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62" r:id="rId19"/>
    <p:sldId id="285" r:id="rId20"/>
    <p:sldId id="256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1AE6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85" autoAdjust="0"/>
    <p:restoredTop sz="94660"/>
  </p:normalViewPr>
  <p:slideViewPr>
    <p:cSldViewPr snapToGrid="0">
      <p:cViewPr varScale="1">
        <p:scale>
          <a:sx n="78" d="100"/>
          <a:sy n="78" d="100"/>
        </p:scale>
        <p:origin x="9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EBBAA8-8AE4-4696-84CC-A19114B723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3C3ED2B-62AD-DC78-F51A-BEF41AFC5F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8E80666-8879-F09E-1862-57FCE240D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03D16A1-3808-0BFC-5F33-CD24162F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19C4A-72ED-0BE1-509E-F464442CA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8246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222998-A04A-0A39-B340-3320157027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1E4A1CC-8507-6508-1CB1-CC5860A6BC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3573BAE-8FA5-83FB-0333-BD5AF9CED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D5A2D8-8D43-2241-5779-17359B8D3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D4BDBD3-94DF-9E14-57B6-0EC984CE3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89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BFCC13D-8BCE-3513-B793-6AF45D583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E2A6878-FD11-E4EA-97CF-EF91B5EF5B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413F53B-A833-ABB5-04D5-94404AED6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C845C1-8D1F-9922-6B1D-860A3D2A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EE7FA80-7D47-4F86-6F03-ADF1F4E47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7749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587D28-7EDA-1071-D3CF-384F8E1EB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2BCE2-079C-1B09-6EF7-5954F752AE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939E69B-D2A0-4289-38D4-DF87E8BA7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C9F123-704A-DDED-2237-906142501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0946B30-F7F7-3FEC-9057-CF1A0A173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258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ACDB9-C2CA-8A24-1E5E-A79A6FBB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8E502A3-15CE-8835-07A8-20C7C3B097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E85FE7-B6B1-6C18-8F18-64F47B279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DD0FF80-B7CA-70B3-3B9E-EF8291FA3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65FE0FD-F4E3-4872-2BF2-1430936F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398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011EC1-D3E7-CACB-B3A2-337AEA4A3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C81DE01-6F27-0EB6-75C7-10048078B1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C837DF-2BEB-5E1F-D346-A72D2FCAE8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2C0DDF-F03C-E8F1-C75B-BF3A841E0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D77DDA-D4AF-63BB-E549-112A4299D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55DD7E3-6DEC-BE9D-8D30-A9DD899025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4259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5B0333-6362-C41E-1865-87AF60418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2AAD75-0998-77BC-5406-60CB4CF524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0B662DD-DBB9-FE05-D541-3274621615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1C72BDF-78B8-3903-AD0F-DC6915AD9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752742-A8DD-98C2-7F1C-BE7147DA0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20062EB-F893-2BDE-5EC3-E82CD5ECB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8BF5A0C-DC66-6D40-F515-99B18BB0B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6F40A6D-B23F-8173-40FF-0504F8A0D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0227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A0E3B6-653D-6CC5-A6CB-0440EFD59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9D25D3D-BBDC-0450-A75B-85E678B845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CEC8A11-B4C1-0713-BBE9-E80911D1C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4CC4CF5-2A71-8136-C4FF-F6E8A2E61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8399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9BB5041-6D2E-DBFF-32C0-68E1526B8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60E084C-B4C9-320E-37EA-F5E26D3AA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352ED1-9FE1-1389-19BF-D1417B537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332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50C535-A075-C490-E01F-3DEB81BBB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3F30B5-24CE-5533-E685-D3B41ABE7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E889147-AA19-9B51-945F-4FBD3F5997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4A164B-1E50-ACB3-5466-8EBE05160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1EAD6F5-A88C-471D-0D90-F19C1E4B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902788F-6409-B9A4-0FBC-2F70E7A8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482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5CC74E-21F2-6D98-665D-A303C1187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97148E7-B9DF-1A90-1285-3A6AF95507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4F8EC3-EF0C-73A8-9C58-D610C7F86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7135C55-1A84-B728-5613-8D5A22DB5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627278-7A2C-316C-631B-E767A0F29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3589D45-27A7-4856-F0F9-4BD323283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4513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867E63C-2D9C-79C4-5C6A-716DD7606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696735-C54A-E8D3-A51E-1FEED4F58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B6042-02D6-B039-693E-C8EC2E7CE6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8CF43-1FF7-4DBB-A229-030A0A949AEC}" type="datetimeFigureOut">
              <a:rPr lang="es-MX" smtClean="0"/>
              <a:t>04/05/2024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EAB6B43-F203-E5BA-7CAD-99C74E0E61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ED8E3B-D50F-7D1C-758F-33397F6334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7F3B56-4253-4875-9A0C-12DBE436633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969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5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7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8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slide" Target="slide19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59558346-96DD-B062-F492-8C987A985D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65458FC-B036-E378-DDBD-C080429D9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504" y="0"/>
            <a:ext cx="1091594" cy="128944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65A8CAB-C498-0A74-09D8-F3718A691DE4}"/>
              </a:ext>
            </a:extLst>
          </p:cNvPr>
          <p:cNvSpPr/>
          <p:nvPr/>
        </p:nvSpPr>
        <p:spPr>
          <a:xfrm>
            <a:off x="2624537" y="2347903"/>
            <a:ext cx="694292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7200" b="1" dirty="0">
                <a:ln w="57150">
                  <a:solidFill>
                    <a:schemeClr val="bg1">
                      <a:lumMod val="95000"/>
                    </a:schemeClr>
                  </a:solidFill>
                  <a:prstDash val="solid"/>
                </a:ln>
                <a:solidFill>
                  <a:srgbClr val="9966FF"/>
                </a:solidFill>
                <a:latin typeface="Berlin Sans FB Demi" panose="020E0802020502020306" pitchFamily="34" charset="0"/>
              </a:rPr>
              <a:t>Sonidos y silabas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93FEB97-23AB-4B22-1C51-CC0C62D35C92}"/>
              </a:ext>
            </a:extLst>
          </p:cNvPr>
          <p:cNvSpPr/>
          <p:nvPr/>
        </p:nvSpPr>
        <p:spPr>
          <a:xfrm>
            <a:off x="4990088" y="3262303"/>
            <a:ext cx="22118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6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lways In My Heart" panose="02000603000000000000" pitchFamily="2" charset="0"/>
                <a:ea typeface="Always In My Heart" panose="02000603000000000000" pitchFamily="2" charset="0"/>
              </a:rPr>
              <a:t>Letra l </a:t>
            </a:r>
          </a:p>
        </p:txBody>
      </p:sp>
    </p:spTree>
    <p:extLst>
      <p:ext uri="{BB962C8B-B14F-4D97-AF65-F5344CB8AC3E}">
        <p14:creationId xmlns:p14="http://schemas.microsoft.com/office/powerpoint/2010/main" val="14821211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7BF4C8-1EC1-A80D-2E6E-71B69A51B1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940" b="93562" l="0" r="99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47825" y="952041"/>
            <a:ext cx="4448175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5433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A3630D7-47AC-DFE4-BB4A-CD714A1E9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1" b="98954" l="3118" r="9736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24075" y="900422"/>
            <a:ext cx="3971925" cy="4552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08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0FC5A49-0D13-AC99-449C-8B1B0252F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86" b="100000" l="216" r="9870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14678" y="1487203"/>
            <a:ext cx="441007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24D2BE3-2DD6-C7AA-0EDF-721ADD25E6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319" b="94624" l="2796" r="99355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4650" y="1746301"/>
            <a:ext cx="4429125" cy="26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86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CB64D9-60F9-DE34-FF50-27FC7E6B69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143" b="89143" l="2537" r="9830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403" y="2122921"/>
            <a:ext cx="5833668" cy="215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7196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D06CE69-C095-5071-EC32-04B2F4207C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83" b="94457" l="435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5505" y="498217"/>
            <a:ext cx="5304283" cy="499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0784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267168C-CA85-202A-5303-103B7265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08" b="99252" l="9932" r="8938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29514" y="654150"/>
            <a:ext cx="2781300" cy="509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65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21E3C9-5BC5-8F59-B498-8718C6E67D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93182" l="1302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47020" y="1070142"/>
            <a:ext cx="5104632" cy="389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15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6E6353-E325-EA54-3165-D256849F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8" name="Picture 2">
            <a:extLst>
              <a:ext uri="{FF2B5EF4-FFF2-40B4-BE49-F238E27FC236}">
                <a16:creationId xmlns:a16="http://schemas.microsoft.com/office/drawing/2014/main" id="{1AE29265-0886-8511-7411-1B68024B5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97" b="99219" l="2930" r="990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742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6E6353-E325-EA54-3165-D256849F9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>
            <a:extLst>
              <a:ext uri="{FF2B5EF4-FFF2-40B4-BE49-F238E27FC236}">
                <a16:creationId xmlns:a16="http://schemas.microsoft.com/office/drawing/2014/main" id="{23836BE9-2439-4164-3A81-4C77E2374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6" b="100000" l="1172" r="100000">
                        <a14:foregroundMark x1="21484" y1="24219" x2="77930" y2="76953"/>
                        <a14:foregroundMark x1="24219" y1="76953" x2="75977" y2="263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90600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4507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A2A8999-E2F9-AEFA-0858-883FD669E0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45" b="98327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59268" y="786579"/>
            <a:ext cx="2957302" cy="4300077"/>
          </a:xfrm>
          <a:prstGeom prst="rect">
            <a:avLst/>
          </a:prstGeom>
        </p:spPr>
      </p:pic>
      <p:sp>
        <p:nvSpPr>
          <p:cNvPr id="6" name="Rectángulo: esquinas redondeadas 5">
            <a:hlinkClick r:id="rId5" action="ppaction://hlinksldjump"/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sp>
        <p:nvSpPr>
          <p:cNvPr id="7" name="Rectángulo: esquinas redondeadas 6">
            <a:hlinkClick r:id="rId5" action="ppaction://hlinksldjump"/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hlinkClick r:id="rId6" action="ppaction://hlinksldjump"/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</p:spTree>
    <p:extLst>
      <p:ext uri="{BB962C8B-B14F-4D97-AF65-F5344CB8AC3E}">
        <p14:creationId xmlns:p14="http://schemas.microsoft.com/office/powerpoint/2010/main" val="4198986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B617D23C-60C5-B688-DA89-FAD88E4346C6}"/>
              </a:ext>
            </a:extLst>
          </p:cNvPr>
          <p:cNvSpPr/>
          <p:nvPr/>
        </p:nvSpPr>
        <p:spPr>
          <a:xfrm>
            <a:off x="252649" y="253632"/>
            <a:ext cx="6475619" cy="646331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rPr>
              <a:t>Arma las silabas con la letra L: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7BF412-213B-E3CC-255D-234710137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79" y="1089158"/>
            <a:ext cx="924233" cy="9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8ADF5CA-AFEA-02CD-8B2B-E9DC670CB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71" y="2112465"/>
            <a:ext cx="1017541" cy="106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6552718C-E283-2B20-620D-C1CEA97BB7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44" y="3280189"/>
            <a:ext cx="1017540" cy="101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7C67F9B-FFFD-8E1A-BABC-E2B83EE242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20" y="4432028"/>
            <a:ext cx="1068288" cy="1177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4924DCEC-5334-2EE4-7DA6-26F30A6498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9" y="5609204"/>
            <a:ext cx="899135" cy="899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F8940769-1396-5A62-1696-43EBB5CB03AA}"/>
              </a:ext>
            </a:extLst>
          </p:cNvPr>
          <p:cNvGrpSpPr/>
          <p:nvPr/>
        </p:nvGrpSpPr>
        <p:grpSpPr>
          <a:xfrm>
            <a:off x="1564372" y="1089157"/>
            <a:ext cx="2525332" cy="924234"/>
            <a:chOff x="1564372" y="1089157"/>
            <a:chExt cx="2525332" cy="92423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8CD9871-9B8A-4BB7-8DC4-6C918016BB8A}"/>
                </a:ext>
              </a:extLst>
            </p:cNvPr>
            <p:cNvSpPr/>
            <p:nvPr/>
          </p:nvSpPr>
          <p:spPr>
            <a:xfrm>
              <a:off x="1564372" y="1089158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48785C94-4BBD-F1BA-64A9-1AF4A82C64A9}"/>
                </a:ext>
              </a:extLst>
            </p:cNvPr>
            <p:cNvSpPr/>
            <p:nvPr/>
          </p:nvSpPr>
          <p:spPr>
            <a:xfrm>
              <a:off x="2891211" y="1089157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7844B0BC-87B1-3798-68C4-BA3060638763}"/>
              </a:ext>
            </a:extLst>
          </p:cNvPr>
          <p:cNvGrpSpPr/>
          <p:nvPr/>
        </p:nvGrpSpPr>
        <p:grpSpPr>
          <a:xfrm>
            <a:off x="1564372" y="2224941"/>
            <a:ext cx="2525332" cy="924234"/>
            <a:chOff x="1564372" y="1089157"/>
            <a:chExt cx="2525332" cy="92423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3A9F4AEB-B8C2-A14C-1D0D-2C0314F46F66}"/>
                </a:ext>
              </a:extLst>
            </p:cNvPr>
            <p:cNvSpPr/>
            <p:nvPr/>
          </p:nvSpPr>
          <p:spPr>
            <a:xfrm>
              <a:off x="1564372" y="1089158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B3208A2D-4BC8-0B1B-525E-0472DE6C8CB6}"/>
                </a:ext>
              </a:extLst>
            </p:cNvPr>
            <p:cNvSpPr/>
            <p:nvPr/>
          </p:nvSpPr>
          <p:spPr>
            <a:xfrm>
              <a:off x="2891211" y="1089157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66426FBD-6452-7BC1-492A-D7F3AE120BBF}"/>
              </a:ext>
            </a:extLst>
          </p:cNvPr>
          <p:cNvGrpSpPr/>
          <p:nvPr/>
        </p:nvGrpSpPr>
        <p:grpSpPr>
          <a:xfrm>
            <a:off x="1564372" y="3326842"/>
            <a:ext cx="2525332" cy="924234"/>
            <a:chOff x="1564372" y="1089157"/>
            <a:chExt cx="2525332" cy="924234"/>
          </a:xfrm>
        </p:grpSpPr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DFC4EAE4-87C3-217A-3863-0F3046E4C47A}"/>
                </a:ext>
              </a:extLst>
            </p:cNvPr>
            <p:cNvSpPr/>
            <p:nvPr/>
          </p:nvSpPr>
          <p:spPr>
            <a:xfrm>
              <a:off x="1564372" y="1089158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39C7E9E0-DA2D-35C8-8169-DB3F512622B7}"/>
                </a:ext>
              </a:extLst>
            </p:cNvPr>
            <p:cNvSpPr/>
            <p:nvPr/>
          </p:nvSpPr>
          <p:spPr>
            <a:xfrm>
              <a:off x="2891211" y="1089157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405A6173-5753-1706-2CA6-D3DCBAE22ECB}"/>
              </a:ext>
            </a:extLst>
          </p:cNvPr>
          <p:cNvGrpSpPr/>
          <p:nvPr/>
        </p:nvGrpSpPr>
        <p:grpSpPr>
          <a:xfrm>
            <a:off x="1564372" y="4428743"/>
            <a:ext cx="2525332" cy="924234"/>
            <a:chOff x="1564372" y="1089157"/>
            <a:chExt cx="2525332" cy="924234"/>
          </a:xfrm>
        </p:grpSpPr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65108D0-14C5-5A03-0983-08C913E43119}"/>
                </a:ext>
              </a:extLst>
            </p:cNvPr>
            <p:cNvSpPr/>
            <p:nvPr/>
          </p:nvSpPr>
          <p:spPr>
            <a:xfrm>
              <a:off x="1564372" y="1089158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:a16="http://schemas.microsoft.com/office/drawing/2014/main" id="{BC5CF47D-F383-6054-FB8D-CA0A14338A42}"/>
                </a:ext>
              </a:extLst>
            </p:cNvPr>
            <p:cNvSpPr/>
            <p:nvPr/>
          </p:nvSpPr>
          <p:spPr>
            <a:xfrm>
              <a:off x="2891211" y="1089157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18" name="Grupo 17">
            <a:extLst>
              <a:ext uri="{FF2B5EF4-FFF2-40B4-BE49-F238E27FC236}">
                <a16:creationId xmlns:a16="http://schemas.microsoft.com/office/drawing/2014/main" id="{E552F9B9-3A92-7FCF-468E-502344514209}"/>
              </a:ext>
            </a:extLst>
          </p:cNvPr>
          <p:cNvGrpSpPr/>
          <p:nvPr/>
        </p:nvGrpSpPr>
        <p:grpSpPr>
          <a:xfrm>
            <a:off x="1564372" y="5547282"/>
            <a:ext cx="2525332" cy="924234"/>
            <a:chOff x="1564372" y="1089157"/>
            <a:chExt cx="2525332" cy="924234"/>
          </a:xfrm>
        </p:grpSpPr>
        <p:sp>
          <p:nvSpPr>
            <p:cNvPr id="19" name="Rectángulo 18">
              <a:extLst>
                <a:ext uri="{FF2B5EF4-FFF2-40B4-BE49-F238E27FC236}">
                  <a16:creationId xmlns:a16="http://schemas.microsoft.com/office/drawing/2014/main" id="{60996ADF-1418-3E37-2D4D-E3E0A25BF82C}"/>
                </a:ext>
              </a:extLst>
            </p:cNvPr>
            <p:cNvSpPr/>
            <p:nvPr/>
          </p:nvSpPr>
          <p:spPr>
            <a:xfrm>
              <a:off x="1564372" y="1089158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A6B4DCAA-0824-2458-1575-733D91DD4D1F}"/>
                </a:ext>
              </a:extLst>
            </p:cNvPr>
            <p:cNvSpPr/>
            <p:nvPr/>
          </p:nvSpPr>
          <p:spPr>
            <a:xfrm>
              <a:off x="2891211" y="1089157"/>
              <a:ext cx="1198493" cy="924233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endParaRPr lang="es-ES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4C294D5A-0635-46FA-30CF-F08A84DA5FC2}"/>
              </a:ext>
            </a:extLst>
          </p:cNvPr>
          <p:cNvGrpSpPr/>
          <p:nvPr/>
        </p:nvGrpSpPr>
        <p:grpSpPr>
          <a:xfrm>
            <a:off x="9184889" y="270388"/>
            <a:ext cx="2525332" cy="923331"/>
            <a:chOff x="1564372" y="1089157"/>
            <a:chExt cx="2525332" cy="923331"/>
          </a:xfrm>
        </p:grpSpPr>
        <p:sp>
          <p:nvSpPr>
            <p:cNvPr id="22" name="Rectángulo 21">
              <a:extLst>
                <a:ext uri="{FF2B5EF4-FFF2-40B4-BE49-F238E27FC236}">
                  <a16:creationId xmlns:a16="http://schemas.microsoft.com/office/drawing/2014/main" id="{9865F07B-EDC0-970C-02BA-43AD202483C0}"/>
                </a:ext>
              </a:extLst>
            </p:cNvPr>
            <p:cNvSpPr/>
            <p:nvPr/>
          </p:nvSpPr>
          <p:spPr>
            <a:xfrm>
              <a:off x="1564372" y="1089158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enir Next LT Pro" panose="020B0504020202020204" pitchFamily="34" charset="0"/>
                </a:rPr>
                <a:t>L</a:t>
              </a:r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:a16="http://schemas.microsoft.com/office/drawing/2014/main" id="{385603DB-2878-1137-1692-071606538190}"/>
                </a:ext>
              </a:extLst>
            </p:cNvPr>
            <p:cNvSpPr/>
            <p:nvPr/>
          </p:nvSpPr>
          <p:spPr>
            <a:xfrm>
              <a:off x="2891211" y="1089157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10000000000000000" pitchFamily="2" charset="0"/>
                  <a:cs typeface="Aharoni" panose="02010803020104030203" pitchFamily="2" charset="-79"/>
                </a:rPr>
                <a:t>a</a:t>
              </a:r>
            </a:p>
          </p:txBody>
        </p:sp>
      </p:grpSp>
      <p:grpSp>
        <p:nvGrpSpPr>
          <p:cNvPr id="24" name="Grupo 23">
            <a:extLst>
              <a:ext uri="{FF2B5EF4-FFF2-40B4-BE49-F238E27FC236}">
                <a16:creationId xmlns:a16="http://schemas.microsoft.com/office/drawing/2014/main" id="{0E640BF8-A512-A5E8-C6AC-98BC44135A9C}"/>
              </a:ext>
            </a:extLst>
          </p:cNvPr>
          <p:cNvGrpSpPr/>
          <p:nvPr/>
        </p:nvGrpSpPr>
        <p:grpSpPr>
          <a:xfrm>
            <a:off x="9184889" y="1376517"/>
            <a:ext cx="2525332" cy="923331"/>
            <a:chOff x="1564372" y="1089157"/>
            <a:chExt cx="2525332" cy="923331"/>
          </a:xfrm>
        </p:grpSpPr>
        <p:sp>
          <p:nvSpPr>
            <p:cNvPr id="25" name="Rectángulo 24">
              <a:extLst>
                <a:ext uri="{FF2B5EF4-FFF2-40B4-BE49-F238E27FC236}">
                  <a16:creationId xmlns:a16="http://schemas.microsoft.com/office/drawing/2014/main" id="{B2C753CA-BA28-ACF5-B6E6-9D0191A3269E}"/>
                </a:ext>
              </a:extLst>
            </p:cNvPr>
            <p:cNvSpPr/>
            <p:nvPr/>
          </p:nvSpPr>
          <p:spPr>
            <a:xfrm>
              <a:off x="1564372" y="1089158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enir Next LT Pro" panose="020B0504020202020204" pitchFamily="34" charset="0"/>
                </a:rPr>
                <a:t>o</a:t>
              </a:r>
            </a:p>
          </p:txBody>
        </p:sp>
        <p:sp>
          <p:nvSpPr>
            <p:cNvPr id="26" name="Rectángulo 25">
              <a:extLst>
                <a:ext uri="{FF2B5EF4-FFF2-40B4-BE49-F238E27FC236}">
                  <a16:creationId xmlns:a16="http://schemas.microsoft.com/office/drawing/2014/main" id="{D4C71E72-68F3-3B60-849F-9F5A4EBAB8B7}"/>
                </a:ext>
              </a:extLst>
            </p:cNvPr>
            <p:cNvSpPr/>
            <p:nvPr/>
          </p:nvSpPr>
          <p:spPr>
            <a:xfrm>
              <a:off x="2891211" y="1089157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10000000000000000" pitchFamily="2" charset="0"/>
                  <a:cs typeface="Aharoni" panose="02010803020104030203" pitchFamily="2" charset="-79"/>
                </a:rPr>
                <a:t>L</a:t>
              </a:r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A8E3DDBD-E9C0-1DC3-46B8-D244B41C3303}"/>
              </a:ext>
            </a:extLst>
          </p:cNvPr>
          <p:cNvGrpSpPr/>
          <p:nvPr/>
        </p:nvGrpSpPr>
        <p:grpSpPr>
          <a:xfrm>
            <a:off x="9184889" y="2505669"/>
            <a:ext cx="2525332" cy="923331"/>
            <a:chOff x="1564372" y="1089157"/>
            <a:chExt cx="2525332" cy="923331"/>
          </a:xfrm>
        </p:grpSpPr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8C8ADC4C-D23B-0105-41F6-3FCF8D0BB486}"/>
                </a:ext>
              </a:extLst>
            </p:cNvPr>
            <p:cNvSpPr/>
            <p:nvPr/>
          </p:nvSpPr>
          <p:spPr>
            <a:xfrm>
              <a:off x="1564372" y="1089158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enir Next LT Pro" panose="020B0504020202020204" pitchFamily="34" charset="0"/>
                </a:rPr>
                <a:t>L</a:t>
              </a:r>
            </a:p>
          </p:txBody>
        </p:sp>
        <p:sp>
          <p:nvSpPr>
            <p:cNvPr id="29" name="Rectángulo 28">
              <a:extLst>
                <a:ext uri="{FF2B5EF4-FFF2-40B4-BE49-F238E27FC236}">
                  <a16:creationId xmlns:a16="http://schemas.microsoft.com/office/drawing/2014/main" id="{0C8E5479-E172-81CF-88A5-56E6D1339E4B}"/>
                </a:ext>
              </a:extLst>
            </p:cNvPr>
            <p:cNvSpPr/>
            <p:nvPr/>
          </p:nvSpPr>
          <p:spPr>
            <a:xfrm>
              <a:off x="2891211" y="1089157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10000000000000000" pitchFamily="2" charset="0"/>
                  <a:cs typeface="Aharoni" panose="02010803020104030203" pitchFamily="2" charset="-79"/>
                </a:rPr>
                <a:t>L </a:t>
              </a:r>
              <a:endPara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endParaRPr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83F11244-ECEB-279F-A70C-B2FF299A84AD}"/>
              </a:ext>
            </a:extLst>
          </p:cNvPr>
          <p:cNvGrpSpPr/>
          <p:nvPr/>
        </p:nvGrpSpPr>
        <p:grpSpPr>
          <a:xfrm>
            <a:off x="9184889" y="3544742"/>
            <a:ext cx="2525332" cy="923331"/>
            <a:chOff x="1564372" y="1089157"/>
            <a:chExt cx="2525332" cy="923331"/>
          </a:xfrm>
        </p:grpSpPr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18042D77-5ECB-6E9C-8630-396A06C08328}"/>
                </a:ext>
              </a:extLst>
            </p:cNvPr>
            <p:cNvSpPr/>
            <p:nvPr/>
          </p:nvSpPr>
          <p:spPr>
            <a:xfrm>
              <a:off x="1564372" y="1089158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enir Next LT Pro" panose="020B0504020202020204" pitchFamily="34" charset="0"/>
                </a:rPr>
                <a:t>L</a:t>
              </a:r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D62E98D8-6E1E-739D-B7C0-A23BCA5BEB76}"/>
                </a:ext>
              </a:extLst>
            </p:cNvPr>
            <p:cNvSpPr/>
            <p:nvPr/>
          </p:nvSpPr>
          <p:spPr>
            <a:xfrm>
              <a:off x="2891211" y="1089157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10000000000000000" pitchFamily="2" charset="0"/>
                  <a:cs typeface="Aharoni" panose="02010803020104030203" pitchFamily="2" charset="-79"/>
                </a:rPr>
                <a:t>u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7C7A8F1F-95AB-39C4-72EB-484D4A7409AD}"/>
              </a:ext>
            </a:extLst>
          </p:cNvPr>
          <p:cNvGrpSpPr/>
          <p:nvPr/>
        </p:nvGrpSpPr>
        <p:grpSpPr>
          <a:xfrm>
            <a:off x="9184889" y="4593648"/>
            <a:ext cx="2525332" cy="923331"/>
            <a:chOff x="1564372" y="1089157"/>
            <a:chExt cx="2525332" cy="923331"/>
          </a:xfrm>
        </p:grpSpPr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FB28ABB6-5108-1997-CEE5-EFFE53AF6A8A}"/>
                </a:ext>
              </a:extLst>
            </p:cNvPr>
            <p:cNvSpPr/>
            <p:nvPr/>
          </p:nvSpPr>
          <p:spPr>
            <a:xfrm>
              <a:off x="1564372" y="1089158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venir Next LT Pro" panose="020B0504020202020204" pitchFamily="34" charset="0"/>
                </a:rPr>
                <a:t>e</a:t>
              </a:r>
              <a:endPara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venir Next LT Pro" panose="020B0504020202020204" pitchFamily="34" charset="0"/>
              </a:endParaRPr>
            </a:p>
          </p:txBody>
        </p:sp>
        <p:sp>
          <p:nvSpPr>
            <p:cNvPr id="35" name="Rectángulo 34">
              <a:extLst>
                <a:ext uri="{FF2B5EF4-FFF2-40B4-BE49-F238E27FC236}">
                  <a16:creationId xmlns:a16="http://schemas.microsoft.com/office/drawing/2014/main" id="{62959B50-2FC4-4D34-CF24-015A4AB0E3AB}"/>
                </a:ext>
              </a:extLst>
            </p:cNvPr>
            <p:cNvSpPr/>
            <p:nvPr/>
          </p:nvSpPr>
          <p:spPr>
            <a:xfrm>
              <a:off x="2891211" y="1089157"/>
              <a:ext cx="1198493" cy="923330"/>
            </a:xfrm>
            <a:prstGeom prst="rect">
              <a:avLst/>
            </a:prstGeom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s-ES" sz="54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haroni" panose="02010803020104030203" pitchFamily="2" charset="-79"/>
                  <a:ea typeface="ADLaM Display" panose="02010000000000000000" pitchFamily="2" charset="0"/>
                  <a:cs typeface="Aharoni" panose="02010803020104030203" pitchFamily="2" charset="-79"/>
                </a:rPr>
                <a:t>i</a:t>
              </a:r>
              <a:endParaRPr lang="es-ES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ea typeface="ADLaM Display" panose="02010000000000000000" pitchFamily="2" charset="0"/>
                <a:cs typeface="Aharoni" panose="02010803020104030203" pitchFamily="2" charset="-79"/>
              </a:endParaRPr>
            </a:p>
          </p:txBody>
        </p:sp>
      </p:grp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58D5C5E7-A4F5-4C10-7354-E7799E002F83}"/>
              </a:ext>
            </a:extLst>
          </p:cNvPr>
          <p:cNvCxnSpPr/>
          <p:nvPr/>
        </p:nvCxnSpPr>
        <p:spPr>
          <a:xfrm>
            <a:off x="8613058" y="68826"/>
            <a:ext cx="0" cy="6676103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6" name="Picture 12" descr="tijeras de peluqueria dibujo. There are any references about tijeras de peluqueria dibujo in madelynosborne.my.id, you can look below. I hope this article about tijeras de peluqueria dibujo can be useful for you. Please remember that this article is for reference purposes only. #tijeras #de #peluqueria #dibujo">
            <a:extLst>
              <a:ext uri="{FF2B5EF4-FFF2-40B4-BE49-F238E27FC236}">
                <a16:creationId xmlns:a16="http://schemas.microsoft.com/office/drawing/2014/main" id="{95863586-3E39-4247-3269-2311FC30C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746" y="6120719"/>
            <a:ext cx="537043" cy="574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>
            <a:extLst>
              <a:ext uri="{FF2B5EF4-FFF2-40B4-BE49-F238E27FC236}">
                <a16:creationId xmlns:a16="http://schemas.microsoft.com/office/drawing/2014/main" id="{6574DE8C-A8CD-6AA2-3B5E-211C75CCB0C6}"/>
              </a:ext>
            </a:extLst>
          </p:cNvPr>
          <p:cNvSpPr/>
          <p:nvPr/>
        </p:nvSpPr>
        <p:spPr>
          <a:xfrm>
            <a:off x="4162405" y="104454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39" name="Rectángulo 38">
            <a:extLst>
              <a:ext uri="{FF2B5EF4-FFF2-40B4-BE49-F238E27FC236}">
                <a16:creationId xmlns:a16="http://schemas.microsoft.com/office/drawing/2014/main" id="{FBA50D47-853C-3D46-E9F9-061DCF4DD5AE}"/>
              </a:ext>
            </a:extLst>
          </p:cNvPr>
          <p:cNvSpPr/>
          <p:nvPr/>
        </p:nvSpPr>
        <p:spPr>
          <a:xfrm>
            <a:off x="4132223" y="2208173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id="{474987E0-F1A9-421D-1683-77ADFD97FCC3}"/>
              </a:ext>
            </a:extLst>
          </p:cNvPr>
          <p:cNvSpPr/>
          <p:nvPr/>
        </p:nvSpPr>
        <p:spPr>
          <a:xfrm>
            <a:off x="4132223" y="3327745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3C3ECC74-2B8B-81E7-C5AC-34B826F4DC9B}"/>
              </a:ext>
            </a:extLst>
          </p:cNvPr>
          <p:cNvSpPr/>
          <p:nvPr/>
        </p:nvSpPr>
        <p:spPr>
          <a:xfrm>
            <a:off x="4110616" y="4420049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2" name="Rectángulo 41">
            <a:extLst>
              <a:ext uri="{FF2B5EF4-FFF2-40B4-BE49-F238E27FC236}">
                <a16:creationId xmlns:a16="http://schemas.microsoft.com/office/drawing/2014/main" id="{98CE020D-E11D-D4FC-E375-4B02BA88AA70}"/>
              </a:ext>
            </a:extLst>
          </p:cNvPr>
          <p:cNvSpPr/>
          <p:nvPr/>
        </p:nvSpPr>
        <p:spPr>
          <a:xfrm>
            <a:off x="4088454" y="5544726"/>
            <a:ext cx="5293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=</a:t>
            </a:r>
          </a:p>
        </p:txBody>
      </p:sp>
      <p:sp>
        <p:nvSpPr>
          <p:cNvPr id="43" name="Rectángulo 42">
            <a:extLst>
              <a:ext uri="{FF2B5EF4-FFF2-40B4-BE49-F238E27FC236}">
                <a16:creationId xmlns:a16="http://schemas.microsoft.com/office/drawing/2014/main" id="{E6013D20-F94B-9273-CCB8-E18DF33FBA88}"/>
              </a:ext>
            </a:extLst>
          </p:cNvPr>
          <p:cNvSpPr/>
          <p:nvPr/>
        </p:nvSpPr>
        <p:spPr>
          <a:xfrm>
            <a:off x="4770744" y="1070388"/>
            <a:ext cx="1198493" cy="9242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44" name="Rectángulo 43">
            <a:extLst>
              <a:ext uri="{FF2B5EF4-FFF2-40B4-BE49-F238E27FC236}">
                <a16:creationId xmlns:a16="http://schemas.microsoft.com/office/drawing/2014/main" id="{483DE7BA-EEC2-69C9-A637-E7C388FB4CD4}"/>
              </a:ext>
            </a:extLst>
          </p:cNvPr>
          <p:cNvSpPr/>
          <p:nvPr/>
        </p:nvSpPr>
        <p:spPr>
          <a:xfrm>
            <a:off x="4770743" y="2238679"/>
            <a:ext cx="1198493" cy="9242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45" name="Rectángulo 44">
            <a:extLst>
              <a:ext uri="{FF2B5EF4-FFF2-40B4-BE49-F238E27FC236}">
                <a16:creationId xmlns:a16="http://schemas.microsoft.com/office/drawing/2014/main" id="{663B6720-C32B-4C6A-1B59-A5F1707B3AB2}"/>
              </a:ext>
            </a:extLst>
          </p:cNvPr>
          <p:cNvSpPr/>
          <p:nvPr/>
        </p:nvSpPr>
        <p:spPr>
          <a:xfrm>
            <a:off x="4789880" y="3346708"/>
            <a:ext cx="1198493" cy="9242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46" name="Rectángulo 45">
            <a:extLst>
              <a:ext uri="{FF2B5EF4-FFF2-40B4-BE49-F238E27FC236}">
                <a16:creationId xmlns:a16="http://schemas.microsoft.com/office/drawing/2014/main" id="{03FE4CAB-B9CA-D97B-38B1-61CB0B72B0A5}"/>
              </a:ext>
            </a:extLst>
          </p:cNvPr>
          <p:cNvSpPr/>
          <p:nvPr/>
        </p:nvSpPr>
        <p:spPr>
          <a:xfrm>
            <a:off x="4770743" y="4436700"/>
            <a:ext cx="1198493" cy="9242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  <p:sp>
        <p:nvSpPr>
          <p:cNvPr id="47" name="Rectángulo 46">
            <a:extLst>
              <a:ext uri="{FF2B5EF4-FFF2-40B4-BE49-F238E27FC236}">
                <a16:creationId xmlns:a16="http://schemas.microsoft.com/office/drawing/2014/main" id="{4973E664-C6C2-C13A-A9FD-AE7E55546B61}"/>
              </a:ext>
            </a:extLst>
          </p:cNvPr>
          <p:cNvSpPr/>
          <p:nvPr/>
        </p:nvSpPr>
        <p:spPr>
          <a:xfrm>
            <a:off x="4770743" y="5544729"/>
            <a:ext cx="1198493" cy="924233"/>
          </a:xfrm>
          <a:prstGeom prst="rect">
            <a:avLst/>
          </a:prstGeom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endParaRPr lang="es-E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B0E3CCF-E813-0765-BAA7-6889202C88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86" b="96296" l="3377" r="9844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86602" y="887513"/>
            <a:ext cx="3667125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63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3D2B7D7-9C77-D450-05E0-5ED6862A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63" b="96849" l="2559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86552" y="935138"/>
            <a:ext cx="4467225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475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lu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0E96F4-906F-6C30-BB5A-F5E265B58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56" b="98416" l="0" r="9784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5127" y="797025"/>
            <a:ext cx="4410075" cy="481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15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66AF371-63B6-7993-ABCF-5064DC46FA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77" b="92553" l="866" r="980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19889" y="963713"/>
            <a:ext cx="4400550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8453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84AF5AC-6234-F094-10F7-EC83152848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44" b="97773" l="2592" r="9827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511" y="849413"/>
            <a:ext cx="441007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5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la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59E50D2-36CB-6C85-4099-3D30C6C554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882" b="91667" l="1699" r="9936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56914" y="1258988"/>
            <a:ext cx="44862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6210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3BB72487-C0E8-218E-80A1-29C7D65CBF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1DF52068-42B4-5532-FB0F-1E0B53DD3295}"/>
              </a:ext>
            </a:extLst>
          </p:cNvPr>
          <p:cNvSpPr/>
          <p:nvPr/>
        </p:nvSpPr>
        <p:spPr>
          <a:xfrm>
            <a:off x="619431" y="498217"/>
            <a:ext cx="6587613" cy="540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6D281618-E9E5-D462-C33D-5021405514B5}"/>
              </a:ext>
            </a:extLst>
          </p:cNvPr>
          <p:cNvSpPr/>
          <p:nvPr/>
        </p:nvSpPr>
        <p:spPr>
          <a:xfrm>
            <a:off x="8040328" y="49821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le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3A3E5815-1DC6-B163-33CF-2D9A956D00B4}"/>
              </a:ext>
            </a:extLst>
          </p:cNvPr>
          <p:cNvSpPr/>
          <p:nvPr/>
        </p:nvSpPr>
        <p:spPr>
          <a:xfrm>
            <a:off x="8040328" y="2587572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li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BFF8C41-6068-3F05-3A68-AA5BE20C1578}"/>
              </a:ext>
            </a:extLst>
          </p:cNvPr>
          <p:cNvSpPr/>
          <p:nvPr/>
        </p:nvSpPr>
        <p:spPr>
          <a:xfrm>
            <a:off x="8040328" y="4676927"/>
            <a:ext cx="3318388" cy="197797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3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lo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728608-1FA4-0FFE-D865-0FABE2511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07" b="99612" l="893" r="9933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64775" y="744638"/>
            <a:ext cx="42672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251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76</Words>
  <Application>Microsoft Office PowerPoint</Application>
  <PresentationFormat>Panorámica</PresentationFormat>
  <Paragraphs>66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Aharoni</vt:lpstr>
      <vt:lpstr>Always In My Heart</vt:lpstr>
      <vt:lpstr>Arial</vt:lpstr>
      <vt:lpstr>Avenir Next LT Pro</vt:lpstr>
      <vt:lpstr>Berlin Sans FB Demi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lorena morales yao</dc:creator>
  <cp:lastModifiedBy>lorena morales yao</cp:lastModifiedBy>
  <cp:revision>1</cp:revision>
  <dcterms:created xsi:type="dcterms:W3CDTF">2024-05-04T23:31:34Z</dcterms:created>
  <dcterms:modified xsi:type="dcterms:W3CDTF">2024-05-04T23:51:41Z</dcterms:modified>
</cp:coreProperties>
</file>