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76" r:id="rId7"/>
    <p:sldId id="301" r:id="rId8"/>
    <p:sldId id="302" r:id="rId9"/>
    <p:sldId id="266" r:id="rId10"/>
  </p:sldIdLst>
  <p:sldSz cx="9144000" cy="5143500" type="screen16x9"/>
  <p:notesSz cx="6858000" cy="9144000"/>
  <p:embeddedFontLst>
    <p:embeddedFont>
      <p:font typeface="Creepster" panose="020B0604020202020204" charset="0"/>
      <p:regular r:id="rId12"/>
    </p:embeddedFont>
    <p:embeddedFont>
      <p:font typeface="Papyrus" panose="03070502060502030205" pitchFamily="66" charset="0"/>
      <p:regular r:id="rId13"/>
    </p:embeddedFont>
    <p:embeddedFont>
      <p:font typeface="Arimo" panose="020B0604020202020204" pitchFamily="34" charset="0"/>
      <p:regular r:id="rId14"/>
      <p:bold r:id="rId15"/>
      <p:italic r:id="rId16"/>
      <p:boldItalic r:id="rId17"/>
    </p:embeddedFont>
    <p:embeddedFont>
      <p:font typeface="Pontano Sans" panose="020B0604020202020204" charset="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9A6E7F-6183-42E8-836B-BA5E28FE172F}">
  <a:tblStyle styleId="{3B9A6E7F-6183-42E8-836B-BA5E28FE172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60255b8818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60255b8818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603c8b18e6_1_6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603c8b18e6_1_6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54dda1946d_6_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54dda1946d_6_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54ff9c4cb4_3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54ff9c4cb4_3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54dda1946d_6_3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54dda1946d_6_3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7" name="Google Shape;1497;g54dda1946d_4_27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8" name="Google Shape;1498;g54dda1946d_4_27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54dda1946d_6_3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54dda1946d_6_3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572486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7" name="Google Shape;1497;g54dda1946d_4_27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8" name="Google Shape;1498;g54dda1946d_4_27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18198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g54dda1946d_6_3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4" name="Google Shape;534;g54dda1946d_6_3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TLE OPENING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7999891" y="9122"/>
            <a:ext cx="176" cy="172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7999891" y="9122"/>
            <a:ext cx="176" cy="172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1144517" y="9122"/>
            <a:ext cx="176" cy="172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flipH="1">
            <a:off x="1144517" y="9122"/>
            <a:ext cx="176" cy="172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7999891" y="9122"/>
            <a:ext cx="176" cy="172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3209825" y="1345975"/>
            <a:ext cx="2724000" cy="1887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6000">
                <a:solidFill>
                  <a:schemeClr val="accen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3256800" y="2923875"/>
            <a:ext cx="2630700" cy="67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accen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LIST">
  <p:cSld name="CUSTOM_15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oogle Shape;17;p3"/>
          <p:cNvGrpSpPr/>
          <p:nvPr/>
        </p:nvGrpSpPr>
        <p:grpSpPr>
          <a:xfrm>
            <a:off x="-130580" y="3316227"/>
            <a:ext cx="9274584" cy="2680187"/>
            <a:chOff x="-130580" y="2935227"/>
            <a:chExt cx="9274584" cy="2680187"/>
          </a:xfrm>
        </p:grpSpPr>
        <p:sp>
          <p:nvSpPr>
            <p:cNvPr id="18" name="Google Shape;18;p3"/>
            <p:cNvSpPr/>
            <p:nvPr/>
          </p:nvSpPr>
          <p:spPr>
            <a:xfrm>
              <a:off x="0" y="3789500"/>
              <a:ext cx="3824400" cy="13539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3"/>
            <p:cNvSpPr/>
            <p:nvPr/>
          </p:nvSpPr>
          <p:spPr>
            <a:xfrm rot="246534" flipH="1">
              <a:off x="-69626" y="3260524"/>
              <a:ext cx="9152675" cy="2029593"/>
            </a:xfrm>
            <a:custGeom>
              <a:avLst/>
              <a:gdLst/>
              <a:ahLst/>
              <a:cxnLst/>
              <a:rect l="l" t="t" r="r" b="b"/>
              <a:pathLst>
                <a:path w="45205" h="14901" extrusionOk="0">
                  <a:moveTo>
                    <a:pt x="997" y="1"/>
                  </a:moveTo>
                  <a:cubicBezTo>
                    <a:pt x="665" y="1"/>
                    <a:pt x="333" y="16"/>
                    <a:pt x="1" y="49"/>
                  </a:cubicBezTo>
                  <a:lnTo>
                    <a:pt x="1" y="14901"/>
                  </a:lnTo>
                  <a:lnTo>
                    <a:pt x="45205" y="14901"/>
                  </a:lnTo>
                  <a:lnTo>
                    <a:pt x="45205" y="4764"/>
                  </a:lnTo>
                  <a:cubicBezTo>
                    <a:pt x="44684" y="4836"/>
                    <a:pt x="44174" y="4869"/>
                    <a:pt x="43670" y="4869"/>
                  </a:cubicBezTo>
                  <a:cubicBezTo>
                    <a:pt x="39318" y="4869"/>
                    <a:pt x="35541" y="2432"/>
                    <a:pt x="31239" y="2432"/>
                  </a:cubicBezTo>
                  <a:cubicBezTo>
                    <a:pt x="30580" y="2432"/>
                    <a:pt x="29908" y="2489"/>
                    <a:pt x="29220" y="2621"/>
                  </a:cubicBezTo>
                  <a:cubicBezTo>
                    <a:pt x="26678" y="3109"/>
                    <a:pt x="22806" y="4283"/>
                    <a:pt x="20255" y="4721"/>
                  </a:cubicBezTo>
                  <a:cubicBezTo>
                    <a:pt x="19691" y="4817"/>
                    <a:pt x="19128" y="4862"/>
                    <a:pt x="18567" y="4862"/>
                  </a:cubicBezTo>
                  <a:cubicBezTo>
                    <a:pt x="12671" y="4862"/>
                    <a:pt x="6874" y="1"/>
                    <a:pt x="997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8043500" y="3662025"/>
              <a:ext cx="1096500" cy="14814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781999" y="1572300"/>
            <a:ext cx="3564900" cy="14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marL="914400" lvl="1" indent="-292100" rtl="0">
              <a:spcBef>
                <a:spcPts val="0"/>
              </a:spcBef>
              <a:spcAft>
                <a:spcPts val="0"/>
              </a:spcAft>
              <a:buSzPts val="1000"/>
              <a:buChar char="○"/>
              <a:defRPr sz="1000"/>
            </a:lvl2pPr>
            <a:lvl3pPr marL="1371600" lvl="2" indent="-292100" rtl="0">
              <a:spcBef>
                <a:spcPts val="1600"/>
              </a:spcBef>
              <a:spcAft>
                <a:spcPts val="0"/>
              </a:spcAft>
              <a:buSzPts val="1000"/>
              <a:buChar char="■"/>
              <a:defRPr sz="1000"/>
            </a:lvl3pPr>
            <a:lvl4pPr marL="1828800" lvl="3" indent="-292100" rtl="0">
              <a:spcBef>
                <a:spcPts val="1600"/>
              </a:spcBef>
              <a:spcAft>
                <a:spcPts val="0"/>
              </a:spcAft>
              <a:buSzPts val="1000"/>
              <a:buChar char="●"/>
              <a:defRPr sz="1000"/>
            </a:lvl4pPr>
            <a:lvl5pPr marL="2286000" lvl="4" indent="-292100" rtl="0">
              <a:spcBef>
                <a:spcPts val="1600"/>
              </a:spcBef>
              <a:spcAft>
                <a:spcPts val="0"/>
              </a:spcAft>
              <a:buSzPts val="1000"/>
              <a:buChar char="○"/>
              <a:defRPr sz="1000"/>
            </a:lvl5pPr>
            <a:lvl6pPr marL="2743200" lvl="5" indent="-292100" rtl="0">
              <a:spcBef>
                <a:spcPts val="1600"/>
              </a:spcBef>
              <a:spcAft>
                <a:spcPts val="0"/>
              </a:spcAft>
              <a:buSzPts val="1000"/>
              <a:buChar char="■"/>
              <a:defRPr sz="1000"/>
            </a:lvl6pPr>
            <a:lvl7pPr marL="3200400" lvl="6" indent="-292100" rtl="0">
              <a:spcBef>
                <a:spcPts val="1600"/>
              </a:spcBef>
              <a:spcAft>
                <a:spcPts val="0"/>
              </a:spcAft>
              <a:buSzPts val="1000"/>
              <a:buChar char="●"/>
              <a:defRPr sz="1000"/>
            </a:lvl7pPr>
            <a:lvl8pPr marL="3657600" lvl="7" indent="-292100" rtl="0">
              <a:spcBef>
                <a:spcPts val="1600"/>
              </a:spcBef>
              <a:spcAft>
                <a:spcPts val="0"/>
              </a:spcAft>
              <a:buSzPts val="1000"/>
              <a:buChar char="○"/>
              <a:defRPr sz="1000"/>
            </a:lvl8pPr>
            <a:lvl9pPr marL="4114800" lvl="8" indent="-292100" rtl="0">
              <a:spcBef>
                <a:spcPts val="1600"/>
              </a:spcBef>
              <a:spcAft>
                <a:spcPts val="1600"/>
              </a:spcAft>
              <a:buSzPts val="1000"/>
              <a:buChar char="■"/>
              <a:defRPr sz="1000"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020656" y="472211"/>
            <a:ext cx="2504100" cy="8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TLE + SUBTITLE">
  <p:cSld name="TITLE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 flipH="1">
            <a:off x="1143933" y="9122"/>
            <a:ext cx="176" cy="172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/>
          <p:nvPr/>
        </p:nvSpPr>
        <p:spPr>
          <a:xfrm flipH="1">
            <a:off x="1143933" y="9122"/>
            <a:ext cx="176" cy="172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4"/>
          <p:cNvSpPr/>
          <p:nvPr/>
        </p:nvSpPr>
        <p:spPr>
          <a:xfrm>
            <a:off x="7999307" y="9122"/>
            <a:ext cx="176" cy="172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/>
          <p:nvPr/>
        </p:nvSpPr>
        <p:spPr>
          <a:xfrm>
            <a:off x="7999307" y="9122"/>
            <a:ext cx="176" cy="172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4"/>
          <p:cNvSpPr/>
          <p:nvPr/>
        </p:nvSpPr>
        <p:spPr>
          <a:xfrm flipH="1">
            <a:off x="1143933" y="9122"/>
            <a:ext cx="176" cy="172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ctrTitle"/>
          </p:nvPr>
        </p:nvSpPr>
        <p:spPr>
          <a:xfrm flipH="1">
            <a:off x="3184525" y="1812600"/>
            <a:ext cx="6493500" cy="1887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ubTitle" idx="1"/>
          </p:nvPr>
        </p:nvSpPr>
        <p:spPr>
          <a:xfrm flipH="1">
            <a:off x="5042625" y="3508775"/>
            <a:ext cx="2777400" cy="67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3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bg>
      <p:bgPr>
        <a:solidFill>
          <a:schemeClr val="dk1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 flipH="1">
            <a:off x="1143933" y="9122"/>
            <a:ext cx="176" cy="172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5"/>
          <p:cNvSpPr/>
          <p:nvPr/>
        </p:nvSpPr>
        <p:spPr>
          <a:xfrm flipH="1">
            <a:off x="1143933" y="9122"/>
            <a:ext cx="176" cy="172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5"/>
          <p:cNvSpPr/>
          <p:nvPr/>
        </p:nvSpPr>
        <p:spPr>
          <a:xfrm>
            <a:off x="7999307" y="9122"/>
            <a:ext cx="176" cy="172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5"/>
          <p:cNvSpPr/>
          <p:nvPr/>
        </p:nvSpPr>
        <p:spPr>
          <a:xfrm>
            <a:off x="7999307" y="9122"/>
            <a:ext cx="176" cy="172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5"/>
          <p:cNvSpPr/>
          <p:nvPr/>
        </p:nvSpPr>
        <p:spPr>
          <a:xfrm flipH="1">
            <a:off x="1143933" y="9122"/>
            <a:ext cx="176" cy="172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ctrTitle"/>
          </p:nvPr>
        </p:nvSpPr>
        <p:spPr>
          <a:xfrm flipH="1">
            <a:off x="3299474" y="2867100"/>
            <a:ext cx="2544900" cy="6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200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1"/>
          </p:nvPr>
        </p:nvSpPr>
        <p:spPr>
          <a:xfrm flipH="1">
            <a:off x="2173200" y="1598700"/>
            <a:ext cx="4797600" cy="12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600">
                <a:solidFill>
                  <a:schemeClr val="accent3"/>
                </a:solidFill>
                <a:latin typeface="Creepster"/>
                <a:ea typeface="Creepster"/>
                <a:cs typeface="Creepster"/>
                <a:sym typeface="Creepster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ODY TEXT 1">
  <p:cSld name="TITLE_1_1_1_1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1582400" y="2058600"/>
            <a:ext cx="3969000" cy="14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unito Light"/>
              <a:buChar char="●"/>
              <a:defRPr sz="11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600"/>
              <a:buFont typeface="Nunito Light"/>
              <a:buChar char="○"/>
              <a:defRPr/>
            </a:lvl2pPr>
            <a:lvl3pPr marL="1371600" lvl="2" indent="-323850" rtl="0">
              <a:spcBef>
                <a:spcPts val="160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■"/>
              <a:defRPr/>
            </a:lvl3pPr>
            <a:lvl4pPr marL="1828800" lvl="3" indent="-323850" rtl="0">
              <a:spcBef>
                <a:spcPts val="160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rgbClr val="E76A28"/>
              </a:buClr>
              <a:buSzPts val="1400"/>
              <a:buFont typeface="Nunito Light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6pPr>
            <a:lvl7pPr marL="3200400" lvl="6" indent="-311150" rtl="0"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●"/>
              <a:defRPr/>
            </a:lvl7pPr>
            <a:lvl8pPr marL="3657600" lvl="7" indent="-311150" rtl="0"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○"/>
              <a:defRPr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Clr>
                <a:srgbClr val="999999"/>
              </a:buClr>
              <a:buSzPts val="12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/>
          <p:nvPr/>
        </p:nvSpPr>
        <p:spPr>
          <a:xfrm rot="-2513330">
            <a:off x="7347100" y="373478"/>
            <a:ext cx="2851087" cy="1521051"/>
          </a:xfrm>
          <a:custGeom>
            <a:avLst/>
            <a:gdLst/>
            <a:ahLst/>
            <a:cxnLst/>
            <a:rect l="l" t="t" r="r" b="b"/>
            <a:pathLst>
              <a:path w="39554" h="21102" extrusionOk="0">
                <a:moveTo>
                  <a:pt x="7992" y="1"/>
                </a:moveTo>
                <a:cubicBezTo>
                  <a:pt x="6843" y="1"/>
                  <a:pt x="5694" y="117"/>
                  <a:pt x="4571" y="354"/>
                </a:cubicBezTo>
                <a:cubicBezTo>
                  <a:pt x="3458" y="589"/>
                  <a:pt x="2340" y="956"/>
                  <a:pt x="1466" y="1682"/>
                </a:cubicBezTo>
                <a:cubicBezTo>
                  <a:pt x="592" y="2409"/>
                  <a:pt x="0" y="3556"/>
                  <a:pt x="183" y="4678"/>
                </a:cubicBezTo>
                <a:cubicBezTo>
                  <a:pt x="310" y="5456"/>
                  <a:pt x="782" y="6133"/>
                  <a:pt x="1301" y="6728"/>
                </a:cubicBezTo>
                <a:cubicBezTo>
                  <a:pt x="3816" y="9611"/>
                  <a:pt x="7512" y="11103"/>
                  <a:pt x="10859" y="12958"/>
                </a:cubicBezTo>
                <a:cubicBezTo>
                  <a:pt x="13102" y="14201"/>
                  <a:pt x="15230" y="15641"/>
                  <a:pt x="17219" y="17260"/>
                </a:cubicBezTo>
                <a:cubicBezTo>
                  <a:pt x="18554" y="18348"/>
                  <a:pt x="19843" y="19526"/>
                  <a:pt x="21379" y="20304"/>
                </a:cubicBezTo>
                <a:cubicBezTo>
                  <a:pt x="22336" y="20789"/>
                  <a:pt x="23422" y="21101"/>
                  <a:pt x="24486" y="21101"/>
                </a:cubicBezTo>
                <a:cubicBezTo>
                  <a:pt x="25130" y="21101"/>
                  <a:pt x="25767" y="20987"/>
                  <a:pt x="26362" y="20726"/>
                </a:cubicBezTo>
                <a:cubicBezTo>
                  <a:pt x="27068" y="20417"/>
                  <a:pt x="27753" y="19743"/>
                  <a:pt x="27595" y="18989"/>
                </a:cubicBezTo>
                <a:cubicBezTo>
                  <a:pt x="27489" y="18483"/>
                  <a:pt x="27041" y="18134"/>
                  <a:pt x="26617" y="17841"/>
                </a:cubicBezTo>
                <a:cubicBezTo>
                  <a:pt x="21127" y="14061"/>
                  <a:pt x="14392" y="12358"/>
                  <a:pt x="9031" y="8400"/>
                </a:cubicBezTo>
                <a:cubicBezTo>
                  <a:pt x="7923" y="7582"/>
                  <a:pt x="6825" y="6581"/>
                  <a:pt x="6501" y="5244"/>
                </a:cubicBezTo>
                <a:cubicBezTo>
                  <a:pt x="6451" y="5040"/>
                  <a:pt x="6428" y="4802"/>
                  <a:pt x="6563" y="4642"/>
                </a:cubicBezTo>
                <a:cubicBezTo>
                  <a:pt x="6682" y="4501"/>
                  <a:pt x="6883" y="4467"/>
                  <a:pt x="7066" y="4448"/>
                </a:cubicBezTo>
                <a:cubicBezTo>
                  <a:pt x="7449" y="4409"/>
                  <a:pt x="7830" y="4391"/>
                  <a:pt x="8209" y="4391"/>
                </a:cubicBezTo>
                <a:cubicBezTo>
                  <a:pt x="11938" y="4391"/>
                  <a:pt x="15513" y="6179"/>
                  <a:pt x="18975" y="7701"/>
                </a:cubicBezTo>
                <a:cubicBezTo>
                  <a:pt x="24110" y="9957"/>
                  <a:pt x="29635" y="11752"/>
                  <a:pt x="35294" y="11752"/>
                </a:cubicBezTo>
                <a:cubicBezTo>
                  <a:pt x="35591" y="11752"/>
                  <a:pt x="35889" y="11747"/>
                  <a:pt x="36188" y="11737"/>
                </a:cubicBezTo>
                <a:cubicBezTo>
                  <a:pt x="37106" y="11706"/>
                  <a:pt x="39554" y="11854"/>
                  <a:pt x="38803" y="10272"/>
                </a:cubicBezTo>
                <a:cubicBezTo>
                  <a:pt x="38409" y="9443"/>
                  <a:pt x="37581" y="9605"/>
                  <a:pt x="36809" y="9559"/>
                </a:cubicBezTo>
                <a:cubicBezTo>
                  <a:pt x="34143" y="9400"/>
                  <a:pt x="31328" y="8350"/>
                  <a:pt x="28752" y="7649"/>
                </a:cubicBezTo>
                <a:cubicBezTo>
                  <a:pt x="25634" y="6801"/>
                  <a:pt x="22534" y="5790"/>
                  <a:pt x="19705" y="4204"/>
                </a:cubicBezTo>
                <a:cubicBezTo>
                  <a:pt x="18226" y="3374"/>
                  <a:pt x="16833" y="2395"/>
                  <a:pt x="15308" y="1655"/>
                </a:cubicBezTo>
                <a:cubicBezTo>
                  <a:pt x="13676" y="863"/>
                  <a:pt x="11909" y="356"/>
                  <a:pt x="10110" y="132"/>
                </a:cubicBezTo>
                <a:cubicBezTo>
                  <a:pt x="9408" y="45"/>
                  <a:pt x="8700" y="1"/>
                  <a:pt x="7992" y="1"/>
                </a:cubicBezTo>
                <a:close/>
              </a:path>
            </a:pathLst>
          </a:custGeom>
          <a:solidFill>
            <a:srgbClr val="F48C4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7"/>
          <p:cNvSpPr/>
          <p:nvPr/>
        </p:nvSpPr>
        <p:spPr>
          <a:xfrm>
            <a:off x="4638674" y="3008525"/>
            <a:ext cx="4596758" cy="2246289"/>
          </a:xfrm>
          <a:custGeom>
            <a:avLst/>
            <a:gdLst/>
            <a:ahLst/>
            <a:cxnLst/>
            <a:rect l="l" t="t" r="r" b="b"/>
            <a:pathLst>
              <a:path w="71345" h="54945" extrusionOk="0">
                <a:moveTo>
                  <a:pt x="67393" y="1"/>
                </a:moveTo>
                <a:cubicBezTo>
                  <a:pt x="59622" y="1"/>
                  <a:pt x="52117" y="4555"/>
                  <a:pt x="46670" y="10310"/>
                </a:cubicBezTo>
                <a:cubicBezTo>
                  <a:pt x="40457" y="16870"/>
                  <a:pt x="36140" y="24973"/>
                  <a:pt x="30615" y="32125"/>
                </a:cubicBezTo>
                <a:cubicBezTo>
                  <a:pt x="28848" y="34410"/>
                  <a:pt x="26924" y="36631"/>
                  <a:pt x="24519" y="38231"/>
                </a:cubicBezTo>
                <a:cubicBezTo>
                  <a:pt x="21365" y="40328"/>
                  <a:pt x="17594" y="41230"/>
                  <a:pt x="14072" y="42626"/>
                </a:cubicBezTo>
                <a:cubicBezTo>
                  <a:pt x="8128" y="44985"/>
                  <a:pt x="2586" y="49096"/>
                  <a:pt x="1" y="54945"/>
                </a:cubicBezTo>
                <a:cubicBezTo>
                  <a:pt x="19373" y="53022"/>
                  <a:pt x="70040" y="52999"/>
                  <a:pt x="70040" y="52999"/>
                </a:cubicBezTo>
                <a:cubicBezTo>
                  <a:pt x="70040" y="52999"/>
                  <a:pt x="71345" y="279"/>
                  <a:pt x="70684" y="279"/>
                </a:cubicBezTo>
                <a:lnTo>
                  <a:pt x="70684" y="279"/>
                </a:lnTo>
                <a:cubicBezTo>
                  <a:pt x="70683" y="279"/>
                  <a:pt x="70681" y="279"/>
                  <a:pt x="70680" y="280"/>
                </a:cubicBezTo>
                <a:cubicBezTo>
                  <a:pt x="69582" y="91"/>
                  <a:pt x="68485" y="1"/>
                  <a:pt x="67393" y="1"/>
                </a:cubicBezTo>
                <a:close/>
              </a:path>
            </a:pathLst>
          </a:custGeom>
          <a:solidFill>
            <a:srgbClr val="0C0A1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7"/>
          <p:cNvSpPr/>
          <p:nvPr/>
        </p:nvSpPr>
        <p:spPr>
          <a:xfrm>
            <a:off x="-215225" y="-115075"/>
            <a:ext cx="1733826" cy="1476009"/>
          </a:xfrm>
          <a:custGeom>
            <a:avLst/>
            <a:gdLst/>
            <a:ahLst/>
            <a:cxnLst/>
            <a:rect l="l" t="t" r="r" b="b"/>
            <a:pathLst>
              <a:path w="31036" h="26421" extrusionOk="0">
                <a:moveTo>
                  <a:pt x="28210" y="1"/>
                </a:moveTo>
                <a:cubicBezTo>
                  <a:pt x="28095" y="1"/>
                  <a:pt x="27972" y="8"/>
                  <a:pt x="27842" y="21"/>
                </a:cubicBezTo>
                <a:cubicBezTo>
                  <a:pt x="25754" y="244"/>
                  <a:pt x="23704" y="4225"/>
                  <a:pt x="21791" y="5318"/>
                </a:cubicBezTo>
                <a:cubicBezTo>
                  <a:pt x="18094" y="7428"/>
                  <a:pt x="13845" y="8435"/>
                  <a:pt x="10170" y="10580"/>
                </a:cubicBezTo>
                <a:cubicBezTo>
                  <a:pt x="5378" y="13376"/>
                  <a:pt x="1763" y="18117"/>
                  <a:pt x="330" y="23475"/>
                </a:cubicBezTo>
                <a:cubicBezTo>
                  <a:pt x="67" y="24466"/>
                  <a:pt x="1" y="25773"/>
                  <a:pt x="902" y="26259"/>
                </a:cubicBezTo>
                <a:cubicBezTo>
                  <a:pt x="1116" y="26374"/>
                  <a:pt x="1357" y="26421"/>
                  <a:pt x="1601" y="26421"/>
                </a:cubicBezTo>
                <a:cubicBezTo>
                  <a:pt x="1792" y="26421"/>
                  <a:pt x="1986" y="26392"/>
                  <a:pt x="2171" y="26345"/>
                </a:cubicBezTo>
                <a:cubicBezTo>
                  <a:pt x="4324" y="25789"/>
                  <a:pt x="5170" y="23276"/>
                  <a:pt x="6045" y="21231"/>
                </a:cubicBezTo>
                <a:cubicBezTo>
                  <a:pt x="7667" y="17441"/>
                  <a:pt x="10537" y="14201"/>
                  <a:pt x="14100" y="12132"/>
                </a:cubicBezTo>
                <a:cubicBezTo>
                  <a:pt x="18642" y="9497"/>
                  <a:pt x="24268" y="8696"/>
                  <a:pt x="28124" y="5135"/>
                </a:cubicBezTo>
                <a:cubicBezTo>
                  <a:pt x="29340" y="4012"/>
                  <a:pt x="31036" y="1"/>
                  <a:pt x="28210" y="1"/>
                </a:cubicBezTo>
                <a:close/>
              </a:path>
            </a:pathLst>
          </a:custGeom>
          <a:solidFill>
            <a:srgbClr val="F48C4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7"/>
          <p:cNvSpPr/>
          <p:nvPr/>
        </p:nvSpPr>
        <p:spPr>
          <a:xfrm>
            <a:off x="-1059225" y="1409550"/>
            <a:ext cx="1733826" cy="1476009"/>
          </a:xfrm>
          <a:custGeom>
            <a:avLst/>
            <a:gdLst/>
            <a:ahLst/>
            <a:cxnLst/>
            <a:rect l="l" t="t" r="r" b="b"/>
            <a:pathLst>
              <a:path w="31036" h="26421" extrusionOk="0">
                <a:moveTo>
                  <a:pt x="28210" y="1"/>
                </a:moveTo>
                <a:cubicBezTo>
                  <a:pt x="28095" y="1"/>
                  <a:pt x="27972" y="8"/>
                  <a:pt x="27842" y="21"/>
                </a:cubicBezTo>
                <a:cubicBezTo>
                  <a:pt x="25754" y="244"/>
                  <a:pt x="23704" y="4225"/>
                  <a:pt x="21791" y="5318"/>
                </a:cubicBezTo>
                <a:cubicBezTo>
                  <a:pt x="18094" y="7428"/>
                  <a:pt x="13845" y="8435"/>
                  <a:pt x="10170" y="10580"/>
                </a:cubicBezTo>
                <a:cubicBezTo>
                  <a:pt x="5378" y="13376"/>
                  <a:pt x="1763" y="18117"/>
                  <a:pt x="330" y="23475"/>
                </a:cubicBezTo>
                <a:cubicBezTo>
                  <a:pt x="67" y="24466"/>
                  <a:pt x="1" y="25773"/>
                  <a:pt x="902" y="26259"/>
                </a:cubicBezTo>
                <a:cubicBezTo>
                  <a:pt x="1116" y="26374"/>
                  <a:pt x="1357" y="26421"/>
                  <a:pt x="1601" y="26421"/>
                </a:cubicBezTo>
                <a:cubicBezTo>
                  <a:pt x="1792" y="26421"/>
                  <a:pt x="1986" y="26392"/>
                  <a:pt x="2171" y="26345"/>
                </a:cubicBezTo>
                <a:cubicBezTo>
                  <a:pt x="4324" y="25789"/>
                  <a:pt x="5170" y="23276"/>
                  <a:pt x="6045" y="21231"/>
                </a:cubicBezTo>
                <a:cubicBezTo>
                  <a:pt x="7667" y="17441"/>
                  <a:pt x="10537" y="14201"/>
                  <a:pt x="14100" y="12132"/>
                </a:cubicBezTo>
                <a:cubicBezTo>
                  <a:pt x="18642" y="9497"/>
                  <a:pt x="24268" y="8696"/>
                  <a:pt x="28124" y="5135"/>
                </a:cubicBezTo>
                <a:cubicBezTo>
                  <a:pt x="29340" y="4012"/>
                  <a:pt x="31036" y="1"/>
                  <a:pt x="28210" y="1"/>
                </a:cubicBezTo>
                <a:close/>
              </a:path>
            </a:pathLst>
          </a:custGeom>
          <a:solidFill>
            <a:srgbClr val="F48C4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title"/>
          </p:nvPr>
        </p:nvSpPr>
        <p:spPr>
          <a:xfrm>
            <a:off x="612102" y="478659"/>
            <a:ext cx="2504100" cy="8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IMAGE + TEXT 2">
  <p:cSld name="CUSTOM_1_1_1_1_1_1_1_1_1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ctrTitle"/>
          </p:nvPr>
        </p:nvSpPr>
        <p:spPr>
          <a:xfrm flipH="1">
            <a:off x="2909813" y="921000"/>
            <a:ext cx="3287100" cy="1777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DESIGN 6">
  <p:cSld name="CUSTOM_1_1_1_1_1_1_1_1_1_1_1_1_1_3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1"/>
          <p:cNvSpPr txBox="1">
            <a:spLocks noGrp="1"/>
          </p:cNvSpPr>
          <p:nvPr>
            <p:ph type="title"/>
          </p:nvPr>
        </p:nvSpPr>
        <p:spPr>
          <a:xfrm>
            <a:off x="612102" y="478659"/>
            <a:ext cx="2504100" cy="8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123" name="Google Shape;123;p21"/>
          <p:cNvSpPr/>
          <p:nvPr/>
        </p:nvSpPr>
        <p:spPr>
          <a:xfrm flipH="1">
            <a:off x="-316181" y="2651425"/>
            <a:ext cx="3468907" cy="2671519"/>
          </a:xfrm>
          <a:custGeom>
            <a:avLst/>
            <a:gdLst/>
            <a:ahLst/>
            <a:cxnLst/>
            <a:rect l="l" t="t" r="r" b="b"/>
            <a:pathLst>
              <a:path w="48863" h="37631" extrusionOk="0">
                <a:moveTo>
                  <a:pt x="46156" y="0"/>
                </a:moveTo>
                <a:cubicBezTo>
                  <a:pt x="40834" y="0"/>
                  <a:pt x="35694" y="3120"/>
                  <a:pt x="31963" y="7061"/>
                </a:cubicBezTo>
                <a:cubicBezTo>
                  <a:pt x="27708" y="11554"/>
                  <a:pt x="24752" y="17103"/>
                  <a:pt x="20967" y="22001"/>
                </a:cubicBezTo>
                <a:cubicBezTo>
                  <a:pt x="19758" y="23566"/>
                  <a:pt x="18439" y="25088"/>
                  <a:pt x="16793" y="26183"/>
                </a:cubicBezTo>
                <a:cubicBezTo>
                  <a:pt x="14633" y="27620"/>
                  <a:pt x="12050" y="28237"/>
                  <a:pt x="9637" y="29193"/>
                </a:cubicBezTo>
                <a:cubicBezTo>
                  <a:pt x="5567" y="30809"/>
                  <a:pt x="1772" y="33625"/>
                  <a:pt x="1" y="37630"/>
                </a:cubicBezTo>
                <a:cubicBezTo>
                  <a:pt x="13268" y="36313"/>
                  <a:pt x="47968" y="36298"/>
                  <a:pt x="47968" y="36298"/>
                </a:cubicBezTo>
                <a:cubicBezTo>
                  <a:pt x="47968" y="36298"/>
                  <a:pt x="48862" y="191"/>
                  <a:pt x="48410" y="191"/>
                </a:cubicBezTo>
                <a:lnTo>
                  <a:pt x="48410" y="191"/>
                </a:lnTo>
                <a:cubicBezTo>
                  <a:pt x="48409" y="191"/>
                  <a:pt x="48408" y="191"/>
                  <a:pt x="48407" y="192"/>
                </a:cubicBezTo>
                <a:cubicBezTo>
                  <a:pt x="47655" y="62"/>
                  <a:pt x="46904" y="0"/>
                  <a:pt x="46156" y="0"/>
                </a:cubicBezTo>
                <a:close/>
              </a:path>
            </a:pathLst>
          </a:custGeom>
          <a:solidFill>
            <a:srgbClr val="0C0A1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21"/>
          <p:cNvSpPr/>
          <p:nvPr/>
        </p:nvSpPr>
        <p:spPr>
          <a:xfrm rot="-1465334">
            <a:off x="7607721" y="683880"/>
            <a:ext cx="2180953" cy="1163535"/>
          </a:xfrm>
          <a:custGeom>
            <a:avLst/>
            <a:gdLst/>
            <a:ahLst/>
            <a:cxnLst/>
            <a:rect l="l" t="t" r="r" b="b"/>
            <a:pathLst>
              <a:path w="39554" h="21102" extrusionOk="0">
                <a:moveTo>
                  <a:pt x="7992" y="1"/>
                </a:moveTo>
                <a:cubicBezTo>
                  <a:pt x="6843" y="1"/>
                  <a:pt x="5694" y="117"/>
                  <a:pt x="4571" y="354"/>
                </a:cubicBezTo>
                <a:cubicBezTo>
                  <a:pt x="3458" y="589"/>
                  <a:pt x="2340" y="956"/>
                  <a:pt x="1466" y="1682"/>
                </a:cubicBezTo>
                <a:cubicBezTo>
                  <a:pt x="592" y="2409"/>
                  <a:pt x="0" y="3556"/>
                  <a:pt x="183" y="4678"/>
                </a:cubicBezTo>
                <a:cubicBezTo>
                  <a:pt x="310" y="5456"/>
                  <a:pt x="782" y="6133"/>
                  <a:pt x="1301" y="6728"/>
                </a:cubicBezTo>
                <a:cubicBezTo>
                  <a:pt x="3816" y="9611"/>
                  <a:pt x="7512" y="11103"/>
                  <a:pt x="10859" y="12958"/>
                </a:cubicBezTo>
                <a:cubicBezTo>
                  <a:pt x="13102" y="14201"/>
                  <a:pt x="15230" y="15641"/>
                  <a:pt x="17219" y="17260"/>
                </a:cubicBezTo>
                <a:cubicBezTo>
                  <a:pt x="18554" y="18348"/>
                  <a:pt x="19843" y="19526"/>
                  <a:pt x="21379" y="20304"/>
                </a:cubicBezTo>
                <a:cubicBezTo>
                  <a:pt x="22336" y="20789"/>
                  <a:pt x="23422" y="21101"/>
                  <a:pt x="24486" y="21101"/>
                </a:cubicBezTo>
                <a:cubicBezTo>
                  <a:pt x="25130" y="21101"/>
                  <a:pt x="25767" y="20987"/>
                  <a:pt x="26362" y="20726"/>
                </a:cubicBezTo>
                <a:cubicBezTo>
                  <a:pt x="27068" y="20417"/>
                  <a:pt x="27753" y="19743"/>
                  <a:pt x="27595" y="18989"/>
                </a:cubicBezTo>
                <a:cubicBezTo>
                  <a:pt x="27489" y="18483"/>
                  <a:pt x="27041" y="18134"/>
                  <a:pt x="26617" y="17841"/>
                </a:cubicBezTo>
                <a:cubicBezTo>
                  <a:pt x="21127" y="14061"/>
                  <a:pt x="14392" y="12358"/>
                  <a:pt x="9031" y="8400"/>
                </a:cubicBezTo>
                <a:cubicBezTo>
                  <a:pt x="7923" y="7582"/>
                  <a:pt x="6825" y="6581"/>
                  <a:pt x="6501" y="5244"/>
                </a:cubicBezTo>
                <a:cubicBezTo>
                  <a:pt x="6451" y="5040"/>
                  <a:pt x="6428" y="4802"/>
                  <a:pt x="6563" y="4642"/>
                </a:cubicBezTo>
                <a:cubicBezTo>
                  <a:pt x="6682" y="4501"/>
                  <a:pt x="6883" y="4467"/>
                  <a:pt x="7066" y="4448"/>
                </a:cubicBezTo>
                <a:cubicBezTo>
                  <a:pt x="7449" y="4409"/>
                  <a:pt x="7830" y="4391"/>
                  <a:pt x="8209" y="4391"/>
                </a:cubicBezTo>
                <a:cubicBezTo>
                  <a:pt x="11938" y="4391"/>
                  <a:pt x="15513" y="6179"/>
                  <a:pt x="18975" y="7701"/>
                </a:cubicBezTo>
                <a:cubicBezTo>
                  <a:pt x="24110" y="9957"/>
                  <a:pt x="29635" y="11752"/>
                  <a:pt x="35294" y="11752"/>
                </a:cubicBezTo>
                <a:cubicBezTo>
                  <a:pt x="35591" y="11752"/>
                  <a:pt x="35889" y="11747"/>
                  <a:pt x="36188" y="11737"/>
                </a:cubicBezTo>
                <a:cubicBezTo>
                  <a:pt x="37106" y="11706"/>
                  <a:pt x="39554" y="11854"/>
                  <a:pt x="38803" y="10272"/>
                </a:cubicBezTo>
                <a:cubicBezTo>
                  <a:pt x="38409" y="9443"/>
                  <a:pt x="37581" y="9605"/>
                  <a:pt x="36809" y="9559"/>
                </a:cubicBezTo>
                <a:cubicBezTo>
                  <a:pt x="34143" y="9400"/>
                  <a:pt x="31328" y="8350"/>
                  <a:pt x="28752" y="7649"/>
                </a:cubicBezTo>
                <a:cubicBezTo>
                  <a:pt x="25634" y="6801"/>
                  <a:pt x="22534" y="5790"/>
                  <a:pt x="19705" y="4204"/>
                </a:cubicBezTo>
                <a:cubicBezTo>
                  <a:pt x="18226" y="3374"/>
                  <a:pt x="16833" y="2395"/>
                  <a:pt x="15308" y="1655"/>
                </a:cubicBezTo>
                <a:cubicBezTo>
                  <a:pt x="13676" y="863"/>
                  <a:pt x="11909" y="356"/>
                  <a:pt x="10110" y="132"/>
                </a:cubicBezTo>
                <a:cubicBezTo>
                  <a:pt x="9408" y="45"/>
                  <a:pt x="8700" y="1"/>
                  <a:pt x="7992" y="1"/>
                </a:cubicBezTo>
                <a:close/>
              </a:path>
            </a:pathLst>
          </a:custGeom>
          <a:solidFill>
            <a:srgbClr val="F48C4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21"/>
          <p:cNvSpPr/>
          <p:nvPr/>
        </p:nvSpPr>
        <p:spPr>
          <a:xfrm>
            <a:off x="6873225" y="-122612"/>
            <a:ext cx="2755951" cy="710404"/>
          </a:xfrm>
          <a:custGeom>
            <a:avLst/>
            <a:gdLst/>
            <a:ahLst/>
            <a:cxnLst/>
            <a:rect l="l" t="t" r="r" b="b"/>
            <a:pathLst>
              <a:path w="48578" h="12522" extrusionOk="0">
                <a:moveTo>
                  <a:pt x="3481" y="1"/>
                </a:moveTo>
                <a:cubicBezTo>
                  <a:pt x="2789" y="1"/>
                  <a:pt x="2096" y="56"/>
                  <a:pt x="1412" y="167"/>
                </a:cubicBezTo>
                <a:cubicBezTo>
                  <a:pt x="0" y="397"/>
                  <a:pt x="453" y="1207"/>
                  <a:pt x="1480" y="1443"/>
                </a:cubicBezTo>
                <a:cubicBezTo>
                  <a:pt x="2464" y="1670"/>
                  <a:pt x="3457" y="1789"/>
                  <a:pt x="4432" y="2069"/>
                </a:cubicBezTo>
                <a:cubicBezTo>
                  <a:pt x="6443" y="2645"/>
                  <a:pt x="8363" y="3495"/>
                  <a:pt x="10225" y="4441"/>
                </a:cubicBezTo>
                <a:cubicBezTo>
                  <a:pt x="14020" y="6367"/>
                  <a:pt x="17587" y="8735"/>
                  <a:pt x="21497" y="10439"/>
                </a:cubicBezTo>
                <a:cubicBezTo>
                  <a:pt x="23681" y="11393"/>
                  <a:pt x="25973" y="12130"/>
                  <a:pt x="28349" y="12398"/>
                </a:cubicBezTo>
                <a:cubicBezTo>
                  <a:pt x="29099" y="12483"/>
                  <a:pt x="29850" y="12521"/>
                  <a:pt x="30601" y="12521"/>
                </a:cubicBezTo>
                <a:cubicBezTo>
                  <a:pt x="33073" y="12521"/>
                  <a:pt x="35548" y="12111"/>
                  <a:pt x="37976" y="11609"/>
                </a:cubicBezTo>
                <a:cubicBezTo>
                  <a:pt x="40306" y="11127"/>
                  <a:pt x="42616" y="10560"/>
                  <a:pt x="44905" y="9906"/>
                </a:cubicBezTo>
                <a:cubicBezTo>
                  <a:pt x="46273" y="9518"/>
                  <a:pt x="47724" y="9035"/>
                  <a:pt x="48578" y="7898"/>
                </a:cubicBezTo>
                <a:cubicBezTo>
                  <a:pt x="48374" y="7891"/>
                  <a:pt x="48172" y="7887"/>
                  <a:pt x="47969" y="7887"/>
                </a:cubicBezTo>
                <a:cubicBezTo>
                  <a:pt x="44293" y="7887"/>
                  <a:pt x="40710" y="9117"/>
                  <a:pt x="37062" y="9671"/>
                </a:cubicBezTo>
                <a:cubicBezTo>
                  <a:pt x="35564" y="9900"/>
                  <a:pt x="34054" y="10010"/>
                  <a:pt x="32544" y="10010"/>
                </a:cubicBezTo>
                <a:cubicBezTo>
                  <a:pt x="25806" y="10010"/>
                  <a:pt x="19074" y="7808"/>
                  <a:pt x="13467" y="4030"/>
                </a:cubicBezTo>
                <a:cubicBezTo>
                  <a:pt x="12138" y="3136"/>
                  <a:pt x="10861" y="2153"/>
                  <a:pt x="9435" y="1424"/>
                </a:cubicBezTo>
                <a:cubicBezTo>
                  <a:pt x="7601" y="487"/>
                  <a:pt x="5541" y="1"/>
                  <a:pt x="3481" y="1"/>
                </a:cubicBezTo>
                <a:close/>
              </a:path>
            </a:pathLst>
          </a:custGeom>
          <a:solidFill>
            <a:srgbClr val="F48C4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 ">
  <p:cSld name="CUSTOM_9_1">
    <p:bg>
      <p:bgPr>
        <a:noFill/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3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reepster"/>
              <a:buNone/>
              <a:defRPr sz="2800">
                <a:solidFill>
                  <a:schemeClr val="accent2"/>
                </a:solidFill>
                <a:latin typeface="Creepster"/>
                <a:ea typeface="Creepster"/>
                <a:cs typeface="Creepster"/>
                <a:sym typeface="Creeps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reepster"/>
              <a:buNone/>
              <a:defRPr sz="2800">
                <a:solidFill>
                  <a:schemeClr val="accent2"/>
                </a:solidFill>
                <a:latin typeface="Creepster"/>
                <a:ea typeface="Creepster"/>
                <a:cs typeface="Creepster"/>
                <a:sym typeface="Creeps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reepster"/>
              <a:buNone/>
              <a:defRPr sz="2800">
                <a:solidFill>
                  <a:schemeClr val="accent2"/>
                </a:solidFill>
                <a:latin typeface="Creepster"/>
                <a:ea typeface="Creepster"/>
                <a:cs typeface="Creepster"/>
                <a:sym typeface="Creeps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reepster"/>
              <a:buNone/>
              <a:defRPr sz="2800">
                <a:solidFill>
                  <a:schemeClr val="accent2"/>
                </a:solidFill>
                <a:latin typeface="Creepster"/>
                <a:ea typeface="Creepster"/>
                <a:cs typeface="Creepster"/>
                <a:sym typeface="Creeps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reepster"/>
              <a:buNone/>
              <a:defRPr sz="2800">
                <a:solidFill>
                  <a:schemeClr val="accent2"/>
                </a:solidFill>
                <a:latin typeface="Creepster"/>
                <a:ea typeface="Creepster"/>
                <a:cs typeface="Creepster"/>
                <a:sym typeface="Creeps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reepster"/>
              <a:buNone/>
              <a:defRPr sz="2800">
                <a:solidFill>
                  <a:schemeClr val="accent2"/>
                </a:solidFill>
                <a:latin typeface="Creepster"/>
                <a:ea typeface="Creepster"/>
                <a:cs typeface="Creepster"/>
                <a:sym typeface="Creeps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reepster"/>
              <a:buNone/>
              <a:defRPr sz="2800">
                <a:solidFill>
                  <a:schemeClr val="accent2"/>
                </a:solidFill>
                <a:latin typeface="Creepster"/>
                <a:ea typeface="Creepster"/>
                <a:cs typeface="Creepster"/>
                <a:sym typeface="Creeps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reepster"/>
              <a:buNone/>
              <a:defRPr sz="2800">
                <a:solidFill>
                  <a:schemeClr val="accent2"/>
                </a:solidFill>
                <a:latin typeface="Creepster"/>
                <a:ea typeface="Creepster"/>
                <a:cs typeface="Creepster"/>
                <a:sym typeface="Creeps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reepster"/>
              <a:buNone/>
              <a:defRPr sz="2800">
                <a:solidFill>
                  <a:schemeClr val="accent2"/>
                </a:solidFill>
                <a:latin typeface="Creepster"/>
                <a:ea typeface="Creepster"/>
                <a:cs typeface="Creepster"/>
                <a:sym typeface="Creepst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ontano Sans"/>
              <a:buChar char="●"/>
              <a:defRPr sz="1200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ontano Sans"/>
              <a:buChar char="○"/>
              <a:defRPr sz="1200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ontano Sans"/>
              <a:buChar char="■"/>
              <a:defRPr sz="1200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ontano Sans"/>
              <a:buChar char="●"/>
              <a:defRPr sz="1200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ontano Sans"/>
              <a:buChar char="○"/>
              <a:defRPr sz="1200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ontano Sans"/>
              <a:buChar char="■"/>
              <a:defRPr sz="1200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ontano Sans"/>
              <a:buChar char="●"/>
              <a:defRPr sz="1200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ontano Sans"/>
              <a:buChar char="○"/>
              <a:defRPr sz="1200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Font typeface="Pontano Sans"/>
              <a:buChar char="■"/>
              <a:defRPr sz="1200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8" r:id="rId6"/>
    <p:sldLayoutId id="2147483667" r:id="rId7"/>
    <p:sldLayoutId id="2147483676" r:id="rId8"/>
    <p:sldLayoutId id="2147483677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0">
          <p15:clr>
            <a:srgbClr val="EA4335"/>
          </p15:clr>
        </p15:guide>
        <p15:guide id="2" pos="454">
          <p15:clr>
            <a:srgbClr val="EA4335"/>
          </p15:clr>
        </p15:guide>
        <p15:guide id="3" pos="5306">
          <p15:clr>
            <a:srgbClr val="EA4335"/>
          </p15:clr>
        </p15:guide>
        <p15:guide id="4" orient="horz" pos="290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4"/>
          <p:cNvSpPr txBox="1">
            <a:spLocks noGrp="1"/>
          </p:cNvSpPr>
          <p:nvPr>
            <p:ph type="ctrTitle"/>
          </p:nvPr>
        </p:nvSpPr>
        <p:spPr>
          <a:xfrm>
            <a:off x="2691478" y="1382189"/>
            <a:ext cx="3761343" cy="19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 smtClean="0"/>
              <a:t>ÁREA Y PERÍMETRO DE UNA CIRCUNFERENCIA</a:t>
            </a:r>
            <a:endParaRPr sz="40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3021410" y="4634981"/>
            <a:ext cx="3650994" cy="670500"/>
          </a:xfrm>
        </p:spPr>
        <p:txBody>
          <a:bodyPr/>
          <a:lstStyle/>
          <a:p>
            <a:r>
              <a:rPr lang="es-ES" sz="1000" dirty="0" smtClean="0">
                <a:solidFill>
                  <a:schemeClr val="bg1"/>
                </a:solidFill>
                <a:latin typeface="Papyrus" panose="03070502060502030205" pitchFamily="66" charset="0"/>
              </a:rPr>
              <a:t>PROFESORA  CAROLINA GUTIÉRREZ</a:t>
            </a:r>
            <a:endParaRPr lang="es-ES" sz="1000" dirty="0">
              <a:solidFill>
                <a:schemeClr val="bg1"/>
              </a:solidFill>
              <a:latin typeface="Papyrus" panose="03070502060502030205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5"/>
          <p:cNvSpPr txBox="1">
            <a:spLocks noGrp="1"/>
          </p:cNvSpPr>
          <p:nvPr>
            <p:ph type="title"/>
          </p:nvPr>
        </p:nvSpPr>
        <p:spPr>
          <a:xfrm>
            <a:off x="-2049354" y="3901614"/>
            <a:ext cx="5712737" cy="124188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n>
                  <a:solidFill>
                    <a:sysClr val="windowText" lastClr="000000"/>
                  </a:solidFill>
                </a:ln>
                <a:solidFill>
                  <a:srgbClr val="FFC000"/>
                </a:solidFill>
              </a:rPr>
              <a:t>¿QUÉ ES un círculo?</a:t>
            </a:r>
            <a:endParaRPr dirty="0">
              <a:ln>
                <a:solidFill>
                  <a:sysClr val="windowText" lastClr="000000"/>
                </a:solidFill>
              </a:ln>
              <a:solidFill>
                <a:srgbClr val="FFC000"/>
              </a:solidFill>
            </a:endParaRPr>
          </a:p>
        </p:txBody>
      </p:sp>
      <p:grpSp>
        <p:nvGrpSpPr>
          <p:cNvPr id="5" name="Google Shape;2371;p63"/>
          <p:cNvGrpSpPr/>
          <p:nvPr/>
        </p:nvGrpSpPr>
        <p:grpSpPr>
          <a:xfrm>
            <a:off x="7695893" y="1222557"/>
            <a:ext cx="850856" cy="2029456"/>
            <a:chOff x="2404725" y="293725"/>
            <a:chExt cx="405575" cy="967375"/>
          </a:xfrm>
        </p:grpSpPr>
        <p:sp>
          <p:nvSpPr>
            <p:cNvPr id="6" name="Google Shape;2372;p63"/>
            <p:cNvSpPr/>
            <p:nvPr/>
          </p:nvSpPr>
          <p:spPr>
            <a:xfrm>
              <a:off x="2462775" y="439050"/>
              <a:ext cx="347525" cy="261225"/>
            </a:xfrm>
            <a:custGeom>
              <a:avLst/>
              <a:gdLst/>
              <a:ahLst/>
              <a:cxnLst/>
              <a:rect l="l" t="t" r="r" b="b"/>
              <a:pathLst>
                <a:path w="13901" h="10449" extrusionOk="0">
                  <a:moveTo>
                    <a:pt x="8045" y="1"/>
                  </a:moveTo>
                  <a:cubicBezTo>
                    <a:pt x="6601" y="1"/>
                    <a:pt x="5158" y="304"/>
                    <a:pt x="3865" y="944"/>
                  </a:cubicBezTo>
                  <a:cubicBezTo>
                    <a:pt x="2131" y="1802"/>
                    <a:pt x="690" y="3285"/>
                    <a:pt x="1" y="5092"/>
                  </a:cubicBezTo>
                  <a:cubicBezTo>
                    <a:pt x="1673" y="5446"/>
                    <a:pt x="3351" y="5880"/>
                    <a:pt x="4843" y="6716"/>
                  </a:cubicBezTo>
                  <a:cubicBezTo>
                    <a:pt x="6263" y="7510"/>
                    <a:pt x="7511" y="8709"/>
                    <a:pt x="8104" y="10218"/>
                  </a:cubicBezTo>
                  <a:lnTo>
                    <a:pt x="8104" y="10218"/>
                  </a:lnTo>
                  <a:cubicBezTo>
                    <a:pt x="8269" y="8821"/>
                    <a:pt x="8968" y="7528"/>
                    <a:pt x="9870" y="6445"/>
                  </a:cubicBezTo>
                  <a:cubicBezTo>
                    <a:pt x="10788" y="5345"/>
                    <a:pt x="11912" y="4438"/>
                    <a:pt x="13025" y="3538"/>
                  </a:cubicBezTo>
                  <a:cubicBezTo>
                    <a:pt x="13290" y="3326"/>
                    <a:pt x="13567" y="3106"/>
                    <a:pt x="13900" y="3047"/>
                  </a:cubicBezTo>
                  <a:cubicBezTo>
                    <a:pt x="13248" y="2022"/>
                    <a:pt x="12390" y="1089"/>
                    <a:pt x="11286" y="585"/>
                  </a:cubicBezTo>
                  <a:cubicBezTo>
                    <a:pt x="10730" y="331"/>
                    <a:pt x="10126" y="193"/>
                    <a:pt x="9521" y="106"/>
                  </a:cubicBezTo>
                  <a:cubicBezTo>
                    <a:pt x="9033" y="36"/>
                    <a:pt x="8539" y="1"/>
                    <a:pt x="8045" y="1"/>
                  </a:cubicBezTo>
                  <a:close/>
                  <a:moveTo>
                    <a:pt x="8156" y="10255"/>
                  </a:moveTo>
                  <a:cubicBezTo>
                    <a:pt x="8155" y="10255"/>
                    <a:pt x="8154" y="10255"/>
                    <a:pt x="8153" y="10255"/>
                  </a:cubicBezTo>
                  <a:lnTo>
                    <a:pt x="8171" y="10351"/>
                  </a:lnTo>
                  <a:lnTo>
                    <a:pt x="8171" y="10351"/>
                  </a:lnTo>
                  <a:cubicBezTo>
                    <a:pt x="8175" y="10350"/>
                    <a:pt x="8179" y="10348"/>
                    <a:pt x="8183" y="10345"/>
                  </a:cubicBezTo>
                  <a:cubicBezTo>
                    <a:pt x="8217" y="10321"/>
                    <a:pt x="8197" y="10255"/>
                    <a:pt x="8156" y="10255"/>
                  </a:cubicBezTo>
                  <a:close/>
                  <a:moveTo>
                    <a:pt x="8104" y="10218"/>
                  </a:moveTo>
                  <a:cubicBezTo>
                    <a:pt x="8101" y="10242"/>
                    <a:pt x="8099" y="10266"/>
                    <a:pt x="8096" y="10291"/>
                  </a:cubicBezTo>
                  <a:cubicBezTo>
                    <a:pt x="8092" y="10323"/>
                    <a:pt x="8124" y="10352"/>
                    <a:pt x="8155" y="10353"/>
                  </a:cubicBezTo>
                  <a:lnTo>
                    <a:pt x="8155" y="10353"/>
                  </a:lnTo>
                  <a:cubicBezTo>
                    <a:pt x="8139" y="10308"/>
                    <a:pt x="8122" y="10263"/>
                    <a:pt x="8104" y="10218"/>
                  </a:cubicBezTo>
                  <a:close/>
                  <a:moveTo>
                    <a:pt x="8171" y="10351"/>
                  </a:moveTo>
                  <a:cubicBezTo>
                    <a:pt x="8166" y="10352"/>
                    <a:pt x="8162" y="10353"/>
                    <a:pt x="8157" y="10353"/>
                  </a:cubicBezTo>
                  <a:cubicBezTo>
                    <a:pt x="8156" y="10353"/>
                    <a:pt x="8156" y="10353"/>
                    <a:pt x="8155" y="10353"/>
                  </a:cubicBezTo>
                  <a:lnTo>
                    <a:pt x="8155" y="10353"/>
                  </a:lnTo>
                  <a:cubicBezTo>
                    <a:pt x="8167" y="10385"/>
                    <a:pt x="8178" y="10417"/>
                    <a:pt x="8189" y="10449"/>
                  </a:cubicBezTo>
                  <a:lnTo>
                    <a:pt x="8171" y="10351"/>
                  </a:lnTo>
                  <a:close/>
                </a:path>
              </a:pathLst>
            </a:custGeom>
            <a:solidFill>
              <a:srgbClr val="05B6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373;p63"/>
            <p:cNvSpPr/>
            <p:nvPr/>
          </p:nvSpPr>
          <p:spPr>
            <a:xfrm>
              <a:off x="2535600" y="443000"/>
              <a:ext cx="116850" cy="127550"/>
            </a:xfrm>
            <a:custGeom>
              <a:avLst/>
              <a:gdLst/>
              <a:ahLst/>
              <a:cxnLst/>
              <a:rect l="l" t="t" r="r" b="b"/>
              <a:pathLst>
                <a:path w="4674" h="5102" extrusionOk="0">
                  <a:moveTo>
                    <a:pt x="3805" y="0"/>
                  </a:moveTo>
                  <a:lnTo>
                    <a:pt x="1218" y="661"/>
                  </a:lnTo>
                  <a:cubicBezTo>
                    <a:pt x="1128" y="701"/>
                    <a:pt x="1039" y="743"/>
                    <a:pt x="952" y="786"/>
                  </a:cubicBezTo>
                  <a:cubicBezTo>
                    <a:pt x="623" y="949"/>
                    <a:pt x="305" y="1134"/>
                    <a:pt x="0" y="1340"/>
                  </a:cubicBezTo>
                  <a:cubicBezTo>
                    <a:pt x="184" y="1832"/>
                    <a:pt x="554" y="2680"/>
                    <a:pt x="849" y="2680"/>
                  </a:cubicBezTo>
                  <a:cubicBezTo>
                    <a:pt x="858" y="2680"/>
                    <a:pt x="866" y="2679"/>
                    <a:pt x="875" y="2678"/>
                  </a:cubicBezTo>
                  <a:cubicBezTo>
                    <a:pt x="1207" y="2618"/>
                    <a:pt x="1231" y="2497"/>
                    <a:pt x="1227" y="2453"/>
                  </a:cubicBezTo>
                  <a:lnTo>
                    <a:pt x="1227" y="2453"/>
                  </a:lnTo>
                  <a:cubicBezTo>
                    <a:pt x="1257" y="2618"/>
                    <a:pt x="1557" y="4007"/>
                    <a:pt x="3142" y="4981"/>
                  </a:cubicBezTo>
                  <a:cubicBezTo>
                    <a:pt x="3276" y="5063"/>
                    <a:pt x="3393" y="5101"/>
                    <a:pt x="3494" y="5101"/>
                  </a:cubicBezTo>
                  <a:cubicBezTo>
                    <a:pt x="4673" y="5101"/>
                    <a:pt x="3805" y="0"/>
                    <a:pt x="3805" y="0"/>
                  </a:cubicBezTo>
                  <a:close/>
                </a:path>
              </a:pathLst>
            </a:custGeom>
            <a:solidFill>
              <a:srgbClr val="00AF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374;p63"/>
            <p:cNvSpPr/>
            <p:nvPr/>
          </p:nvSpPr>
          <p:spPr>
            <a:xfrm>
              <a:off x="2483950" y="1048350"/>
              <a:ext cx="2650" cy="975"/>
            </a:xfrm>
            <a:custGeom>
              <a:avLst/>
              <a:gdLst/>
              <a:ahLst/>
              <a:cxnLst/>
              <a:rect l="l" t="t" r="r" b="b"/>
              <a:pathLst>
                <a:path w="106" h="39" extrusionOk="0">
                  <a:moveTo>
                    <a:pt x="45" y="0"/>
                  </a:moveTo>
                  <a:cubicBezTo>
                    <a:pt x="29" y="12"/>
                    <a:pt x="14" y="24"/>
                    <a:pt x="0" y="38"/>
                  </a:cubicBezTo>
                  <a:cubicBezTo>
                    <a:pt x="35" y="24"/>
                    <a:pt x="70" y="13"/>
                    <a:pt x="106" y="6"/>
                  </a:cubicBezTo>
                  <a:lnTo>
                    <a:pt x="45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375;p63"/>
            <p:cNvSpPr/>
            <p:nvPr/>
          </p:nvSpPr>
          <p:spPr>
            <a:xfrm>
              <a:off x="2404725" y="554575"/>
              <a:ext cx="397450" cy="706525"/>
            </a:xfrm>
            <a:custGeom>
              <a:avLst/>
              <a:gdLst/>
              <a:ahLst/>
              <a:cxnLst/>
              <a:rect l="l" t="t" r="r" b="b"/>
              <a:pathLst>
                <a:path w="15898" h="28261" extrusionOk="0">
                  <a:moveTo>
                    <a:pt x="10192" y="1"/>
                  </a:moveTo>
                  <a:cubicBezTo>
                    <a:pt x="9745" y="1"/>
                    <a:pt x="9298" y="43"/>
                    <a:pt x="8860" y="127"/>
                  </a:cubicBezTo>
                  <a:cubicBezTo>
                    <a:pt x="7011" y="486"/>
                    <a:pt x="5331" y="1571"/>
                    <a:pt x="4156" y="3043"/>
                  </a:cubicBezTo>
                  <a:cubicBezTo>
                    <a:pt x="4027" y="3205"/>
                    <a:pt x="3901" y="3378"/>
                    <a:pt x="3855" y="3577"/>
                  </a:cubicBezTo>
                  <a:cubicBezTo>
                    <a:pt x="3730" y="4112"/>
                    <a:pt x="4181" y="4582"/>
                    <a:pt x="4469" y="5048"/>
                  </a:cubicBezTo>
                  <a:cubicBezTo>
                    <a:pt x="4769" y="5534"/>
                    <a:pt x="4908" y="6099"/>
                    <a:pt x="5034" y="6656"/>
                  </a:cubicBezTo>
                  <a:cubicBezTo>
                    <a:pt x="6218" y="11852"/>
                    <a:pt x="6742" y="17216"/>
                    <a:pt x="6337" y="22530"/>
                  </a:cubicBezTo>
                  <a:cubicBezTo>
                    <a:pt x="6293" y="23118"/>
                    <a:pt x="6206" y="23767"/>
                    <a:pt x="5760" y="24151"/>
                  </a:cubicBezTo>
                  <a:cubicBezTo>
                    <a:pt x="5490" y="24383"/>
                    <a:pt x="5128" y="24478"/>
                    <a:pt x="4773" y="24507"/>
                  </a:cubicBezTo>
                  <a:cubicBezTo>
                    <a:pt x="4693" y="24513"/>
                    <a:pt x="4612" y="24517"/>
                    <a:pt x="4531" y="24517"/>
                  </a:cubicBezTo>
                  <a:cubicBezTo>
                    <a:pt x="3572" y="24517"/>
                    <a:pt x="2618" y="24060"/>
                    <a:pt x="2025" y="23304"/>
                  </a:cubicBezTo>
                  <a:cubicBezTo>
                    <a:pt x="1383" y="22484"/>
                    <a:pt x="1184" y="21336"/>
                    <a:pt x="1514" y="20349"/>
                  </a:cubicBezTo>
                  <a:cubicBezTo>
                    <a:pt x="1699" y="19792"/>
                    <a:pt x="2072" y="19266"/>
                    <a:pt x="2616" y="19048"/>
                  </a:cubicBezTo>
                  <a:cubicBezTo>
                    <a:pt x="2767" y="18987"/>
                    <a:pt x="2933" y="18957"/>
                    <a:pt x="3098" y="18957"/>
                  </a:cubicBezTo>
                  <a:cubicBezTo>
                    <a:pt x="3526" y="18957"/>
                    <a:pt x="3953" y="19157"/>
                    <a:pt x="4140" y="19537"/>
                  </a:cubicBezTo>
                  <a:cubicBezTo>
                    <a:pt x="4278" y="19815"/>
                    <a:pt x="4266" y="20175"/>
                    <a:pt x="4070" y="20416"/>
                  </a:cubicBezTo>
                  <a:cubicBezTo>
                    <a:pt x="3949" y="20567"/>
                    <a:pt x="3753" y="20653"/>
                    <a:pt x="3561" y="20653"/>
                  </a:cubicBezTo>
                  <a:cubicBezTo>
                    <a:pt x="3445" y="20653"/>
                    <a:pt x="3331" y="20621"/>
                    <a:pt x="3236" y="20552"/>
                  </a:cubicBezTo>
                  <a:cubicBezTo>
                    <a:pt x="3001" y="20381"/>
                    <a:pt x="2964" y="19989"/>
                    <a:pt x="3168" y="19792"/>
                  </a:cubicBezTo>
                  <a:lnTo>
                    <a:pt x="3168" y="19792"/>
                  </a:lnTo>
                  <a:cubicBezTo>
                    <a:pt x="2648" y="20007"/>
                    <a:pt x="2604" y="20908"/>
                    <a:pt x="3098" y="21235"/>
                  </a:cubicBezTo>
                  <a:cubicBezTo>
                    <a:pt x="3259" y="21342"/>
                    <a:pt x="3444" y="21390"/>
                    <a:pt x="3631" y="21390"/>
                  </a:cubicBezTo>
                  <a:cubicBezTo>
                    <a:pt x="4057" y="21390"/>
                    <a:pt x="4500" y="21144"/>
                    <a:pt x="4738" y="20776"/>
                  </a:cubicBezTo>
                  <a:cubicBezTo>
                    <a:pt x="5303" y="19896"/>
                    <a:pt x="4779" y="18591"/>
                    <a:pt x="3820" y="18178"/>
                  </a:cubicBezTo>
                  <a:cubicBezTo>
                    <a:pt x="3553" y="18063"/>
                    <a:pt x="3269" y="18010"/>
                    <a:pt x="2983" y="18010"/>
                  </a:cubicBezTo>
                  <a:cubicBezTo>
                    <a:pt x="2241" y="18010"/>
                    <a:pt x="1486" y="18368"/>
                    <a:pt x="982" y="18929"/>
                  </a:cubicBezTo>
                  <a:cubicBezTo>
                    <a:pt x="283" y="19706"/>
                    <a:pt x="13" y="20795"/>
                    <a:pt x="34" y="21840"/>
                  </a:cubicBezTo>
                  <a:cubicBezTo>
                    <a:pt x="44" y="22293"/>
                    <a:pt x="103" y="22751"/>
                    <a:pt x="265" y="23176"/>
                  </a:cubicBezTo>
                  <a:cubicBezTo>
                    <a:pt x="805" y="24602"/>
                    <a:pt x="2397" y="25354"/>
                    <a:pt x="3945" y="25354"/>
                  </a:cubicBezTo>
                  <a:cubicBezTo>
                    <a:pt x="4208" y="25354"/>
                    <a:pt x="4470" y="25332"/>
                    <a:pt x="4725" y="25289"/>
                  </a:cubicBezTo>
                  <a:lnTo>
                    <a:pt x="4725" y="25289"/>
                  </a:lnTo>
                  <a:cubicBezTo>
                    <a:pt x="4220" y="25923"/>
                    <a:pt x="3550" y="26405"/>
                    <a:pt x="2788" y="26684"/>
                  </a:cubicBezTo>
                  <a:cubicBezTo>
                    <a:pt x="2532" y="26776"/>
                    <a:pt x="2250" y="26842"/>
                    <a:pt x="1978" y="26842"/>
                  </a:cubicBezTo>
                  <a:cubicBezTo>
                    <a:pt x="1732" y="26842"/>
                    <a:pt x="1495" y="26789"/>
                    <a:pt x="1289" y="26654"/>
                  </a:cubicBezTo>
                  <a:cubicBezTo>
                    <a:pt x="854" y="26368"/>
                    <a:pt x="756" y="25609"/>
                    <a:pt x="1213" y="25364"/>
                  </a:cubicBezTo>
                  <a:lnTo>
                    <a:pt x="1213" y="25364"/>
                  </a:lnTo>
                  <a:cubicBezTo>
                    <a:pt x="1442" y="25493"/>
                    <a:pt x="1528" y="25824"/>
                    <a:pt x="1391" y="26049"/>
                  </a:cubicBezTo>
                  <a:cubicBezTo>
                    <a:pt x="1706" y="26010"/>
                    <a:pt x="1915" y="25637"/>
                    <a:pt x="1825" y="25332"/>
                  </a:cubicBezTo>
                  <a:cubicBezTo>
                    <a:pt x="1739" y="25031"/>
                    <a:pt x="1421" y="24832"/>
                    <a:pt x="1107" y="24832"/>
                  </a:cubicBezTo>
                  <a:cubicBezTo>
                    <a:pt x="1103" y="24832"/>
                    <a:pt x="1098" y="24832"/>
                    <a:pt x="1093" y="24832"/>
                  </a:cubicBezTo>
                  <a:cubicBezTo>
                    <a:pt x="432" y="24842"/>
                    <a:pt x="1" y="25649"/>
                    <a:pt x="172" y="26288"/>
                  </a:cubicBezTo>
                  <a:cubicBezTo>
                    <a:pt x="345" y="26929"/>
                    <a:pt x="926" y="27377"/>
                    <a:pt x="1531" y="27646"/>
                  </a:cubicBezTo>
                  <a:cubicBezTo>
                    <a:pt x="2099" y="27898"/>
                    <a:pt x="2715" y="28018"/>
                    <a:pt x="3333" y="28018"/>
                  </a:cubicBezTo>
                  <a:cubicBezTo>
                    <a:pt x="4845" y="28018"/>
                    <a:pt x="6370" y="27302"/>
                    <a:pt x="7240" y="26056"/>
                  </a:cubicBezTo>
                  <a:cubicBezTo>
                    <a:pt x="7257" y="26922"/>
                    <a:pt x="7964" y="27650"/>
                    <a:pt x="8770" y="27966"/>
                  </a:cubicBezTo>
                  <a:cubicBezTo>
                    <a:pt x="9407" y="28216"/>
                    <a:pt x="10099" y="28261"/>
                    <a:pt x="10788" y="28261"/>
                  </a:cubicBezTo>
                  <a:cubicBezTo>
                    <a:pt x="10969" y="28261"/>
                    <a:pt x="11150" y="28258"/>
                    <a:pt x="11330" y="28254"/>
                  </a:cubicBezTo>
                  <a:cubicBezTo>
                    <a:pt x="10473" y="27991"/>
                    <a:pt x="9734" y="27439"/>
                    <a:pt x="9239" y="26692"/>
                  </a:cubicBezTo>
                  <a:lnTo>
                    <a:pt x="9239" y="26692"/>
                  </a:lnTo>
                  <a:cubicBezTo>
                    <a:pt x="9906" y="27113"/>
                    <a:pt x="10693" y="27323"/>
                    <a:pt x="11481" y="27323"/>
                  </a:cubicBezTo>
                  <a:cubicBezTo>
                    <a:pt x="12305" y="27323"/>
                    <a:pt x="13129" y="27094"/>
                    <a:pt x="13815" y="26637"/>
                  </a:cubicBezTo>
                  <a:cubicBezTo>
                    <a:pt x="15157" y="25742"/>
                    <a:pt x="15897" y="24024"/>
                    <a:pt x="15626" y="22434"/>
                  </a:cubicBezTo>
                  <a:lnTo>
                    <a:pt x="15626" y="22434"/>
                  </a:lnTo>
                  <a:cubicBezTo>
                    <a:pt x="15676" y="23955"/>
                    <a:pt x="14271" y="25349"/>
                    <a:pt x="12763" y="25349"/>
                  </a:cubicBezTo>
                  <a:cubicBezTo>
                    <a:pt x="12684" y="25349"/>
                    <a:pt x="12605" y="25345"/>
                    <a:pt x="12526" y="25337"/>
                  </a:cubicBezTo>
                  <a:cubicBezTo>
                    <a:pt x="14275" y="24429"/>
                    <a:pt x="15339" y="22357"/>
                    <a:pt x="15058" y="20407"/>
                  </a:cubicBezTo>
                  <a:cubicBezTo>
                    <a:pt x="15013" y="20090"/>
                    <a:pt x="14927" y="19763"/>
                    <a:pt x="14704" y="19536"/>
                  </a:cubicBezTo>
                  <a:cubicBezTo>
                    <a:pt x="14522" y="19351"/>
                    <a:pt x="14268" y="19255"/>
                    <a:pt x="14016" y="19198"/>
                  </a:cubicBezTo>
                  <a:cubicBezTo>
                    <a:pt x="13841" y="19159"/>
                    <a:pt x="13660" y="19138"/>
                    <a:pt x="13480" y="19138"/>
                  </a:cubicBezTo>
                  <a:cubicBezTo>
                    <a:pt x="13024" y="19138"/>
                    <a:pt x="12572" y="19270"/>
                    <a:pt x="12238" y="19573"/>
                  </a:cubicBezTo>
                  <a:cubicBezTo>
                    <a:pt x="11771" y="19996"/>
                    <a:pt x="11634" y="20791"/>
                    <a:pt x="12046" y="21268"/>
                  </a:cubicBezTo>
                  <a:cubicBezTo>
                    <a:pt x="12194" y="21441"/>
                    <a:pt x="12417" y="21561"/>
                    <a:pt x="12640" y="21561"/>
                  </a:cubicBezTo>
                  <a:cubicBezTo>
                    <a:pt x="12701" y="21561"/>
                    <a:pt x="12762" y="21552"/>
                    <a:pt x="12821" y="21533"/>
                  </a:cubicBezTo>
                  <a:cubicBezTo>
                    <a:pt x="13096" y="21441"/>
                    <a:pt x="13267" y="21077"/>
                    <a:pt x="13105" y="20838"/>
                  </a:cubicBezTo>
                  <a:lnTo>
                    <a:pt x="13105" y="20838"/>
                  </a:lnTo>
                  <a:cubicBezTo>
                    <a:pt x="13076" y="20933"/>
                    <a:pt x="12997" y="20974"/>
                    <a:pt x="12906" y="20974"/>
                  </a:cubicBezTo>
                  <a:cubicBezTo>
                    <a:pt x="12757" y="20974"/>
                    <a:pt x="12575" y="20865"/>
                    <a:pt x="12527" y="20708"/>
                  </a:cubicBezTo>
                  <a:cubicBezTo>
                    <a:pt x="12402" y="20303"/>
                    <a:pt x="12790" y="19867"/>
                    <a:pt x="13212" y="19850"/>
                  </a:cubicBezTo>
                  <a:cubicBezTo>
                    <a:pt x="13223" y="19850"/>
                    <a:pt x="13233" y="19849"/>
                    <a:pt x="13243" y="19849"/>
                  </a:cubicBezTo>
                  <a:cubicBezTo>
                    <a:pt x="13654" y="19849"/>
                    <a:pt x="14024" y="20154"/>
                    <a:pt x="14203" y="20526"/>
                  </a:cubicBezTo>
                  <a:cubicBezTo>
                    <a:pt x="14386" y="20908"/>
                    <a:pt x="14404" y="21346"/>
                    <a:pt x="14385" y="21768"/>
                  </a:cubicBezTo>
                  <a:cubicBezTo>
                    <a:pt x="14357" y="22396"/>
                    <a:pt x="14249" y="23042"/>
                    <a:pt x="13897" y="23562"/>
                  </a:cubicBezTo>
                  <a:cubicBezTo>
                    <a:pt x="13596" y="24006"/>
                    <a:pt x="13081" y="24334"/>
                    <a:pt x="12554" y="24334"/>
                  </a:cubicBezTo>
                  <a:cubicBezTo>
                    <a:pt x="12466" y="24334"/>
                    <a:pt x="12377" y="24325"/>
                    <a:pt x="12289" y="24306"/>
                  </a:cubicBezTo>
                  <a:cubicBezTo>
                    <a:pt x="11768" y="24189"/>
                    <a:pt x="11372" y="23748"/>
                    <a:pt x="11151" y="23262"/>
                  </a:cubicBezTo>
                  <a:cubicBezTo>
                    <a:pt x="10689" y="22253"/>
                    <a:pt x="10849" y="21079"/>
                    <a:pt x="11029" y="19983"/>
                  </a:cubicBezTo>
                  <a:cubicBezTo>
                    <a:pt x="11618" y="16380"/>
                    <a:pt x="12316" y="12794"/>
                    <a:pt x="13015" y="9210"/>
                  </a:cubicBezTo>
                  <a:cubicBezTo>
                    <a:pt x="13348" y="7498"/>
                    <a:pt x="13691" y="5760"/>
                    <a:pt x="14481" y="4205"/>
                  </a:cubicBezTo>
                  <a:cubicBezTo>
                    <a:pt x="14799" y="3580"/>
                    <a:pt x="15199" y="2890"/>
                    <a:pt x="14983" y="2222"/>
                  </a:cubicBezTo>
                  <a:cubicBezTo>
                    <a:pt x="14858" y="1836"/>
                    <a:pt x="14545" y="1544"/>
                    <a:pt x="14222" y="1301"/>
                  </a:cubicBezTo>
                  <a:cubicBezTo>
                    <a:pt x="13072" y="438"/>
                    <a:pt x="11631" y="1"/>
                    <a:pt x="10192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376;p63"/>
            <p:cNvSpPr/>
            <p:nvPr/>
          </p:nvSpPr>
          <p:spPr>
            <a:xfrm>
              <a:off x="2560475" y="522800"/>
              <a:ext cx="152675" cy="171050"/>
            </a:xfrm>
            <a:custGeom>
              <a:avLst/>
              <a:gdLst/>
              <a:ahLst/>
              <a:cxnLst/>
              <a:rect l="l" t="t" r="r" b="b"/>
              <a:pathLst>
                <a:path w="6107" h="6842" extrusionOk="0">
                  <a:moveTo>
                    <a:pt x="4803" y="1"/>
                  </a:moveTo>
                  <a:cubicBezTo>
                    <a:pt x="3386" y="1"/>
                    <a:pt x="964" y="872"/>
                    <a:pt x="964" y="872"/>
                  </a:cubicBezTo>
                  <a:lnTo>
                    <a:pt x="0" y="1692"/>
                  </a:lnTo>
                  <a:cubicBezTo>
                    <a:pt x="0" y="1692"/>
                    <a:pt x="3956" y="3369"/>
                    <a:pt x="4196" y="6842"/>
                  </a:cubicBezTo>
                  <a:cubicBezTo>
                    <a:pt x="4196" y="6842"/>
                    <a:pt x="4196" y="3718"/>
                    <a:pt x="5595" y="1210"/>
                  </a:cubicBezTo>
                  <a:cubicBezTo>
                    <a:pt x="6107" y="292"/>
                    <a:pt x="5623" y="1"/>
                    <a:pt x="4803" y="1"/>
                  </a:cubicBezTo>
                  <a:close/>
                </a:path>
              </a:pathLst>
            </a:custGeom>
            <a:solidFill>
              <a:srgbClr val="7978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377;p63"/>
            <p:cNvSpPr/>
            <p:nvPr/>
          </p:nvSpPr>
          <p:spPr>
            <a:xfrm>
              <a:off x="2558775" y="521925"/>
              <a:ext cx="149400" cy="172000"/>
            </a:xfrm>
            <a:custGeom>
              <a:avLst/>
              <a:gdLst/>
              <a:ahLst/>
              <a:cxnLst/>
              <a:rect l="l" t="t" r="r" b="b"/>
              <a:pathLst>
                <a:path w="5976" h="6880" extrusionOk="0">
                  <a:moveTo>
                    <a:pt x="4877" y="69"/>
                  </a:moveTo>
                  <a:cubicBezTo>
                    <a:pt x="5274" y="69"/>
                    <a:pt x="5588" y="139"/>
                    <a:pt x="5740" y="318"/>
                  </a:cubicBezTo>
                  <a:cubicBezTo>
                    <a:pt x="5900" y="507"/>
                    <a:pt x="5864" y="812"/>
                    <a:pt x="5632" y="1227"/>
                  </a:cubicBezTo>
                  <a:cubicBezTo>
                    <a:pt x="4559" y="3152"/>
                    <a:pt x="4306" y="5460"/>
                    <a:pt x="4246" y="6421"/>
                  </a:cubicBezTo>
                  <a:cubicBezTo>
                    <a:pt x="3751" y="3479"/>
                    <a:pt x="583" y="1924"/>
                    <a:pt x="135" y="1718"/>
                  </a:cubicBezTo>
                  <a:lnTo>
                    <a:pt x="1051" y="938"/>
                  </a:lnTo>
                  <a:cubicBezTo>
                    <a:pt x="1189" y="889"/>
                    <a:pt x="3519" y="69"/>
                    <a:pt x="4877" y="69"/>
                  </a:cubicBezTo>
                  <a:close/>
                  <a:moveTo>
                    <a:pt x="4866" y="0"/>
                  </a:moveTo>
                  <a:cubicBezTo>
                    <a:pt x="3468" y="0"/>
                    <a:pt x="1147" y="828"/>
                    <a:pt x="1020" y="874"/>
                  </a:cubicBezTo>
                  <a:lnTo>
                    <a:pt x="0" y="1738"/>
                  </a:lnTo>
                  <a:lnTo>
                    <a:pt x="54" y="1761"/>
                  </a:lnTo>
                  <a:cubicBezTo>
                    <a:pt x="93" y="1777"/>
                    <a:pt x="3992" y="3468"/>
                    <a:pt x="4229" y="6879"/>
                  </a:cubicBezTo>
                  <a:lnTo>
                    <a:pt x="4300" y="6877"/>
                  </a:lnTo>
                  <a:cubicBezTo>
                    <a:pt x="4300" y="6846"/>
                    <a:pt x="4317" y="3734"/>
                    <a:pt x="5695" y="1263"/>
                  </a:cubicBezTo>
                  <a:cubicBezTo>
                    <a:pt x="5942" y="819"/>
                    <a:pt x="5976" y="486"/>
                    <a:pt x="5795" y="273"/>
                  </a:cubicBezTo>
                  <a:cubicBezTo>
                    <a:pt x="5628" y="76"/>
                    <a:pt x="5289" y="0"/>
                    <a:pt x="486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378;p63"/>
            <p:cNvSpPr/>
            <p:nvPr/>
          </p:nvSpPr>
          <p:spPr>
            <a:xfrm>
              <a:off x="2603400" y="566975"/>
              <a:ext cx="91425" cy="131675"/>
            </a:xfrm>
            <a:custGeom>
              <a:avLst/>
              <a:gdLst/>
              <a:ahLst/>
              <a:cxnLst/>
              <a:rect l="l" t="t" r="r" b="b"/>
              <a:pathLst>
                <a:path w="3657" h="5267" extrusionOk="0">
                  <a:moveTo>
                    <a:pt x="2863" y="0"/>
                  </a:moveTo>
                  <a:cubicBezTo>
                    <a:pt x="2557" y="0"/>
                    <a:pt x="2292" y="261"/>
                    <a:pt x="2316" y="592"/>
                  </a:cubicBezTo>
                  <a:cubicBezTo>
                    <a:pt x="2212" y="328"/>
                    <a:pt x="1987" y="109"/>
                    <a:pt x="1708" y="75"/>
                  </a:cubicBezTo>
                  <a:cubicBezTo>
                    <a:pt x="1688" y="73"/>
                    <a:pt x="1667" y="72"/>
                    <a:pt x="1647" y="72"/>
                  </a:cubicBezTo>
                  <a:cubicBezTo>
                    <a:pt x="1314" y="72"/>
                    <a:pt x="989" y="393"/>
                    <a:pt x="1067" y="718"/>
                  </a:cubicBezTo>
                  <a:cubicBezTo>
                    <a:pt x="984" y="581"/>
                    <a:pt x="833" y="518"/>
                    <a:pt x="675" y="518"/>
                  </a:cubicBezTo>
                  <a:cubicBezTo>
                    <a:pt x="494" y="518"/>
                    <a:pt x="305" y="600"/>
                    <a:pt x="199" y="748"/>
                  </a:cubicBezTo>
                  <a:cubicBezTo>
                    <a:pt x="0" y="1026"/>
                    <a:pt x="52" y="1425"/>
                    <a:pt x="225" y="1720"/>
                  </a:cubicBezTo>
                  <a:cubicBezTo>
                    <a:pt x="400" y="2015"/>
                    <a:pt x="675" y="2234"/>
                    <a:pt x="936" y="2457"/>
                  </a:cubicBezTo>
                  <a:cubicBezTo>
                    <a:pt x="1753" y="3160"/>
                    <a:pt x="2335" y="4555"/>
                    <a:pt x="2516" y="5267"/>
                  </a:cubicBezTo>
                  <a:cubicBezTo>
                    <a:pt x="2516" y="5267"/>
                    <a:pt x="2811" y="3442"/>
                    <a:pt x="3071" y="2783"/>
                  </a:cubicBezTo>
                  <a:cubicBezTo>
                    <a:pt x="3335" y="2112"/>
                    <a:pt x="3656" y="1409"/>
                    <a:pt x="3527" y="699"/>
                  </a:cubicBezTo>
                  <a:cubicBezTo>
                    <a:pt x="3475" y="418"/>
                    <a:pt x="3321" y="129"/>
                    <a:pt x="3051" y="34"/>
                  </a:cubicBezTo>
                  <a:cubicBezTo>
                    <a:pt x="2988" y="11"/>
                    <a:pt x="2924" y="0"/>
                    <a:pt x="2863" y="0"/>
                  </a:cubicBezTo>
                  <a:close/>
                </a:path>
              </a:pathLst>
            </a:custGeom>
            <a:solidFill>
              <a:srgbClr val="F169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379;p63"/>
            <p:cNvSpPr/>
            <p:nvPr/>
          </p:nvSpPr>
          <p:spPr>
            <a:xfrm>
              <a:off x="2530625" y="293725"/>
              <a:ext cx="210575" cy="272150"/>
            </a:xfrm>
            <a:custGeom>
              <a:avLst/>
              <a:gdLst/>
              <a:ahLst/>
              <a:cxnLst/>
              <a:rect l="l" t="t" r="r" b="b"/>
              <a:pathLst>
                <a:path w="8423" h="10886" extrusionOk="0">
                  <a:moveTo>
                    <a:pt x="4349" y="1"/>
                  </a:moveTo>
                  <a:cubicBezTo>
                    <a:pt x="3812" y="1"/>
                    <a:pt x="3268" y="160"/>
                    <a:pt x="2817" y="453"/>
                  </a:cubicBezTo>
                  <a:cubicBezTo>
                    <a:pt x="1976" y="998"/>
                    <a:pt x="1443" y="1940"/>
                    <a:pt x="1245" y="2923"/>
                  </a:cubicBezTo>
                  <a:cubicBezTo>
                    <a:pt x="1048" y="3906"/>
                    <a:pt x="1158" y="4929"/>
                    <a:pt x="1394" y="5903"/>
                  </a:cubicBezTo>
                  <a:cubicBezTo>
                    <a:pt x="1394" y="5904"/>
                    <a:pt x="1394" y="5904"/>
                    <a:pt x="1394" y="5904"/>
                  </a:cubicBezTo>
                  <a:cubicBezTo>
                    <a:pt x="1387" y="5904"/>
                    <a:pt x="470" y="4107"/>
                    <a:pt x="161" y="3068"/>
                  </a:cubicBezTo>
                  <a:cubicBezTo>
                    <a:pt x="81" y="3963"/>
                    <a:pt x="0" y="4868"/>
                    <a:pt x="113" y="5759"/>
                  </a:cubicBezTo>
                  <a:cubicBezTo>
                    <a:pt x="225" y="6651"/>
                    <a:pt x="548" y="7542"/>
                    <a:pt x="1175" y="8187"/>
                  </a:cubicBezTo>
                  <a:cubicBezTo>
                    <a:pt x="1361" y="8069"/>
                    <a:pt x="1499" y="7887"/>
                    <a:pt x="1561" y="7675"/>
                  </a:cubicBezTo>
                  <a:cubicBezTo>
                    <a:pt x="1633" y="8837"/>
                    <a:pt x="2316" y="9943"/>
                    <a:pt x="3322" y="10528"/>
                  </a:cubicBezTo>
                  <a:cubicBezTo>
                    <a:pt x="3693" y="10744"/>
                    <a:pt x="4131" y="10886"/>
                    <a:pt x="4555" y="10886"/>
                  </a:cubicBezTo>
                  <a:cubicBezTo>
                    <a:pt x="4838" y="10886"/>
                    <a:pt x="5114" y="10823"/>
                    <a:pt x="5359" y="10677"/>
                  </a:cubicBezTo>
                  <a:cubicBezTo>
                    <a:pt x="5787" y="10421"/>
                    <a:pt x="6052" y="9952"/>
                    <a:pt x="6169" y="9466"/>
                  </a:cubicBezTo>
                  <a:cubicBezTo>
                    <a:pt x="6284" y="8982"/>
                    <a:pt x="6270" y="8477"/>
                    <a:pt x="6254" y="7979"/>
                  </a:cubicBezTo>
                  <a:lnTo>
                    <a:pt x="6254" y="7979"/>
                  </a:lnTo>
                  <a:cubicBezTo>
                    <a:pt x="6306" y="8106"/>
                    <a:pt x="6425" y="8158"/>
                    <a:pt x="6560" y="8158"/>
                  </a:cubicBezTo>
                  <a:cubicBezTo>
                    <a:pt x="6707" y="8158"/>
                    <a:pt x="6873" y="8096"/>
                    <a:pt x="6989" y="8004"/>
                  </a:cubicBezTo>
                  <a:cubicBezTo>
                    <a:pt x="7544" y="7561"/>
                    <a:pt x="7702" y="6796"/>
                    <a:pt x="7822" y="6096"/>
                  </a:cubicBezTo>
                  <a:lnTo>
                    <a:pt x="8423" y="2580"/>
                  </a:lnTo>
                  <a:lnTo>
                    <a:pt x="8423" y="2580"/>
                  </a:lnTo>
                  <a:cubicBezTo>
                    <a:pt x="8076" y="3512"/>
                    <a:pt x="7609" y="4394"/>
                    <a:pt x="7032" y="5203"/>
                  </a:cubicBezTo>
                  <a:cubicBezTo>
                    <a:pt x="7116" y="4480"/>
                    <a:pt x="7110" y="3748"/>
                    <a:pt x="7016" y="3027"/>
                  </a:cubicBezTo>
                  <a:cubicBezTo>
                    <a:pt x="6882" y="2010"/>
                    <a:pt x="6514" y="941"/>
                    <a:pt x="5659" y="376"/>
                  </a:cubicBezTo>
                  <a:cubicBezTo>
                    <a:pt x="5271" y="120"/>
                    <a:pt x="4813" y="1"/>
                    <a:pt x="4349" y="1"/>
                  </a:cubicBezTo>
                  <a:close/>
                </a:path>
              </a:pathLst>
            </a:custGeom>
            <a:solidFill>
              <a:srgbClr val="6C6E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380;p63"/>
            <p:cNvSpPr/>
            <p:nvPr/>
          </p:nvSpPr>
          <p:spPr>
            <a:xfrm>
              <a:off x="2608275" y="387500"/>
              <a:ext cx="29650" cy="108450"/>
            </a:xfrm>
            <a:custGeom>
              <a:avLst/>
              <a:gdLst/>
              <a:ahLst/>
              <a:cxnLst/>
              <a:rect l="l" t="t" r="r" b="b"/>
              <a:pathLst>
                <a:path w="1186" h="4338" extrusionOk="0">
                  <a:moveTo>
                    <a:pt x="309" y="0"/>
                  </a:moveTo>
                  <a:cubicBezTo>
                    <a:pt x="185" y="0"/>
                    <a:pt x="78" y="132"/>
                    <a:pt x="89" y="254"/>
                  </a:cubicBezTo>
                  <a:lnTo>
                    <a:pt x="85" y="240"/>
                  </a:lnTo>
                  <a:cubicBezTo>
                    <a:pt x="20" y="1317"/>
                    <a:pt x="1" y="2396"/>
                    <a:pt x="28" y="3477"/>
                  </a:cubicBezTo>
                  <a:cubicBezTo>
                    <a:pt x="33" y="3677"/>
                    <a:pt x="42" y="3885"/>
                    <a:pt x="134" y="4062"/>
                  </a:cubicBezTo>
                  <a:cubicBezTo>
                    <a:pt x="214" y="4215"/>
                    <a:pt x="375" y="4338"/>
                    <a:pt x="542" y="4338"/>
                  </a:cubicBezTo>
                  <a:cubicBezTo>
                    <a:pt x="569" y="4338"/>
                    <a:pt x="596" y="4335"/>
                    <a:pt x="623" y="4328"/>
                  </a:cubicBezTo>
                  <a:cubicBezTo>
                    <a:pt x="885" y="4264"/>
                    <a:pt x="968" y="3939"/>
                    <a:pt x="1001" y="3671"/>
                  </a:cubicBezTo>
                  <a:cubicBezTo>
                    <a:pt x="1101" y="2883"/>
                    <a:pt x="1186" y="2071"/>
                    <a:pt x="987" y="1301"/>
                  </a:cubicBezTo>
                  <a:cubicBezTo>
                    <a:pt x="898" y="955"/>
                    <a:pt x="751" y="627"/>
                    <a:pt x="607" y="299"/>
                  </a:cubicBezTo>
                  <a:cubicBezTo>
                    <a:pt x="552" y="174"/>
                    <a:pt x="478" y="33"/>
                    <a:pt x="344" y="4"/>
                  </a:cubicBezTo>
                  <a:cubicBezTo>
                    <a:pt x="333" y="2"/>
                    <a:pt x="321" y="0"/>
                    <a:pt x="309" y="0"/>
                  </a:cubicBezTo>
                  <a:close/>
                </a:path>
              </a:pathLst>
            </a:custGeom>
            <a:solidFill>
              <a:srgbClr val="282B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381;p63"/>
            <p:cNvSpPr/>
            <p:nvPr/>
          </p:nvSpPr>
          <p:spPr>
            <a:xfrm>
              <a:off x="2610175" y="485000"/>
              <a:ext cx="22100" cy="10975"/>
            </a:xfrm>
            <a:custGeom>
              <a:avLst/>
              <a:gdLst/>
              <a:ahLst/>
              <a:cxnLst/>
              <a:rect l="l" t="t" r="r" b="b"/>
              <a:pathLst>
                <a:path w="884" h="439" extrusionOk="0">
                  <a:moveTo>
                    <a:pt x="884" y="1"/>
                  </a:moveTo>
                  <a:lnTo>
                    <a:pt x="884" y="1"/>
                  </a:lnTo>
                  <a:cubicBezTo>
                    <a:pt x="715" y="71"/>
                    <a:pt x="560" y="98"/>
                    <a:pt x="421" y="98"/>
                  </a:cubicBezTo>
                  <a:cubicBezTo>
                    <a:pt x="257" y="98"/>
                    <a:pt x="116" y="60"/>
                    <a:pt x="1" y="11"/>
                  </a:cubicBezTo>
                  <a:lnTo>
                    <a:pt x="1" y="11"/>
                  </a:lnTo>
                  <a:cubicBezTo>
                    <a:pt x="14" y="64"/>
                    <a:pt x="34" y="115"/>
                    <a:pt x="58" y="162"/>
                  </a:cubicBezTo>
                  <a:cubicBezTo>
                    <a:pt x="138" y="316"/>
                    <a:pt x="300" y="439"/>
                    <a:pt x="467" y="439"/>
                  </a:cubicBezTo>
                  <a:cubicBezTo>
                    <a:pt x="494" y="439"/>
                    <a:pt x="521" y="435"/>
                    <a:pt x="547" y="429"/>
                  </a:cubicBezTo>
                  <a:cubicBezTo>
                    <a:pt x="736" y="381"/>
                    <a:pt x="831" y="199"/>
                    <a:pt x="884" y="1"/>
                  </a:cubicBezTo>
                  <a:close/>
                </a:path>
              </a:pathLst>
            </a:custGeom>
            <a:solidFill>
              <a:srgbClr val="3538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382;p63"/>
            <p:cNvSpPr/>
            <p:nvPr/>
          </p:nvSpPr>
          <p:spPr>
            <a:xfrm>
              <a:off x="2560850" y="337825"/>
              <a:ext cx="49850" cy="111300"/>
            </a:xfrm>
            <a:custGeom>
              <a:avLst/>
              <a:gdLst/>
              <a:ahLst/>
              <a:cxnLst/>
              <a:rect l="l" t="t" r="r" b="b"/>
              <a:pathLst>
                <a:path w="1994" h="4452" extrusionOk="0">
                  <a:moveTo>
                    <a:pt x="926" y="0"/>
                  </a:moveTo>
                  <a:cubicBezTo>
                    <a:pt x="594" y="0"/>
                    <a:pt x="0" y="1663"/>
                    <a:pt x="0" y="1663"/>
                  </a:cubicBezTo>
                  <a:cubicBezTo>
                    <a:pt x="24" y="3808"/>
                    <a:pt x="543" y="4451"/>
                    <a:pt x="1019" y="4451"/>
                  </a:cubicBezTo>
                  <a:cubicBezTo>
                    <a:pt x="1186" y="4451"/>
                    <a:pt x="1347" y="4373"/>
                    <a:pt x="1480" y="4252"/>
                  </a:cubicBezTo>
                  <a:cubicBezTo>
                    <a:pt x="1994" y="3786"/>
                    <a:pt x="1850" y="1438"/>
                    <a:pt x="1850" y="1438"/>
                  </a:cubicBezTo>
                  <a:cubicBezTo>
                    <a:pt x="1850" y="1438"/>
                    <a:pt x="1270" y="55"/>
                    <a:pt x="942" y="1"/>
                  </a:cubicBezTo>
                  <a:cubicBezTo>
                    <a:pt x="937" y="0"/>
                    <a:pt x="932" y="0"/>
                    <a:pt x="926" y="0"/>
                  </a:cubicBezTo>
                  <a:close/>
                </a:path>
              </a:pathLst>
            </a:custGeom>
            <a:solidFill>
              <a:srgbClr val="4346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383;p63"/>
            <p:cNvSpPr/>
            <p:nvPr/>
          </p:nvSpPr>
          <p:spPr>
            <a:xfrm>
              <a:off x="2621150" y="319525"/>
              <a:ext cx="82625" cy="115825"/>
            </a:xfrm>
            <a:custGeom>
              <a:avLst/>
              <a:gdLst/>
              <a:ahLst/>
              <a:cxnLst/>
              <a:rect l="l" t="t" r="r" b="b"/>
              <a:pathLst>
                <a:path w="3305" h="4633" extrusionOk="0">
                  <a:moveTo>
                    <a:pt x="1689" y="0"/>
                  </a:moveTo>
                  <a:cubicBezTo>
                    <a:pt x="1674" y="0"/>
                    <a:pt x="1659" y="1"/>
                    <a:pt x="1644" y="1"/>
                  </a:cubicBezTo>
                  <a:cubicBezTo>
                    <a:pt x="458" y="53"/>
                    <a:pt x="306" y="2459"/>
                    <a:pt x="306" y="2459"/>
                  </a:cubicBezTo>
                  <a:cubicBezTo>
                    <a:pt x="306" y="2459"/>
                    <a:pt x="1" y="4518"/>
                    <a:pt x="1656" y="4630"/>
                  </a:cubicBezTo>
                  <a:cubicBezTo>
                    <a:pt x="1689" y="4632"/>
                    <a:pt x="1720" y="4633"/>
                    <a:pt x="1751" y="4633"/>
                  </a:cubicBezTo>
                  <a:cubicBezTo>
                    <a:pt x="3305" y="4633"/>
                    <a:pt x="3103" y="1913"/>
                    <a:pt x="3103" y="1913"/>
                  </a:cubicBezTo>
                  <a:cubicBezTo>
                    <a:pt x="3103" y="1913"/>
                    <a:pt x="2837" y="0"/>
                    <a:pt x="1689" y="0"/>
                  </a:cubicBezTo>
                  <a:close/>
                </a:path>
              </a:pathLst>
            </a:custGeom>
            <a:solidFill>
              <a:srgbClr val="4346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384;p63"/>
            <p:cNvSpPr/>
            <p:nvPr/>
          </p:nvSpPr>
          <p:spPr>
            <a:xfrm>
              <a:off x="2554275" y="332825"/>
              <a:ext cx="58300" cy="53625"/>
            </a:xfrm>
            <a:custGeom>
              <a:avLst/>
              <a:gdLst/>
              <a:ahLst/>
              <a:cxnLst/>
              <a:rect l="l" t="t" r="r" b="b"/>
              <a:pathLst>
                <a:path w="2332" h="2145" extrusionOk="0">
                  <a:moveTo>
                    <a:pt x="1143" y="0"/>
                  </a:moveTo>
                  <a:cubicBezTo>
                    <a:pt x="759" y="0"/>
                    <a:pt x="525" y="420"/>
                    <a:pt x="373" y="721"/>
                  </a:cubicBezTo>
                  <a:cubicBezTo>
                    <a:pt x="179" y="1102"/>
                    <a:pt x="0" y="1614"/>
                    <a:pt x="114" y="2041"/>
                  </a:cubicBezTo>
                  <a:cubicBezTo>
                    <a:pt x="129" y="2104"/>
                    <a:pt x="204" y="2145"/>
                    <a:pt x="272" y="2145"/>
                  </a:cubicBezTo>
                  <a:cubicBezTo>
                    <a:pt x="322" y="2145"/>
                    <a:pt x="368" y="2123"/>
                    <a:pt x="385" y="2071"/>
                  </a:cubicBezTo>
                  <a:cubicBezTo>
                    <a:pt x="485" y="1766"/>
                    <a:pt x="493" y="1444"/>
                    <a:pt x="606" y="1139"/>
                  </a:cubicBezTo>
                  <a:cubicBezTo>
                    <a:pt x="667" y="975"/>
                    <a:pt x="743" y="818"/>
                    <a:pt x="836" y="670"/>
                  </a:cubicBezTo>
                  <a:cubicBezTo>
                    <a:pt x="901" y="564"/>
                    <a:pt x="1035" y="319"/>
                    <a:pt x="1182" y="318"/>
                  </a:cubicBezTo>
                  <a:cubicBezTo>
                    <a:pt x="1183" y="318"/>
                    <a:pt x="1183" y="318"/>
                    <a:pt x="1183" y="318"/>
                  </a:cubicBezTo>
                  <a:cubicBezTo>
                    <a:pt x="1321" y="318"/>
                    <a:pt x="1474" y="580"/>
                    <a:pt x="1539" y="676"/>
                  </a:cubicBezTo>
                  <a:cubicBezTo>
                    <a:pt x="1633" y="814"/>
                    <a:pt x="1715" y="961"/>
                    <a:pt x="1784" y="1113"/>
                  </a:cubicBezTo>
                  <a:cubicBezTo>
                    <a:pt x="1913" y="1395"/>
                    <a:pt x="1996" y="1704"/>
                    <a:pt x="2059" y="2009"/>
                  </a:cubicBezTo>
                  <a:cubicBezTo>
                    <a:pt x="2072" y="2070"/>
                    <a:pt x="2141" y="2105"/>
                    <a:pt x="2205" y="2105"/>
                  </a:cubicBezTo>
                  <a:cubicBezTo>
                    <a:pt x="2264" y="2105"/>
                    <a:pt x="2318" y="2075"/>
                    <a:pt x="2320" y="2008"/>
                  </a:cubicBezTo>
                  <a:cubicBezTo>
                    <a:pt x="2332" y="1575"/>
                    <a:pt x="2215" y="1165"/>
                    <a:pt x="2008" y="787"/>
                  </a:cubicBezTo>
                  <a:cubicBezTo>
                    <a:pt x="1840" y="481"/>
                    <a:pt x="1567" y="25"/>
                    <a:pt x="1175" y="1"/>
                  </a:cubicBezTo>
                  <a:cubicBezTo>
                    <a:pt x="1164" y="1"/>
                    <a:pt x="1154" y="0"/>
                    <a:pt x="114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385;p63"/>
            <p:cNvSpPr/>
            <p:nvPr/>
          </p:nvSpPr>
          <p:spPr>
            <a:xfrm>
              <a:off x="2624950" y="315125"/>
              <a:ext cx="77050" cy="68900"/>
            </a:xfrm>
            <a:custGeom>
              <a:avLst/>
              <a:gdLst/>
              <a:ahLst/>
              <a:cxnLst/>
              <a:rect l="l" t="t" r="r" b="b"/>
              <a:pathLst>
                <a:path w="3082" h="2756" extrusionOk="0">
                  <a:moveTo>
                    <a:pt x="1459" y="1"/>
                  </a:moveTo>
                  <a:cubicBezTo>
                    <a:pt x="302" y="1"/>
                    <a:pt x="0" y="1728"/>
                    <a:pt x="54" y="2593"/>
                  </a:cubicBezTo>
                  <a:cubicBezTo>
                    <a:pt x="56" y="2641"/>
                    <a:pt x="186" y="2755"/>
                    <a:pt x="237" y="2755"/>
                  </a:cubicBezTo>
                  <a:cubicBezTo>
                    <a:pt x="248" y="2755"/>
                    <a:pt x="255" y="2750"/>
                    <a:pt x="257" y="2738"/>
                  </a:cubicBezTo>
                  <a:cubicBezTo>
                    <a:pt x="361" y="1980"/>
                    <a:pt x="490" y="864"/>
                    <a:pt x="1213" y="420"/>
                  </a:cubicBezTo>
                  <a:cubicBezTo>
                    <a:pt x="1357" y="332"/>
                    <a:pt x="1532" y="271"/>
                    <a:pt x="1705" y="271"/>
                  </a:cubicBezTo>
                  <a:cubicBezTo>
                    <a:pt x="1750" y="271"/>
                    <a:pt x="1796" y="276"/>
                    <a:pt x="1840" y="284"/>
                  </a:cubicBezTo>
                  <a:cubicBezTo>
                    <a:pt x="2106" y="339"/>
                    <a:pt x="2242" y="591"/>
                    <a:pt x="2361" y="810"/>
                  </a:cubicBezTo>
                  <a:cubicBezTo>
                    <a:pt x="2593" y="1239"/>
                    <a:pt x="2684" y="1690"/>
                    <a:pt x="2824" y="2149"/>
                  </a:cubicBezTo>
                  <a:cubicBezTo>
                    <a:pt x="2836" y="2188"/>
                    <a:pt x="2982" y="2318"/>
                    <a:pt x="3036" y="2318"/>
                  </a:cubicBezTo>
                  <a:cubicBezTo>
                    <a:pt x="3047" y="2318"/>
                    <a:pt x="3054" y="2312"/>
                    <a:pt x="3055" y="2298"/>
                  </a:cubicBezTo>
                  <a:cubicBezTo>
                    <a:pt x="3081" y="1774"/>
                    <a:pt x="2798" y="1176"/>
                    <a:pt x="2527" y="743"/>
                  </a:cubicBezTo>
                  <a:cubicBezTo>
                    <a:pt x="2299" y="377"/>
                    <a:pt x="1948" y="13"/>
                    <a:pt x="1489" y="1"/>
                  </a:cubicBezTo>
                  <a:cubicBezTo>
                    <a:pt x="1479" y="1"/>
                    <a:pt x="1469" y="1"/>
                    <a:pt x="1459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386;p63"/>
            <p:cNvSpPr/>
            <p:nvPr/>
          </p:nvSpPr>
          <p:spPr>
            <a:xfrm>
              <a:off x="2564000" y="389775"/>
              <a:ext cx="42400" cy="47950"/>
            </a:xfrm>
            <a:custGeom>
              <a:avLst/>
              <a:gdLst/>
              <a:ahLst/>
              <a:cxnLst/>
              <a:rect l="l" t="t" r="r" b="b"/>
              <a:pathLst>
                <a:path w="1696" h="1918" extrusionOk="0">
                  <a:moveTo>
                    <a:pt x="1410" y="0"/>
                  </a:moveTo>
                  <a:cubicBezTo>
                    <a:pt x="1387" y="0"/>
                    <a:pt x="1373" y="17"/>
                    <a:pt x="1381" y="63"/>
                  </a:cubicBezTo>
                  <a:cubicBezTo>
                    <a:pt x="1434" y="358"/>
                    <a:pt x="1428" y="624"/>
                    <a:pt x="1351" y="916"/>
                  </a:cubicBezTo>
                  <a:cubicBezTo>
                    <a:pt x="1297" y="1131"/>
                    <a:pt x="1232" y="1394"/>
                    <a:pt x="1117" y="1584"/>
                  </a:cubicBezTo>
                  <a:cubicBezTo>
                    <a:pt x="1056" y="1683"/>
                    <a:pt x="979" y="1722"/>
                    <a:pt x="896" y="1722"/>
                  </a:cubicBezTo>
                  <a:cubicBezTo>
                    <a:pt x="689" y="1722"/>
                    <a:pt x="451" y="1478"/>
                    <a:pt x="368" y="1316"/>
                  </a:cubicBezTo>
                  <a:cubicBezTo>
                    <a:pt x="229" y="1040"/>
                    <a:pt x="216" y="730"/>
                    <a:pt x="202" y="427"/>
                  </a:cubicBezTo>
                  <a:cubicBezTo>
                    <a:pt x="200" y="388"/>
                    <a:pt x="130" y="317"/>
                    <a:pt x="89" y="317"/>
                  </a:cubicBezTo>
                  <a:cubicBezTo>
                    <a:pt x="74" y="317"/>
                    <a:pt x="63" y="326"/>
                    <a:pt x="60" y="351"/>
                  </a:cubicBezTo>
                  <a:cubicBezTo>
                    <a:pt x="1" y="925"/>
                    <a:pt x="221" y="1815"/>
                    <a:pt x="917" y="1913"/>
                  </a:cubicBezTo>
                  <a:cubicBezTo>
                    <a:pt x="941" y="1916"/>
                    <a:pt x="964" y="1918"/>
                    <a:pt x="986" y="1918"/>
                  </a:cubicBezTo>
                  <a:cubicBezTo>
                    <a:pt x="1313" y="1918"/>
                    <a:pt x="1390" y="1550"/>
                    <a:pt x="1480" y="1278"/>
                  </a:cubicBezTo>
                  <a:cubicBezTo>
                    <a:pt x="1603" y="908"/>
                    <a:pt x="1695" y="500"/>
                    <a:pt x="1561" y="120"/>
                  </a:cubicBezTo>
                  <a:cubicBezTo>
                    <a:pt x="1546" y="75"/>
                    <a:pt x="1457" y="0"/>
                    <a:pt x="1410" y="0"/>
                  </a:cubicBezTo>
                  <a:close/>
                </a:path>
              </a:pathLst>
            </a:custGeom>
            <a:solidFill>
              <a:srgbClr val="1C1E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387;p63"/>
            <p:cNvSpPr/>
            <p:nvPr/>
          </p:nvSpPr>
          <p:spPr>
            <a:xfrm>
              <a:off x="2634525" y="386975"/>
              <a:ext cx="59725" cy="45225"/>
            </a:xfrm>
            <a:custGeom>
              <a:avLst/>
              <a:gdLst/>
              <a:ahLst/>
              <a:cxnLst/>
              <a:rect l="l" t="t" r="r" b="b"/>
              <a:pathLst>
                <a:path w="2389" h="1809" extrusionOk="0">
                  <a:moveTo>
                    <a:pt x="2201" y="0"/>
                  </a:moveTo>
                  <a:cubicBezTo>
                    <a:pt x="2165" y="0"/>
                    <a:pt x="2135" y="17"/>
                    <a:pt x="2126" y="60"/>
                  </a:cubicBezTo>
                  <a:cubicBezTo>
                    <a:pt x="2015" y="579"/>
                    <a:pt x="1867" y="1522"/>
                    <a:pt x="1212" y="1603"/>
                  </a:cubicBezTo>
                  <a:cubicBezTo>
                    <a:pt x="1172" y="1608"/>
                    <a:pt x="1133" y="1611"/>
                    <a:pt x="1096" y="1611"/>
                  </a:cubicBezTo>
                  <a:cubicBezTo>
                    <a:pt x="388" y="1611"/>
                    <a:pt x="179" y="749"/>
                    <a:pt x="185" y="168"/>
                  </a:cubicBezTo>
                  <a:cubicBezTo>
                    <a:pt x="185" y="115"/>
                    <a:pt x="122" y="73"/>
                    <a:pt x="73" y="73"/>
                  </a:cubicBezTo>
                  <a:cubicBezTo>
                    <a:pt x="42" y="73"/>
                    <a:pt x="16" y="90"/>
                    <a:pt x="14" y="131"/>
                  </a:cubicBezTo>
                  <a:cubicBezTo>
                    <a:pt x="0" y="529"/>
                    <a:pt x="18" y="912"/>
                    <a:pt x="237" y="1258"/>
                  </a:cubicBezTo>
                  <a:cubicBezTo>
                    <a:pt x="423" y="1551"/>
                    <a:pt x="721" y="1760"/>
                    <a:pt x="1069" y="1801"/>
                  </a:cubicBezTo>
                  <a:cubicBezTo>
                    <a:pt x="1110" y="1806"/>
                    <a:pt x="1150" y="1808"/>
                    <a:pt x="1189" y="1808"/>
                  </a:cubicBezTo>
                  <a:cubicBezTo>
                    <a:pt x="1987" y="1808"/>
                    <a:pt x="2204" y="798"/>
                    <a:pt x="2366" y="168"/>
                  </a:cubicBezTo>
                  <a:cubicBezTo>
                    <a:pt x="2388" y="83"/>
                    <a:pt x="2280" y="0"/>
                    <a:pt x="2201" y="0"/>
                  </a:cubicBezTo>
                  <a:close/>
                </a:path>
              </a:pathLst>
            </a:custGeom>
            <a:solidFill>
              <a:srgbClr val="1C1E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388;p63"/>
            <p:cNvSpPr/>
            <p:nvPr/>
          </p:nvSpPr>
          <p:spPr>
            <a:xfrm>
              <a:off x="2552600" y="340050"/>
              <a:ext cx="22325" cy="26225"/>
            </a:xfrm>
            <a:custGeom>
              <a:avLst/>
              <a:gdLst/>
              <a:ahLst/>
              <a:cxnLst/>
              <a:rect l="l" t="t" r="r" b="b"/>
              <a:pathLst>
                <a:path w="893" h="1049" extrusionOk="0">
                  <a:moveTo>
                    <a:pt x="865" y="0"/>
                  </a:moveTo>
                  <a:cubicBezTo>
                    <a:pt x="857" y="0"/>
                    <a:pt x="849" y="2"/>
                    <a:pt x="845" y="4"/>
                  </a:cubicBezTo>
                  <a:cubicBezTo>
                    <a:pt x="436" y="212"/>
                    <a:pt x="141" y="614"/>
                    <a:pt x="2" y="1043"/>
                  </a:cubicBezTo>
                  <a:cubicBezTo>
                    <a:pt x="1" y="1047"/>
                    <a:pt x="5" y="1049"/>
                    <a:pt x="10" y="1049"/>
                  </a:cubicBezTo>
                  <a:cubicBezTo>
                    <a:pt x="19" y="1049"/>
                    <a:pt x="31" y="1045"/>
                    <a:pt x="33" y="1039"/>
                  </a:cubicBezTo>
                  <a:cubicBezTo>
                    <a:pt x="190" y="599"/>
                    <a:pt x="491" y="275"/>
                    <a:pt x="874" y="18"/>
                  </a:cubicBezTo>
                  <a:cubicBezTo>
                    <a:pt x="893" y="5"/>
                    <a:pt x="880" y="0"/>
                    <a:pt x="865" y="0"/>
                  </a:cubicBezTo>
                  <a:close/>
                </a:path>
              </a:pathLst>
            </a:custGeom>
            <a:solidFill>
              <a:srgbClr val="0E0C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89;p63"/>
            <p:cNvSpPr/>
            <p:nvPr/>
          </p:nvSpPr>
          <p:spPr>
            <a:xfrm>
              <a:off x="2552025" y="336750"/>
              <a:ext cx="34100" cy="19075"/>
            </a:xfrm>
            <a:custGeom>
              <a:avLst/>
              <a:gdLst/>
              <a:ahLst/>
              <a:cxnLst/>
              <a:rect l="l" t="t" r="r" b="b"/>
              <a:pathLst>
                <a:path w="1364" h="763" extrusionOk="0">
                  <a:moveTo>
                    <a:pt x="1193" y="0"/>
                  </a:moveTo>
                  <a:cubicBezTo>
                    <a:pt x="709" y="0"/>
                    <a:pt x="242" y="358"/>
                    <a:pt x="4" y="755"/>
                  </a:cubicBezTo>
                  <a:cubicBezTo>
                    <a:pt x="0" y="761"/>
                    <a:pt x="4" y="763"/>
                    <a:pt x="11" y="763"/>
                  </a:cubicBezTo>
                  <a:cubicBezTo>
                    <a:pt x="19" y="763"/>
                    <a:pt x="32" y="759"/>
                    <a:pt x="36" y="755"/>
                  </a:cubicBezTo>
                  <a:cubicBezTo>
                    <a:pt x="186" y="570"/>
                    <a:pt x="343" y="391"/>
                    <a:pt x="543" y="257"/>
                  </a:cubicBezTo>
                  <a:cubicBezTo>
                    <a:pt x="774" y="105"/>
                    <a:pt x="1021" y="45"/>
                    <a:pt x="1295" y="44"/>
                  </a:cubicBezTo>
                  <a:cubicBezTo>
                    <a:pt x="1309" y="44"/>
                    <a:pt x="1364" y="15"/>
                    <a:pt x="1327" y="10"/>
                  </a:cubicBezTo>
                  <a:cubicBezTo>
                    <a:pt x="1282" y="3"/>
                    <a:pt x="1238" y="0"/>
                    <a:pt x="1193" y="0"/>
                  </a:cubicBezTo>
                  <a:close/>
                </a:path>
              </a:pathLst>
            </a:custGeom>
            <a:solidFill>
              <a:srgbClr val="0E0C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390;p63"/>
            <p:cNvSpPr/>
            <p:nvPr/>
          </p:nvSpPr>
          <p:spPr>
            <a:xfrm>
              <a:off x="2557725" y="332375"/>
              <a:ext cx="32525" cy="10300"/>
            </a:xfrm>
            <a:custGeom>
              <a:avLst/>
              <a:gdLst/>
              <a:ahLst/>
              <a:cxnLst/>
              <a:rect l="l" t="t" r="r" b="b"/>
              <a:pathLst>
                <a:path w="1301" h="412" extrusionOk="0">
                  <a:moveTo>
                    <a:pt x="681" y="1"/>
                  </a:moveTo>
                  <a:cubicBezTo>
                    <a:pt x="611" y="1"/>
                    <a:pt x="541" y="9"/>
                    <a:pt x="474" y="29"/>
                  </a:cubicBezTo>
                  <a:cubicBezTo>
                    <a:pt x="451" y="35"/>
                    <a:pt x="448" y="62"/>
                    <a:pt x="475" y="62"/>
                  </a:cubicBezTo>
                  <a:cubicBezTo>
                    <a:pt x="475" y="62"/>
                    <a:pt x="476" y="62"/>
                    <a:pt x="477" y="62"/>
                  </a:cubicBezTo>
                  <a:cubicBezTo>
                    <a:pt x="518" y="61"/>
                    <a:pt x="559" y="59"/>
                    <a:pt x="600" y="59"/>
                  </a:cubicBezTo>
                  <a:cubicBezTo>
                    <a:pt x="679" y="59"/>
                    <a:pt x="757" y="64"/>
                    <a:pt x="835" y="79"/>
                  </a:cubicBezTo>
                  <a:cubicBezTo>
                    <a:pt x="537" y="110"/>
                    <a:pt x="235" y="225"/>
                    <a:pt x="12" y="400"/>
                  </a:cubicBezTo>
                  <a:cubicBezTo>
                    <a:pt x="1" y="409"/>
                    <a:pt x="11" y="412"/>
                    <a:pt x="23" y="412"/>
                  </a:cubicBezTo>
                  <a:cubicBezTo>
                    <a:pt x="31" y="412"/>
                    <a:pt x="40" y="410"/>
                    <a:pt x="43" y="408"/>
                  </a:cubicBezTo>
                  <a:cubicBezTo>
                    <a:pt x="215" y="306"/>
                    <a:pt x="392" y="219"/>
                    <a:pt x="587" y="170"/>
                  </a:cubicBezTo>
                  <a:cubicBezTo>
                    <a:pt x="713" y="141"/>
                    <a:pt x="843" y="126"/>
                    <a:pt x="973" y="126"/>
                  </a:cubicBezTo>
                  <a:cubicBezTo>
                    <a:pt x="978" y="126"/>
                    <a:pt x="983" y="126"/>
                    <a:pt x="988" y="126"/>
                  </a:cubicBezTo>
                  <a:cubicBezTo>
                    <a:pt x="1073" y="162"/>
                    <a:pt x="1149" y="210"/>
                    <a:pt x="1235" y="247"/>
                  </a:cubicBezTo>
                  <a:cubicBezTo>
                    <a:pt x="1237" y="247"/>
                    <a:pt x="1239" y="248"/>
                    <a:pt x="1242" y="248"/>
                  </a:cubicBezTo>
                  <a:cubicBezTo>
                    <a:pt x="1263" y="248"/>
                    <a:pt x="1300" y="229"/>
                    <a:pt x="1282" y="209"/>
                  </a:cubicBezTo>
                  <a:cubicBezTo>
                    <a:pt x="1253" y="176"/>
                    <a:pt x="1218" y="149"/>
                    <a:pt x="1179" y="128"/>
                  </a:cubicBezTo>
                  <a:cubicBezTo>
                    <a:pt x="1203" y="122"/>
                    <a:pt x="1249" y="94"/>
                    <a:pt x="1211" y="88"/>
                  </a:cubicBezTo>
                  <a:cubicBezTo>
                    <a:pt x="1161" y="80"/>
                    <a:pt x="1111" y="74"/>
                    <a:pt x="1060" y="72"/>
                  </a:cubicBezTo>
                  <a:cubicBezTo>
                    <a:pt x="1013" y="55"/>
                    <a:pt x="966" y="41"/>
                    <a:pt x="917" y="30"/>
                  </a:cubicBezTo>
                  <a:cubicBezTo>
                    <a:pt x="840" y="12"/>
                    <a:pt x="761" y="1"/>
                    <a:pt x="681" y="1"/>
                  </a:cubicBezTo>
                  <a:close/>
                </a:path>
              </a:pathLst>
            </a:custGeom>
            <a:solidFill>
              <a:srgbClr val="0E0C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391;p63"/>
            <p:cNvSpPr/>
            <p:nvPr/>
          </p:nvSpPr>
          <p:spPr>
            <a:xfrm>
              <a:off x="2631425" y="311200"/>
              <a:ext cx="34550" cy="37650"/>
            </a:xfrm>
            <a:custGeom>
              <a:avLst/>
              <a:gdLst/>
              <a:ahLst/>
              <a:cxnLst/>
              <a:rect l="l" t="t" r="r" b="b"/>
              <a:pathLst>
                <a:path w="1382" h="1506" extrusionOk="0">
                  <a:moveTo>
                    <a:pt x="1359" y="1"/>
                  </a:moveTo>
                  <a:cubicBezTo>
                    <a:pt x="1357" y="1"/>
                    <a:pt x="1356" y="1"/>
                    <a:pt x="1354" y="1"/>
                  </a:cubicBezTo>
                  <a:cubicBezTo>
                    <a:pt x="1198" y="17"/>
                    <a:pt x="1058" y="84"/>
                    <a:pt x="923" y="158"/>
                  </a:cubicBezTo>
                  <a:cubicBezTo>
                    <a:pt x="753" y="249"/>
                    <a:pt x="590" y="349"/>
                    <a:pt x="459" y="493"/>
                  </a:cubicBezTo>
                  <a:cubicBezTo>
                    <a:pt x="206" y="770"/>
                    <a:pt x="91" y="1147"/>
                    <a:pt x="2" y="1503"/>
                  </a:cubicBezTo>
                  <a:cubicBezTo>
                    <a:pt x="1" y="1505"/>
                    <a:pt x="4" y="1506"/>
                    <a:pt x="8" y="1506"/>
                  </a:cubicBezTo>
                  <a:cubicBezTo>
                    <a:pt x="17" y="1506"/>
                    <a:pt x="33" y="1502"/>
                    <a:pt x="35" y="1497"/>
                  </a:cubicBezTo>
                  <a:cubicBezTo>
                    <a:pt x="135" y="1213"/>
                    <a:pt x="228" y="920"/>
                    <a:pt x="393" y="666"/>
                  </a:cubicBezTo>
                  <a:cubicBezTo>
                    <a:pt x="481" y="528"/>
                    <a:pt x="593" y="409"/>
                    <a:pt x="725" y="313"/>
                  </a:cubicBezTo>
                  <a:cubicBezTo>
                    <a:pt x="903" y="187"/>
                    <a:pt x="1124" y="61"/>
                    <a:pt x="1337" y="19"/>
                  </a:cubicBezTo>
                  <a:cubicBezTo>
                    <a:pt x="1348" y="17"/>
                    <a:pt x="1381" y="1"/>
                    <a:pt x="1359" y="1"/>
                  </a:cubicBezTo>
                  <a:close/>
                </a:path>
              </a:pathLst>
            </a:custGeom>
            <a:solidFill>
              <a:srgbClr val="0E0C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392;p63"/>
            <p:cNvSpPr/>
            <p:nvPr/>
          </p:nvSpPr>
          <p:spPr>
            <a:xfrm>
              <a:off x="2645775" y="308200"/>
              <a:ext cx="47400" cy="16800"/>
            </a:xfrm>
            <a:custGeom>
              <a:avLst/>
              <a:gdLst/>
              <a:ahLst/>
              <a:cxnLst/>
              <a:rect l="l" t="t" r="r" b="b"/>
              <a:pathLst>
                <a:path w="1896" h="672" extrusionOk="0">
                  <a:moveTo>
                    <a:pt x="1718" y="0"/>
                  </a:moveTo>
                  <a:cubicBezTo>
                    <a:pt x="1414" y="0"/>
                    <a:pt x="1084" y="73"/>
                    <a:pt x="805" y="165"/>
                  </a:cubicBezTo>
                  <a:cubicBezTo>
                    <a:pt x="525" y="258"/>
                    <a:pt x="198" y="403"/>
                    <a:pt x="13" y="646"/>
                  </a:cubicBezTo>
                  <a:cubicBezTo>
                    <a:pt x="0" y="663"/>
                    <a:pt x="15" y="671"/>
                    <a:pt x="31" y="671"/>
                  </a:cubicBezTo>
                  <a:cubicBezTo>
                    <a:pt x="38" y="671"/>
                    <a:pt x="46" y="670"/>
                    <a:pt x="51" y="666"/>
                  </a:cubicBezTo>
                  <a:cubicBezTo>
                    <a:pt x="133" y="607"/>
                    <a:pt x="213" y="546"/>
                    <a:pt x="296" y="489"/>
                  </a:cubicBezTo>
                  <a:lnTo>
                    <a:pt x="296" y="489"/>
                  </a:lnTo>
                  <a:cubicBezTo>
                    <a:pt x="289" y="498"/>
                    <a:pt x="284" y="509"/>
                    <a:pt x="281" y="520"/>
                  </a:cubicBezTo>
                  <a:cubicBezTo>
                    <a:pt x="280" y="525"/>
                    <a:pt x="285" y="527"/>
                    <a:pt x="292" y="527"/>
                  </a:cubicBezTo>
                  <a:cubicBezTo>
                    <a:pt x="305" y="527"/>
                    <a:pt x="327" y="520"/>
                    <a:pt x="331" y="513"/>
                  </a:cubicBezTo>
                  <a:cubicBezTo>
                    <a:pt x="387" y="401"/>
                    <a:pt x="636" y="370"/>
                    <a:pt x="745" y="344"/>
                  </a:cubicBezTo>
                  <a:cubicBezTo>
                    <a:pt x="857" y="317"/>
                    <a:pt x="970" y="296"/>
                    <a:pt x="1084" y="283"/>
                  </a:cubicBezTo>
                  <a:cubicBezTo>
                    <a:pt x="1194" y="270"/>
                    <a:pt x="1302" y="265"/>
                    <a:pt x="1411" y="265"/>
                  </a:cubicBezTo>
                  <a:cubicBezTo>
                    <a:pt x="1549" y="265"/>
                    <a:pt x="1687" y="273"/>
                    <a:pt x="1827" y="279"/>
                  </a:cubicBezTo>
                  <a:cubicBezTo>
                    <a:pt x="1827" y="279"/>
                    <a:pt x="1827" y="279"/>
                    <a:pt x="1828" y="279"/>
                  </a:cubicBezTo>
                  <a:cubicBezTo>
                    <a:pt x="1840" y="279"/>
                    <a:pt x="1895" y="257"/>
                    <a:pt x="1872" y="252"/>
                  </a:cubicBezTo>
                  <a:cubicBezTo>
                    <a:pt x="1751" y="228"/>
                    <a:pt x="1625" y="218"/>
                    <a:pt x="1498" y="218"/>
                  </a:cubicBezTo>
                  <a:cubicBezTo>
                    <a:pt x="1318" y="218"/>
                    <a:pt x="1137" y="238"/>
                    <a:pt x="966" y="266"/>
                  </a:cubicBezTo>
                  <a:cubicBezTo>
                    <a:pt x="827" y="290"/>
                    <a:pt x="690" y="323"/>
                    <a:pt x="556" y="366"/>
                  </a:cubicBezTo>
                  <a:cubicBezTo>
                    <a:pt x="523" y="377"/>
                    <a:pt x="478" y="386"/>
                    <a:pt x="436" y="401"/>
                  </a:cubicBezTo>
                  <a:lnTo>
                    <a:pt x="444" y="396"/>
                  </a:lnTo>
                  <a:cubicBezTo>
                    <a:pt x="583" y="321"/>
                    <a:pt x="730" y="259"/>
                    <a:pt x="881" y="214"/>
                  </a:cubicBezTo>
                  <a:cubicBezTo>
                    <a:pt x="1196" y="119"/>
                    <a:pt x="1516" y="116"/>
                    <a:pt x="1836" y="59"/>
                  </a:cubicBezTo>
                  <a:cubicBezTo>
                    <a:pt x="1866" y="53"/>
                    <a:pt x="1879" y="7"/>
                    <a:pt x="1841" y="4"/>
                  </a:cubicBezTo>
                  <a:cubicBezTo>
                    <a:pt x="1801" y="2"/>
                    <a:pt x="1760" y="0"/>
                    <a:pt x="1718" y="0"/>
                  </a:cubicBezTo>
                  <a:close/>
                </a:path>
              </a:pathLst>
            </a:custGeom>
            <a:solidFill>
              <a:srgbClr val="0E0C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393;p63"/>
            <p:cNvSpPr/>
            <p:nvPr/>
          </p:nvSpPr>
          <p:spPr>
            <a:xfrm>
              <a:off x="2661400" y="317950"/>
              <a:ext cx="37950" cy="4000"/>
            </a:xfrm>
            <a:custGeom>
              <a:avLst/>
              <a:gdLst/>
              <a:ahLst/>
              <a:cxnLst/>
              <a:rect l="l" t="t" r="r" b="b"/>
              <a:pathLst>
                <a:path w="1518" h="160" extrusionOk="0">
                  <a:moveTo>
                    <a:pt x="505" y="0"/>
                  </a:moveTo>
                  <a:cubicBezTo>
                    <a:pt x="352" y="0"/>
                    <a:pt x="198" y="10"/>
                    <a:pt x="50" y="39"/>
                  </a:cubicBezTo>
                  <a:cubicBezTo>
                    <a:pt x="36" y="43"/>
                    <a:pt x="1" y="64"/>
                    <a:pt x="32" y="64"/>
                  </a:cubicBezTo>
                  <a:cubicBezTo>
                    <a:pt x="33" y="64"/>
                    <a:pt x="33" y="64"/>
                    <a:pt x="34" y="64"/>
                  </a:cubicBezTo>
                  <a:cubicBezTo>
                    <a:pt x="208" y="58"/>
                    <a:pt x="378" y="46"/>
                    <a:pt x="551" y="46"/>
                  </a:cubicBezTo>
                  <a:cubicBezTo>
                    <a:pt x="618" y="46"/>
                    <a:pt x="685" y="47"/>
                    <a:pt x="752" y="52"/>
                  </a:cubicBezTo>
                  <a:cubicBezTo>
                    <a:pt x="985" y="69"/>
                    <a:pt x="1209" y="121"/>
                    <a:pt x="1439" y="160"/>
                  </a:cubicBezTo>
                  <a:cubicBezTo>
                    <a:pt x="1439" y="160"/>
                    <a:pt x="1440" y="160"/>
                    <a:pt x="1441" y="160"/>
                  </a:cubicBezTo>
                  <a:cubicBezTo>
                    <a:pt x="1458" y="160"/>
                    <a:pt x="1517" y="137"/>
                    <a:pt x="1490" y="127"/>
                  </a:cubicBezTo>
                  <a:cubicBezTo>
                    <a:pt x="1264" y="45"/>
                    <a:pt x="1002" y="21"/>
                    <a:pt x="763" y="8"/>
                  </a:cubicBezTo>
                  <a:cubicBezTo>
                    <a:pt x="678" y="4"/>
                    <a:pt x="591" y="0"/>
                    <a:pt x="505" y="0"/>
                  </a:cubicBezTo>
                  <a:close/>
                </a:path>
              </a:pathLst>
            </a:custGeom>
            <a:solidFill>
              <a:srgbClr val="0E0C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394;p63"/>
            <p:cNvSpPr/>
            <p:nvPr/>
          </p:nvSpPr>
          <p:spPr>
            <a:xfrm>
              <a:off x="2673825" y="321375"/>
              <a:ext cx="21800" cy="9750"/>
            </a:xfrm>
            <a:custGeom>
              <a:avLst/>
              <a:gdLst/>
              <a:ahLst/>
              <a:cxnLst/>
              <a:rect l="l" t="t" r="r" b="b"/>
              <a:pathLst>
                <a:path w="872" h="390" extrusionOk="0">
                  <a:moveTo>
                    <a:pt x="53" y="1"/>
                  </a:moveTo>
                  <a:cubicBezTo>
                    <a:pt x="40" y="1"/>
                    <a:pt x="0" y="16"/>
                    <a:pt x="13" y="19"/>
                  </a:cubicBezTo>
                  <a:cubicBezTo>
                    <a:pt x="312" y="99"/>
                    <a:pt x="566" y="227"/>
                    <a:pt x="829" y="388"/>
                  </a:cubicBezTo>
                  <a:cubicBezTo>
                    <a:pt x="830" y="389"/>
                    <a:pt x="832" y="389"/>
                    <a:pt x="834" y="389"/>
                  </a:cubicBezTo>
                  <a:cubicBezTo>
                    <a:pt x="847" y="389"/>
                    <a:pt x="872" y="380"/>
                    <a:pt x="867" y="375"/>
                  </a:cubicBezTo>
                  <a:cubicBezTo>
                    <a:pt x="655" y="168"/>
                    <a:pt x="344" y="46"/>
                    <a:pt x="55" y="1"/>
                  </a:cubicBezTo>
                  <a:cubicBezTo>
                    <a:pt x="54" y="1"/>
                    <a:pt x="54" y="1"/>
                    <a:pt x="53" y="1"/>
                  </a:cubicBezTo>
                  <a:close/>
                </a:path>
              </a:pathLst>
            </a:custGeom>
            <a:solidFill>
              <a:srgbClr val="0E0C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395;p63"/>
            <p:cNvSpPr/>
            <p:nvPr/>
          </p:nvSpPr>
          <p:spPr>
            <a:xfrm>
              <a:off x="2679850" y="325700"/>
              <a:ext cx="15525" cy="12975"/>
            </a:xfrm>
            <a:custGeom>
              <a:avLst/>
              <a:gdLst/>
              <a:ahLst/>
              <a:cxnLst/>
              <a:rect l="l" t="t" r="r" b="b"/>
              <a:pathLst>
                <a:path w="621" h="519" extrusionOk="0">
                  <a:moveTo>
                    <a:pt x="45" y="0"/>
                  </a:moveTo>
                  <a:cubicBezTo>
                    <a:pt x="29" y="0"/>
                    <a:pt x="0" y="13"/>
                    <a:pt x="9" y="20"/>
                  </a:cubicBezTo>
                  <a:cubicBezTo>
                    <a:pt x="208" y="174"/>
                    <a:pt x="387" y="349"/>
                    <a:pt x="576" y="516"/>
                  </a:cubicBezTo>
                  <a:cubicBezTo>
                    <a:pt x="578" y="518"/>
                    <a:pt x="581" y="518"/>
                    <a:pt x="585" y="518"/>
                  </a:cubicBezTo>
                  <a:cubicBezTo>
                    <a:pt x="599" y="518"/>
                    <a:pt x="620" y="510"/>
                    <a:pt x="614" y="501"/>
                  </a:cubicBezTo>
                  <a:cubicBezTo>
                    <a:pt x="471" y="298"/>
                    <a:pt x="260" y="134"/>
                    <a:pt x="53" y="2"/>
                  </a:cubicBezTo>
                  <a:cubicBezTo>
                    <a:pt x="51" y="1"/>
                    <a:pt x="49" y="0"/>
                    <a:pt x="45" y="0"/>
                  </a:cubicBezTo>
                  <a:close/>
                </a:path>
              </a:pathLst>
            </a:custGeom>
            <a:solidFill>
              <a:srgbClr val="0E0C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396;p63"/>
            <p:cNvSpPr/>
            <p:nvPr/>
          </p:nvSpPr>
          <p:spPr>
            <a:xfrm>
              <a:off x="2685600" y="335200"/>
              <a:ext cx="12650" cy="9825"/>
            </a:xfrm>
            <a:custGeom>
              <a:avLst/>
              <a:gdLst/>
              <a:ahLst/>
              <a:cxnLst/>
              <a:rect l="l" t="t" r="r" b="b"/>
              <a:pathLst>
                <a:path w="506" h="393" extrusionOk="0">
                  <a:moveTo>
                    <a:pt x="43" y="1"/>
                  </a:moveTo>
                  <a:cubicBezTo>
                    <a:pt x="27" y="1"/>
                    <a:pt x="0" y="11"/>
                    <a:pt x="9" y="19"/>
                  </a:cubicBezTo>
                  <a:cubicBezTo>
                    <a:pt x="140" y="155"/>
                    <a:pt x="296" y="298"/>
                    <a:pt x="459" y="392"/>
                  </a:cubicBezTo>
                  <a:cubicBezTo>
                    <a:pt x="460" y="393"/>
                    <a:pt x="463" y="393"/>
                    <a:pt x="466" y="393"/>
                  </a:cubicBezTo>
                  <a:cubicBezTo>
                    <a:pt x="480" y="393"/>
                    <a:pt x="506" y="386"/>
                    <a:pt x="498" y="376"/>
                  </a:cubicBezTo>
                  <a:cubicBezTo>
                    <a:pt x="436" y="305"/>
                    <a:pt x="356" y="248"/>
                    <a:pt x="284" y="188"/>
                  </a:cubicBezTo>
                  <a:cubicBezTo>
                    <a:pt x="208" y="125"/>
                    <a:pt x="132" y="61"/>
                    <a:pt x="53" y="3"/>
                  </a:cubicBezTo>
                  <a:cubicBezTo>
                    <a:pt x="51" y="1"/>
                    <a:pt x="47" y="1"/>
                    <a:pt x="43" y="1"/>
                  </a:cubicBezTo>
                  <a:close/>
                </a:path>
              </a:pathLst>
            </a:custGeom>
            <a:solidFill>
              <a:srgbClr val="0E0C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397;p63"/>
            <p:cNvSpPr/>
            <p:nvPr/>
          </p:nvSpPr>
          <p:spPr>
            <a:xfrm>
              <a:off x="2584500" y="321725"/>
              <a:ext cx="24300" cy="18175"/>
            </a:xfrm>
            <a:custGeom>
              <a:avLst/>
              <a:gdLst/>
              <a:ahLst/>
              <a:cxnLst/>
              <a:rect l="l" t="t" r="r" b="b"/>
              <a:pathLst>
                <a:path w="972" h="727" extrusionOk="0">
                  <a:moveTo>
                    <a:pt x="298" y="0"/>
                  </a:moveTo>
                  <a:cubicBezTo>
                    <a:pt x="192" y="0"/>
                    <a:pt x="86" y="31"/>
                    <a:pt x="8" y="100"/>
                  </a:cubicBezTo>
                  <a:cubicBezTo>
                    <a:pt x="0" y="107"/>
                    <a:pt x="7" y="112"/>
                    <a:pt x="14" y="112"/>
                  </a:cubicBezTo>
                  <a:cubicBezTo>
                    <a:pt x="16" y="112"/>
                    <a:pt x="18" y="112"/>
                    <a:pt x="20" y="111"/>
                  </a:cubicBezTo>
                  <a:cubicBezTo>
                    <a:pt x="107" y="70"/>
                    <a:pt x="200" y="45"/>
                    <a:pt x="291" y="45"/>
                  </a:cubicBezTo>
                  <a:cubicBezTo>
                    <a:pt x="397" y="45"/>
                    <a:pt x="501" y="78"/>
                    <a:pt x="591" y="155"/>
                  </a:cubicBezTo>
                  <a:cubicBezTo>
                    <a:pt x="752" y="292"/>
                    <a:pt x="802" y="532"/>
                    <a:pt x="892" y="715"/>
                  </a:cubicBezTo>
                  <a:cubicBezTo>
                    <a:pt x="896" y="723"/>
                    <a:pt x="905" y="726"/>
                    <a:pt x="915" y="726"/>
                  </a:cubicBezTo>
                  <a:cubicBezTo>
                    <a:pt x="940" y="726"/>
                    <a:pt x="971" y="709"/>
                    <a:pt x="965" y="688"/>
                  </a:cubicBezTo>
                  <a:cubicBezTo>
                    <a:pt x="921" y="554"/>
                    <a:pt x="850" y="423"/>
                    <a:pt x="783" y="299"/>
                  </a:cubicBezTo>
                  <a:cubicBezTo>
                    <a:pt x="727" y="198"/>
                    <a:pt x="660" y="114"/>
                    <a:pt x="555" y="61"/>
                  </a:cubicBezTo>
                  <a:cubicBezTo>
                    <a:pt x="479" y="22"/>
                    <a:pt x="388" y="0"/>
                    <a:pt x="298" y="0"/>
                  </a:cubicBezTo>
                  <a:close/>
                </a:path>
              </a:pathLst>
            </a:custGeom>
            <a:solidFill>
              <a:srgbClr val="3538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398;p63"/>
            <p:cNvSpPr/>
            <p:nvPr/>
          </p:nvSpPr>
          <p:spPr>
            <a:xfrm>
              <a:off x="2624825" y="304300"/>
              <a:ext cx="38050" cy="34050"/>
            </a:xfrm>
            <a:custGeom>
              <a:avLst/>
              <a:gdLst/>
              <a:ahLst/>
              <a:cxnLst/>
              <a:rect l="l" t="t" r="r" b="b"/>
              <a:pathLst>
                <a:path w="1522" h="1362" extrusionOk="0">
                  <a:moveTo>
                    <a:pt x="1250" y="0"/>
                  </a:moveTo>
                  <a:cubicBezTo>
                    <a:pt x="1003" y="0"/>
                    <a:pt x="736" y="152"/>
                    <a:pt x="566" y="296"/>
                  </a:cubicBezTo>
                  <a:cubicBezTo>
                    <a:pt x="260" y="554"/>
                    <a:pt x="53" y="954"/>
                    <a:pt x="1" y="1351"/>
                  </a:cubicBezTo>
                  <a:cubicBezTo>
                    <a:pt x="1" y="1358"/>
                    <a:pt x="7" y="1361"/>
                    <a:pt x="16" y="1361"/>
                  </a:cubicBezTo>
                  <a:cubicBezTo>
                    <a:pt x="30" y="1361"/>
                    <a:pt x="50" y="1353"/>
                    <a:pt x="53" y="1343"/>
                  </a:cubicBezTo>
                  <a:cubicBezTo>
                    <a:pt x="161" y="1028"/>
                    <a:pt x="264" y="715"/>
                    <a:pt x="488" y="459"/>
                  </a:cubicBezTo>
                  <a:cubicBezTo>
                    <a:pt x="658" y="264"/>
                    <a:pt x="943" y="55"/>
                    <a:pt x="1221" y="55"/>
                  </a:cubicBezTo>
                  <a:cubicBezTo>
                    <a:pt x="1291" y="55"/>
                    <a:pt x="1361" y="68"/>
                    <a:pt x="1428" y="99"/>
                  </a:cubicBezTo>
                  <a:cubicBezTo>
                    <a:pt x="1431" y="100"/>
                    <a:pt x="1435" y="100"/>
                    <a:pt x="1439" y="100"/>
                  </a:cubicBezTo>
                  <a:cubicBezTo>
                    <a:pt x="1468" y="100"/>
                    <a:pt x="1522" y="76"/>
                    <a:pt x="1493" y="61"/>
                  </a:cubicBezTo>
                  <a:cubicBezTo>
                    <a:pt x="1417" y="18"/>
                    <a:pt x="1335" y="0"/>
                    <a:pt x="1250" y="0"/>
                  </a:cubicBezTo>
                  <a:close/>
                </a:path>
              </a:pathLst>
            </a:custGeom>
            <a:solidFill>
              <a:srgbClr val="3538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399;p63"/>
            <p:cNvSpPr/>
            <p:nvPr/>
          </p:nvSpPr>
          <p:spPr>
            <a:xfrm>
              <a:off x="2602350" y="515225"/>
              <a:ext cx="18725" cy="30625"/>
            </a:xfrm>
            <a:custGeom>
              <a:avLst/>
              <a:gdLst/>
              <a:ahLst/>
              <a:cxnLst/>
              <a:rect l="l" t="t" r="r" b="b"/>
              <a:pathLst>
                <a:path w="749" h="1225" extrusionOk="0">
                  <a:moveTo>
                    <a:pt x="473" y="1"/>
                  </a:moveTo>
                  <a:cubicBezTo>
                    <a:pt x="315" y="61"/>
                    <a:pt x="159" y="128"/>
                    <a:pt x="1" y="198"/>
                  </a:cubicBezTo>
                  <a:cubicBezTo>
                    <a:pt x="148" y="473"/>
                    <a:pt x="557" y="1224"/>
                    <a:pt x="653" y="1224"/>
                  </a:cubicBezTo>
                  <a:cubicBezTo>
                    <a:pt x="654" y="1224"/>
                    <a:pt x="654" y="1224"/>
                    <a:pt x="655" y="1224"/>
                  </a:cubicBezTo>
                  <a:cubicBezTo>
                    <a:pt x="748" y="1211"/>
                    <a:pt x="547" y="317"/>
                    <a:pt x="473" y="1"/>
                  </a:cubicBezTo>
                  <a:close/>
                </a:path>
              </a:pathLst>
            </a:custGeom>
            <a:solidFill>
              <a:srgbClr val="FCFB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400;p63"/>
            <p:cNvSpPr/>
            <p:nvPr/>
          </p:nvSpPr>
          <p:spPr>
            <a:xfrm>
              <a:off x="2657450" y="509400"/>
              <a:ext cx="17675" cy="34850"/>
            </a:xfrm>
            <a:custGeom>
              <a:avLst/>
              <a:gdLst/>
              <a:ahLst/>
              <a:cxnLst/>
              <a:rect l="l" t="t" r="r" b="b"/>
              <a:pathLst>
                <a:path w="707" h="1394" extrusionOk="0">
                  <a:moveTo>
                    <a:pt x="342" y="0"/>
                  </a:moveTo>
                  <a:cubicBezTo>
                    <a:pt x="263" y="312"/>
                    <a:pt x="1" y="1365"/>
                    <a:pt x="125" y="1393"/>
                  </a:cubicBezTo>
                  <a:cubicBezTo>
                    <a:pt x="126" y="1393"/>
                    <a:pt x="128" y="1393"/>
                    <a:pt x="129" y="1393"/>
                  </a:cubicBezTo>
                  <a:cubicBezTo>
                    <a:pt x="250" y="1393"/>
                    <a:pt x="584" y="440"/>
                    <a:pt x="707" y="80"/>
                  </a:cubicBezTo>
                  <a:cubicBezTo>
                    <a:pt x="585" y="52"/>
                    <a:pt x="465" y="23"/>
                    <a:pt x="342" y="0"/>
                  </a:cubicBezTo>
                  <a:close/>
                </a:path>
              </a:pathLst>
            </a:custGeom>
            <a:solidFill>
              <a:srgbClr val="FCFB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401;p63"/>
            <p:cNvSpPr/>
            <p:nvPr/>
          </p:nvSpPr>
          <p:spPr>
            <a:xfrm>
              <a:off x="2591450" y="501400"/>
              <a:ext cx="93625" cy="21725"/>
            </a:xfrm>
            <a:custGeom>
              <a:avLst/>
              <a:gdLst/>
              <a:ahLst/>
              <a:cxnLst/>
              <a:rect l="l" t="t" r="r" b="b"/>
              <a:pathLst>
                <a:path w="3745" h="869" extrusionOk="0">
                  <a:moveTo>
                    <a:pt x="2352" y="0"/>
                  </a:moveTo>
                  <a:cubicBezTo>
                    <a:pt x="2155" y="0"/>
                    <a:pt x="1960" y="14"/>
                    <a:pt x="1776" y="36"/>
                  </a:cubicBezTo>
                  <a:cubicBezTo>
                    <a:pt x="1189" y="109"/>
                    <a:pt x="521" y="301"/>
                    <a:pt x="63" y="693"/>
                  </a:cubicBezTo>
                  <a:cubicBezTo>
                    <a:pt x="0" y="746"/>
                    <a:pt x="88" y="869"/>
                    <a:pt x="162" y="869"/>
                  </a:cubicBezTo>
                  <a:cubicBezTo>
                    <a:pt x="171" y="869"/>
                    <a:pt x="180" y="867"/>
                    <a:pt x="188" y="863"/>
                  </a:cubicBezTo>
                  <a:cubicBezTo>
                    <a:pt x="740" y="613"/>
                    <a:pt x="1257" y="375"/>
                    <a:pt x="1867" y="300"/>
                  </a:cubicBezTo>
                  <a:cubicBezTo>
                    <a:pt x="2032" y="280"/>
                    <a:pt x="2199" y="270"/>
                    <a:pt x="2365" y="270"/>
                  </a:cubicBezTo>
                  <a:cubicBezTo>
                    <a:pt x="2503" y="270"/>
                    <a:pt x="2640" y="277"/>
                    <a:pt x="2776" y="291"/>
                  </a:cubicBezTo>
                  <a:cubicBezTo>
                    <a:pt x="3064" y="320"/>
                    <a:pt x="3332" y="404"/>
                    <a:pt x="3613" y="460"/>
                  </a:cubicBezTo>
                  <a:cubicBezTo>
                    <a:pt x="3622" y="461"/>
                    <a:pt x="3629" y="462"/>
                    <a:pt x="3636" y="462"/>
                  </a:cubicBezTo>
                  <a:cubicBezTo>
                    <a:pt x="3744" y="462"/>
                    <a:pt x="3631" y="248"/>
                    <a:pt x="3567" y="220"/>
                  </a:cubicBezTo>
                  <a:cubicBezTo>
                    <a:pt x="3200" y="60"/>
                    <a:pt x="2770" y="0"/>
                    <a:pt x="2352" y="0"/>
                  </a:cubicBezTo>
                  <a:close/>
                </a:path>
              </a:pathLst>
            </a:custGeom>
            <a:solidFill>
              <a:srgbClr val="1C1E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402;p63"/>
            <p:cNvSpPr/>
            <p:nvPr/>
          </p:nvSpPr>
          <p:spPr>
            <a:xfrm>
              <a:off x="2536325" y="403500"/>
              <a:ext cx="28175" cy="78825"/>
            </a:xfrm>
            <a:custGeom>
              <a:avLst/>
              <a:gdLst/>
              <a:ahLst/>
              <a:cxnLst/>
              <a:rect l="l" t="t" r="r" b="b"/>
              <a:pathLst>
                <a:path w="1127" h="3153" extrusionOk="0">
                  <a:moveTo>
                    <a:pt x="161" y="1"/>
                  </a:moveTo>
                  <a:lnTo>
                    <a:pt x="161" y="1"/>
                  </a:lnTo>
                  <a:cubicBezTo>
                    <a:pt x="1" y="2380"/>
                    <a:pt x="885" y="3152"/>
                    <a:pt x="885" y="3152"/>
                  </a:cubicBezTo>
                  <a:lnTo>
                    <a:pt x="1046" y="2879"/>
                  </a:lnTo>
                  <a:cubicBezTo>
                    <a:pt x="1046" y="2879"/>
                    <a:pt x="547" y="2557"/>
                    <a:pt x="611" y="2172"/>
                  </a:cubicBezTo>
                  <a:cubicBezTo>
                    <a:pt x="630" y="2061"/>
                    <a:pt x="680" y="2022"/>
                    <a:pt x="742" y="2022"/>
                  </a:cubicBezTo>
                  <a:cubicBezTo>
                    <a:pt x="897" y="2022"/>
                    <a:pt x="1127" y="2268"/>
                    <a:pt x="1127" y="2268"/>
                  </a:cubicBezTo>
                  <a:cubicBezTo>
                    <a:pt x="547" y="1512"/>
                    <a:pt x="162" y="1"/>
                    <a:pt x="161" y="1"/>
                  </a:cubicBezTo>
                  <a:close/>
                </a:path>
              </a:pathLst>
            </a:custGeom>
            <a:solidFill>
              <a:srgbClr val="4346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403;p63"/>
            <p:cNvSpPr/>
            <p:nvPr/>
          </p:nvSpPr>
          <p:spPr>
            <a:xfrm>
              <a:off x="2696700" y="408750"/>
              <a:ext cx="28975" cy="72375"/>
            </a:xfrm>
            <a:custGeom>
              <a:avLst/>
              <a:gdLst/>
              <a:ahLst/>
              <a:cxnLst/>
              <a:rect l="l" t="t" r="r" b="b"/>
              <a:pathLst>
                <a:path w="1159" h="2895" extrusionOk="0">
                  <a:moveTo>
                    <a:pt x="195" y="1559"/>
                  </a:moveTo>
                  <a:cubicBezTo>
                    <a:pt x="195" y="1559"/>
                    <a:pt x="195" y="1559"/>
                    <a:pt x="195" y="1559"/>
                  </a:cubicBezTo>
                  <a:lnTo>
                    <a:pt x="195" y="1559"/>
                  </a:lnTo>
                  <a:close/>
                  <a:moveTo>
                    <a:pt x="1159" y="0"/>
                  </a:moveTo>
                  <a:lnTo>
                    <a:pt x="195" y="1559"/>
                  </a:lnTo>
                  <a:lnTo>
                    <a:pt x="195" y="1559"/>
                  </a:lnTo>
                  <a:cubicBezTo>
                    <a:pt x="202" y="1547"/>
                    <a:pt x="294" y="1403"/>
                    <a:pt x="397" y="1403"/>
                  </a:cubicBezTo>
                  <a:cubicBezTo>
                    <a:pt x="436" y="1403"/>
                    <a:pt x="477" y="1424"/>
                    <a:pt x="516" y="1480"/>
                  </a:cubicBezTo>
                  <a:cubicBezTo>
                    <a:pt x="660" y="1688"/>
                    <a:pt x="452" y="2604"/>
                    <a:pt x="65" y="2604"/>
                  </a:cubicBezTo>
                  <a:lnTo>
                    <a:pt x="1" y="2895"/>
                  </a:lnTo>
                  <a:cubicBezTo>
                    <a:pt x="1" y="2895"/>
                    <a:pt x="612" y="2861"/>
                    <a:pt x="885" y="1816"/>
                  </a:cubicBezTo>
                  <a:cubicBezTo>
                    <a:pt x="1158" y="772"/>
                    <a:pt x="1159" y="0"/>
                    <a:pt x="1159" y="0"/>
                  </a:cubicBezTo>
                  <a:close/>
                </a:path>
              </a:pathLst>
            </a:custGeom>
            <a:solidFill>
              <a:srgbClr val="4346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ángulo 2"/>
          <p:cNvSpPr/>
          <p:nvPr/>
        </p:nvSpPr>
        <p:spPr>
          <a:xfrm>
            <a:off x="271983" y="1086905"/>
            <a:ext cx="64124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i="1" dirty="0" smtClean="0">
                <a:solidFill>
                  <a:schemeClr val="bg1"/>
                </a:solidFill>
                <a:latin typeface="arial" panose="020B0604020202020204" pitchFamily="34" charset="0"/>
              </a:rPr>
              <a:t>Es un lugar geométrico formado por una línea curva </a:t>
            </a:r>
            <a:r>
              <a:rPr lang="es-ES" sz="1800" i="1" dirty="0">
                <a:solidFill>
                  <a:schemeClr val="bg1"/>
                </a:solidFill>
                <a:latin typeface="arial" panose="020B0604020202020204" pitchFamily="34" charset="0"/>
              </a:rPr>
              <a:t>plana y cerrada </a:t>
            </a:r>
            <a:r>
              <a:rPr lang="es-ES" sz="1800" i="1" dirty="0" smtClean="0">
                <a:solidFill>
                  <a:schemeClr val="bg1"/>
                </a:solidFill>
                <a:latin typeface="arial" panose="020B0604020202020204" pitchFamily="34" charset="0"/>
              </a:rPr>
              <a:t>en donde todos </a:t>
            </a:r>
            <a:r>
              <a:rPr lang="es-ES" sz="1800" i="1" dirty="0">
                <a:solidFill>
                  <a:schemeClr val="bg1"/>
                </a:solidFill>
                <a:latin typeface="arial" panose="020B0604020202020204" pitchFamily="34" charset="0"/>
              </a:rPr>
              <a:t>sus puntos están a igual distancia del centro.​</a:t>
            </a:r>
            <a:endParaRPr lang="es-ES" sz="1800" i="1" dirty="0">
              <a:solidFill>
                <a:schemeClr val="bg1"/>
              </a:solidFill>
            </a:endParaRPr>
          </a:p>
        </p:txBody>
      </p:sp>
      <p:sp>
        <p:nvSpPr>
          <p:cNvPr id="4" name="Elipse 3"/>
          <p:cNvSpPr/>
          <p:nvPr/>
        </p:nvSpPr>
        <p:spPr>
          <a:xfrm>
            <a:off x="1441045" y="1801446"/>
            <a:ext cx="2037144" cy="1840951"/>
          </a:xfrm>
          <a:prstGeom prst="ellipse">
            <a:avLst/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Conector 38"/>
          <p:cNvSpPr/>
          <p:nvPr/>
        </p:nvSpPr>
        <p:spPr>
          <a:xfrm>
            <a:off x="2419110" y="2696900"/>
            <a:ext cx="104172" cy="10878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3301413" y="1719366"/>
            <a:ext cx="3495587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circunferencia</a:t>
            </a:r>
            <a:endParaRPr lang="es-ES" sz="3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45" name="Rectángulo 44"/>
          <p:cNvSpPr/>
          <p:nvPr/>
        </p:nvSpPr>
        <p:spPr>
          <a:xfrm>
            <a:off x="-1035970" y="3274712"/>
            <a:ext cx="3495587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círculo</a:t>
            </a:r>
            <a:endParaRPr lang="es-ES" sz="32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00B0F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cxnSp>
        <p:nvCxnSpPr>
          <p:cNvPr id="43" name="Conector recto de flecha 42"/>
          <p:cNvCxnSpPr>
            <a:stCxn id="4" idx="6"/>
          </p:cNvCxnSpPr>
          <p:nvPr/>
        </p:nvCxnSpPr>
        <p:spPr>
          <a:xfrm flipV="1">
            <a:off x="3478189" y="2242788"/>
            <a:ext cx="1169062" cy="479134"/>
          </a:xfrm>
          <a:prstGeom prst="straightConnector1">
            <a:avLst/>
          </a:prstGeom>
          <a:ln w="5715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/>
          <p:cNvCxnSpPr/>
          <p:nvPr/>
        </p:nvCxnSpPr>
        <p:spPr>
          <a:xfrm flipH="1">
            <a:off x="1424000" y="3022776"/>
            <a:ext cx="459609" cy="581435"/>
          </a:xfrm>
          <a:prstGeom prst="straightConnector1">
            <a:avLst/>
          </a:prstGeom>
          <a:ln w="5715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Google Shape;187;p35"/>
          <p:cNvSpPr txBox="1">
            <a:spLocks/>
          </p:cNvSpPr>
          <p:nvPr/>
        </p:nvSpPr>
        <p:spPr>
          <a:xfrm>
            <a:off x="642574" y="286921"/>
            <a:ext cx="5712737" cy="1241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reepster"/>
              <a:buNone/>
              <a:defRPr sz="2400" b="0" i="0" u="none" strike="noStrike" cap="none">
                <a:solidFill>
                  <a:schemeClr val="accent2"/>
                </a:solidFill>
                <a:latin typeface="Creepster"/>
                <a:ea typeface="Creepster"/>
                <a:cs typeface="Creepster"/>
                <a:sym typeface="Creepster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Creepster"/>
              <a:buNone/>
              <a:defRPr sz="2800" b="0" i="0" u="none" strike="noStrike" cap="none">
                <a:solidFill>
                  <a:srgbClr val="434343"/>
                </a:solidFill>
                <a:latin typeface="Creepster"/>
                <a:ea typeface="Creepster"/>
                <a:cs typeface="Creepster"/>
                <a:sym typeface="Creepster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Creepster"/>
              <a:buNone/>
              <a:defRPr sz="2800" b="0" i="0" u="none" strike="noStrike" cap="none">
                <a:solidFill>
                  <a:srgbClr val="434343"/>
                </a:solidFill>
                <a:latin typeface="Creepster"/>
                <a:ea typeface="Creepster"/>
                <a:cs typeface="Creepster"/>
                <a:sym typeface="Creepster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Creepster"/>
              <a:buNone/>
              <a:defRPr sz="2800" b="0" i="0" u="none" strike="noStrike" cap="none">
                <a:solidFill>
                  <a:srgbClr val="434343"/>
                </a:solidFill>
                <a:latin typeface="Creepster"/>
                <a:ea typeface="Creepster"/>
                <a:cs typeface="Creepster"/>
                <a:sym typeface="Creepster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Creepster"/>
              <a:buNone/>
              <a:defRPr sz="2800" b="0" i="0" u="none" strike="noStrike" cap="none">
                <a:solidFill>
                  <a:srgbClr val="434343"/>
                </a:solidFill>
                <a:latin typeface="Creepster"/>
                <a:ea typeface="Creepster"/>
                <a:cs typeface="Creepster"/>
                <a:sym typeface="Creepster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Creepster"/>
              <a:buNone/>
              <a:defRPr sz="2800" b="0" i="0" u="none" strike="noStrike" cap="none">
                <a:solidFill>
                  <a:srgbClr val="434343"/>
                </a:solidFill>
                <a:latin typeface="Creepster"/>
                <a:ea typeface="Creepster"/>
                <a:cs typeface="Creepster"/>
                <a:sym typeface="Creepster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Creepster"/>
              <a:buNone/>
              <a:defRPr sz="2800" b="0" i="0" u="none" strike="noStrike" cap="none">
                <a:solidFill>
                  <a:srgbClr val="434343"/>
                </a:solidFill>
                <a:latin typeface="Creepster"/>
                <a:ea typeface="Creepster"/>
                <a:cs typeface="Creepster"/>
                <a:sym typeface="Creepster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Creepster"/>
              <a:buNone/>
              <a:defRPr sz="2800" b="0" i="0" u="none" strike="noStrike" cap="none">
                <a:solidFill>
                  <a:srgbClr val="434343"/>
                </a:solidFill>
                <a:latin typeface="Creepster"/>
                <a:ea typeface="Creepster"/>
                <a:cs typeface="Creepster"/>
                <a:sym typeface="Creepster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Creepster"/>
              <a:buNone/>
              <a:defRPr sz="2800" b="0" i="0" u="none" strike="noStrike" cap="none">
                <a:solidFill>
                  <a:srgbClr val="434343"/>
                </a:solidFill>
                <a:latin typeface="Creepster"/>
                <a:ea typeface="Creepster"/>
                <a:cs typeface="Creepster"/>
                <a:sym typeface="Creepster"/>
              </a:defRPr>
            </a:lvl9pPr>
          </a:lstStyle>
          <a:p>
            <a:r>
              <a:rPr lang="es-ES" smtClean="0">
                <a:ln>
                  <a:solidFill>
                    <a:sysClr val="windowText" lastClr="000000"/>
                  </a:solidFill>
                </a:ln>
                <a:solidFill>
                  <a:schemeClr val="tx2">
                    <a:lumMod val="90000"/>
                  </a:schemeClr>
                </a:solidFill>
              </a:rPr>
              <a:t>¿QUÉ ES UNA CIRCUNFERENCIA?</a:t>
            </a:r>
            <a:endParaRPr lang="es-ES" dirty="0">
              <a:ln>
                <a:solidFill>
                  <a:sysClr val="windowText" lastClr="000000"/>
                </a:solidFill>
              </a:ln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48" name="Rectángulo 47"/>
          <p:cNvSpPr/>
          <p:nvPr/>
        </p:nvSpPr>
        <p:spPr>
          <a:xfrm>
            <a:off x="185195" y="4522557"/>
            <a:ext cx="56600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</a:rPr>
              <a:t>Es un lugar geométrico formado por </a:t>
            </a: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</a:rPr>
              <a:t>todos los puntos que se encuentran a menor o igual distancia de la circunferencia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6"/>
          <p:cNvSpPr txBox="1">
            <a:spLocks noGrp="1"/>
          </p:cNvSpPr>
          <p:nvPr>
            <p:ph type="ctrTitle"/>
          </p:nvPr>
        </p:nvSpPr>
        <p:spPr>
          <a:xfrm flipH="1">
            <a:off x="3764154" y="261962"/>
            <a:ext cx="6493500" cy="1887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80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rPr>
              <a:t>R</a:t>
            </a:r>
            <a:r>
              <a:rPr lang="en" sz="480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rPr>
              <a:t>adio y diametro!</a:t>
            </a:r>
            <a:endParaRPr sz="4800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95" name="Google Shape;195;p36"/>
          <p:cNvSpPr txBox="1">
            <a:spLocks noGrp="1"/>
          </p:cNvSpPr>
          <p:nvPr>
            <p:ph type="subTitle" idx="1"/>
          </p:nvPr>
        </p:nvSpPr>
        <p:spPr>
          <a:xfrm flipH="1">
            <a:off x="4273320" y="2335795"/>
            <a:ext cx="4673909" cy="67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 smtClean="0">
                <a:solidFill>
                  <a:schemeClr val="bg1"/>
                </a:solidFill>
                <a:latin typeface="Nunito Light"/>
              </a:rPr>
              <a:t>El radio:  </a:t>
            </a:r>
            <a:r>
              <a:rPr lang="en" sz="1600" dirty="0" smtClean="0">
                <a:solidFill>
                  <a:schemeClr val="bg1"/>
                </a:solidFill>
                <a:latin typeface="Nunito Light"/>
              </a:rPr>
              <a:t>es el segmento que une el centro de la circunferencia con cualquier punto de ella </a:t>
            </a:r>
            <a:endParaRPr sz="1600" dirty="0">
              <a:solidFill>
                <a:schemeClr val="bg1"/>
              </a:solidFill>
              <a:latin typeface="Nunito Light"/>
            </a:endParaRPr>
          </a:p>
        </p:txBody>
      </p:sp>
      <p:grpSp>
        <p:nvGrpSpPr>
          <p:cNvPr id="196" name="Google Shape;196;p36"/>
          <p:cNvGrpSpPr/>
          <p:nvPr/>
        </p:nvGrpSpPr>
        <p:grpSpPr>
          <a:xfrm>
            <a:off x="547997" y="998366"/>
            <a:ext cx="3466148" cy="3146770"/>
            <a:chOff x="2366800" y="1466625"/>
            <a:chExt cx="1037800" cy="942175"/>
          </a:xfrm>
        </p:grpSpPr>
        <p:sp>
          <p:nvSpPr>
            <p:cNvPr id="197" name="Google Shape;197;p36"/>
            <p:cNvSpPr/>
            <p:nvPr/>
          </p:nvSpPr>
          <p:spPr>
            <a:xfrm>
              <a:off x="2683025" y="1466625"/>
              <a:ext cx="149825" cy="942175"/>
            </a:xfrm>
            <a:custGeom>
              <a:avLst/>
              <a:gdLst/>
              <a:ahLst/>
              <a:cxnLst/>
              <a:rect l="l" t="t" r="r" b="b"/>
              <a:pathLst>
                <a:path w="5993" h="37687" extrusionOk="0">
                  <a:moveTo>
                    <a:pt x="133" y="1"/>
                  </a:moveTo>
                  <a:cubicBezTo>
                    <a:pt x="133" y="1"/>
                    <a:pt x="0" y="5428"/>
                    <a:pt x="1532" y="8640"/>
                  </a:cubicBezTo>
                  <a:cubicBezTo>
                    <a:pt x="3065" y="11853"/>
                    <a:pt x="5629" y="19976"/>
                    <a:pt x="5112" y="23971"/>
                  </a:cubicBezTo>
                  <a:cubicBezTo>
                    <a:pt x="4595" y="27965"/>
                    <a:pt x="3306" y="37687"/>
                    <a:pt x="3306" y="37687"/>
                  </a:cubicBezTo>
                  <a:lnTo>
                    <a:pt x="5539" y="37687"/>
                  </a:lnTo>
                  <a:cubicBezTo>
                    <a:pt x="5539" y="37687"/>
                    <a:pt x="5859" y="25983"/>
                    <a:pt x="5926" y="23179"/>
                  </a:cubicBezTo>
                  <a:cubicBezTo>
                    <a:pt x="5992" y="20376"/>
                    <a:pt x="3329" y="10590"/>
                    <a:pt x="2330" y="8059"/>
                  </a:cubicBezTo>
                  <a:cubicBezTo>
                    <a:pt x="1332" y="5528"/>
                    <a:pt x="733" y="2466"/>
                    <a:pt x="1066" y="1266"/>
                  </a:cubicBezTo>
                  <a:lnTo>
                    <a:pt x="133" y="1"/>
                  </a:lnTo>
                  <a:close/>
                </a:path>
              </a:pathLst>
            </a:custGeom>
            <a:solidFill>
              <a:srgbClr val="D8541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36"/>
            <p:cNvSpPr/>
            <p:nvPr/>
          </p:nvSpPr>
          <p:spPr>
            <a:xfrm>
              <a:off x="2843650" y="1587300"/>
              <a:ext cx="479300" cy="806525"/>
            </a:xfrm>
            <a:custGeom>
              <a:avLst/>
              <a:gdLst/>
              <a:ahLst/>
              <a:cxnLst/>
              <a:rect l="l" t="t" r="r" b="b"/>
              <a:pathLst>
                <a:path w="19172" h="32261" extrusionOk="0">
                  <a:moveTo>
                    <a:pt x="9509" y="1"/>
                  </a:moveTo>
                  <a:cubicBezTo>
                    <a:pt x="9509" y="1"/>
                    <a:pt x="6093" y="1113"/>
                    <a:pt x="6059" y="1988"/>
                  </a:cubicBezTo>
                  <a:cubicBezTo>
                    <a:pt x="6026" y="2864"/>
                    <a:pt x="7962" y="7060"/>
                    <a:pt x="7962" y="7060"/>
                  </a:cubicBezTo>
                  <a:lnTo>
                    <a:pt x="5394" y="7691"/>
                  </a:lnTo>
                  <a:cubicBezTo>
                    <a:pt x="5394" y="7691"/>
                    <a:pt x="5926" y="8990"/>
                    <a:pt x="3696" y="10655"/>
                  </a:cubicBezTo>
                  <a:cubicBezTo>
                    <a:pt x="1466" y="12320"/>
                    <a:pt x="0" y="12585"/>
                    <a:pt x="0" y="12585"/>
                  </a:cubicBezTo>
                  <a:lnTo>
                    <a:pt x="1466" y="17879"/>
                  </a:lnTo>
                  <a:cubicBezTo>
                    <a:pt x="1466" y="17879"/>
                    <a:pt x="3417" y="17480"/>
                    <a:pt x="4755" y="15249"/>
                  </a:cubicBezTo>
                  <a:cubicBezTo>
                    <a:pt x="6092" y="13019"/>
                    <a:pt x="6423" y="12152"/>
                    <a:pt x="6424" y="12152"/>
                  </a:cubicBezTo>
                  <a:lnTo>
                    <a:pt x="6424" y="12152"/>
                  </a:lnTo>
                  <a:cubicBezTo>
                    <a:pt x="6423" y="12153"/>
                    <a:pt x="4994" y="24304"/>
                    <a:pt x="3962" y="27266"/>
                  </a:cubicBezTo>
                  <a:cubicBezTo>
                    <a:pt x="2931" y="30229"/>
                    <a:pt x="1399" y="32260"/>
                    <a:pt x="1399" y="32260"/>
                  </a:cubicBezTo>
                  <a:lnTo>
                    <a:pt x="11952" y="31795"/>
                  </a:lnTo>
                  <a:cubicBezTo>
                    <a:pt x="11952" y="31795"/>
                    <a:pt x="10797" y="22049"/>
                    <a:pt x="11011" y="19469"/>
                  </a:cubicBezTo>
                  <a:cubicBezTo>
                    <a:pt x="11226" y="16889"/>
                    <a:pt x="11446" y="15281"/>
                    <a:pt x="11446" y="15281"/>
                  </a:cubicBezTo>
                  <a:lnTo>
                    <a:pt x="15171" y="22726"/>
                  </a:lnTo>
                  <a:lnTo>
                    <a:pt x="19172" y="12151"/>
                  </a:lnTo>
                  <a:lnTo>
                    <a:pt x="19172" y="12151"/>
                  </a:lnTo>
                  <a:cubicBezTo>
                    <a:pt x="19172" y="12151"/>
                    <a:pt x="16099" y="14495"/>
                    <a:pt x="15044" y="14495"/>
                  </a:cubicBezTo>
                  <a:cubicBezTo>
                    <a:pt x="14922" y="14495"/>
                    <a:pt x="14826" y="14463"/>
                    <a:pt x="14766" y="14393"/>
                  </a:cubicBezTo>
                  <a:cubicBezTo>
                    <a:pt x="14187" y="13716"/>
                    <a:pt x="12622" y="6737"/>
                    <a:pt x="12622" y="6737"/>
                  </a:cubicBezTo>
                  <a:lnTo>
                    <a:pt x="8739" y="7287"/>
                  </a:lnTo>
                  <a:cubicBezTo>
                    <a:pt x="8739" y="7287"/>
                    <a:pt x="11396" y="5680"/>
                    <a:pt x="11396" y="4009"/>
                  </a:cubicBezTo>
                  <a:cubicBezTo>
                    <a:pt x="11396" y="2337"/>
                    <a:pt x="9509" y="1"/>
                    <a:pt x="95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36"/>
            <p:cNvSpPr/>
            <p:nvPr/>
          </p:nvSpPr>
          <p:spPr>
            <a:xfrm>
              <a:off x="3016575" y="1594250"/>
              <a:ext cx="100400" cy="174725"/>
            </a:xfrm>
            <a:custGeom>
              <a:avLst/>
              <a:gdLst/>
              <a:ahLst/>
              <a:cxnLst/>
              <a:rect l="l" t="t" r="r" b="b"/>
              <a:pathLst>
                <a:path w="4016" h="6989" extrusionOk="0">
                  <a:moveTo>
                    <a:pt x="2469" y="0"/>
                  </a:moveTo>
                  <a:cubicBezTo>
                    <a:pt x="2469" y="0"/>
                    <a:pt x="0" y="550"/>
                    <a:pt x="0" y="1710"/>
                  </a:cubicBezTo>
                  <a:cubicBezTo>
                    <a:pt x="0" y="2871"/>
                    <a:pt x="1433" y="6989"/>
                    <a:pt x="1433" y="6989"/>
                  </a:cubicBezTo>
                  <a:cubicBezTo>
                    <a:pt x="1433" y="6989"/>
                    <a:pt x="3586" y="5143"/>
                    <a:pt x="3802" y="3575"/>
                  </a:cubicBezTo>
                  <a:cubicBezTo>
                    <a:pt x="4016" y="2008"/>
                    <a:pt x="2469" y="0"/>
                    <a:pt x="24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36"/>
            <p:cNvSpPr/>
            <p:nvPr/>
          </p:nvSpPr>
          <p:spPr>
            <a:xfrm>
              <a:off x="3020450" y="1600200"/>
              <a:ext cx="95125" cy="129575"/>
            </a:xfrm>
            <a:custGeom>
              <a:avLst/>
              <a:gdLst/>
              <a:ahLst/>
              <a:cxnLst/>
              <a:rect l="l" t="t" r="r" b="b"/>
              <a:pathLst>
                <a:path w="3805" h="5183" extrusionOk="0">
                  <a:moveTo>
                    <a:pt x="2365" y="0"/>
                  </a:moveTo>
                  <a:cubicBezTo>
                    <a:pt x="2133" y="0"/>
                    <a:pt x="1848" y="18"/>
                    <a:pt x="1512" y="72"/>
                  </a:cubicBezTo>
                  <a:cubicBezTo>
                    <a:pt x="505" y="232"/>
                    <a:pt x="248" y="1079"/>
                    <a:pt x="248" y="1079"/>
                  </a:cubicBezTo>
                  <a:cubicBezTo>
                    <a:pt x="0" y="1689"/>
                    <a:pt x="773" y="3479"/>
                    <a:pt x="773" y="3479"/>
                  </a:cubicBezTo>
                  <a:cubicBezTo>
                    <a:pt x="773" y="3479"/>
                    <a:pt x="1630" y="2949"/>
                    <a:pt x="1746" y="2949"/>
                  </a:cubicBezTo>
                  <a:cubicBezTo>
                    <a:pt x="1752" y="2949"/>
                    <a:pt x="1756" y="2951"/>
                    <a:pt x="1758" y="2954"/>
                  </a:cubicBezTo>
                  <a:cubicBezTo>
                    <a:pt x="1790" y="3018"/>
                    <a:pt x="1576" y="5182"/>
                    <a:pt x="1576" y="5182"/>
                  </a:cubicBezTo>
                  <a:cubicBezTo>
                    <a:pt x="1576" y="5182"/>
                    <a:pt x="1683" y="5119"/>
                    <a:pt x="2166" y="4925"/>
                  </a:cubicBezTo>
                  <a:cubicBezTo>
                    <a:pt x="2648" y="4732"/>
                    <a:pt x="3805" y="4775"/>
                    <a:pt x="3783" y="4732"/>
                  </a:cubicBezTo>
                  <a:cubicBezTo>
                    <a:pt x="3762" y="4689"/>
                    <a:pt x="2616" y="2782"/>
                    <a:pt x="2616" y="2782"/>
                  </a:cubicBezTo>
                  <a:lnTo>
                    <a:pt x="3398" y="2482"/>
                  </a:lnTo>
                  <a:lnTo>
                    <a:pt x="3077" y="72"/>
                  </a:lnTo>
                  <a:cubicBezTo>
                    <a:pt x="3077" y="72"/>
                    <a:pt x="2829" y="0"/>
                    <a:pt x="2365" y="0"/>
                  </a:cubicBezTo>
                  <a:close/>
                </a:path>
              </a:pathLst>
            </a:custGeom>
            <a:solidFill>
              <a:srgbClr val="B6B7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36"/>
            <p:cNvSpPr/>
            <p:nvPr/>
          </p:nvSpPr>
          <p:spPr>
            <a:xfrm>
              <a:off x="3076000" y="1619175"/>
              <a:ext cx="20300" cy="35650"/>
            </a:xfrm>
            <a:custGeom>
              <a:avLst/>
              <a:gdLst/>
              <a:ahLst/>
              <a:cxnLst/>
              <a:rect l="l" t="t" r="r" b="b"/>
              <a:pathLst>
                <a:path w="812" h="1426" extrusionOk="0">
                  <a:moveTo>
                    <a:pt x="590" y="1"/>
                  </a:moveTo>
                  <a:lnTo>
                    <a:pt x="0" y="1257"/>
                  </a:lnTo>
                  <a:cubicBezTo>
                    <a:pt x="0" y="1257"/>
                    <a:pt x="40" y="1425"/>
                    <a:pt x="247" y="1425"/>
                  </a:cubicBezTo>
                  <a:cubicBezTo>
                    <a:pt x="299" y="1425"/>
                    <a:pt x="362" y="1415"/>
                    <a:pt x="437" y="1388"/>
                  </a:cubicBezTo>
                  <a:cubicBezTo>
                    <a:pt x="812" y="1257"/>
                    <a:pt x="639" y="140"/>
                    <a:pt x="590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36"/>
            <p:cNvSpPr/>
            <p:nvPr/>
          </p:nvSpPr>
          <p:spPr>
            <a:xfrm>
              <a:off x="3074450" y="1617975"/>
              <a:ext cx="6275" cy="28475"/>
            </a:xfrm>
            <a:custGeom>
              <a:avLst/>
              <a:gdLst/>
              <a:ahLst/>
              <a:cxnLst/>
              <a:rect l="l" t="t" r="r" b="b"/>
              <a:pathLst>
                <a:path w="251" h="1139" extrusionOk="0">
                  <a:moveTo>
                    <a:pt x="167" y="1"/>
                  </a:moveTo>
                  <a:lnTo>
                    <a:pt x="0" y="1139"/>
                  </a:lnTo>
                  <a:lnTo>
                    <a:pt x="250" y="1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36"/>
            <p:cNvSpPr/>
            <p:nvPr/>
          </p:nvSpPr>
          <p:spPr>
            <a:xfrm>
              <a:off x="3042700" y="1641225"/>
              <a:ext cx="19450" cy="10575"/>
            </a:xfrm>
            <a:custGeom>
              <a:avLst/>
              <a:gdLst/>
              <a:ahLst/>
              <a:cxnLst/>
              <a:rect l="l" t="t" r="r" b="b"/>
              <a:pathLst>
                <a:path w="778" h="423" extrusionOk="0">
                  <a:moveTo>
                    <a:pt x="35" y="0"/>
                  </a:moveTo>
                  <a:lnTo>
                    <a:pt x="0" y="69"/>
                  </a:lnTo>
                  <a:lnTo>
                    <a:pt x="777" y="423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36"/>
            <p:cNvSpPr/>
            <p:nvPr/>
          </p:nvSpPr>
          <p:spPr>
            <a:xfrm>
              <a:off x="3039925" y="1649200"/>
              <a:ext cx="27100" cy="16050"/>
            </a:xfrm>
            <a:custGeom>
              <a:avLst/>
              <a:gdLst/>
              <a:ahLst/>
              <a:cxnLst/>
              <a:rect l="l" t="t" r="r" b="b"/>
              <a:pathLst>
                <a:path w="1084" h="642" extrusionOk="0">
                  <a:moveTo>
                    <a:pt x="1" y="0"/>
                  </a:moveTo>
                  <a:cubicBezTo>
                    <a:pt x="1" y="0"/>
                    <a:pt x="147" y="542"/>
                    <a:pt x="542" y="631"/>
                  </a:cubicBezTo>
                  <a:cubicBezTo>
                    <a:pt x="575" y="639"/>
                    <a:pt x="606" y="642"/>
                    <a:pt x="635" y="642"/>
                  </a:cubicBezTo>
                  <a:cubicBezTo>
                    <a:pt x="960" y="642"/>
                    <a:pt x="1084" y="224"/>
                    <a:pt x="1084" y="224"/>
                  </a:cubicBezTo>
                  <a:lnTo>
                    <a:pt x="1084" y="224"/>
                  </a:lnTo>
                  <a:cubicBezTo>
                    <a:pt x="1084" y="224"/>
                    <a:pt x="1059" y="233"/>
                    <a:pt x="954" y="233"/>
                  </a:cubicBezTo>
                  <a:cubicBezTo>
                    <a:pt x="901" y="233"/>
                    <a:pt x="829" y="230"/>
                    <a:pt x="729" y="224"/>
                  </a:cubicBezTo>
                  <a:cubicBezTo>
                    <a:pt x="430" y="206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36"/>
            <p:cNvSpPr/>
            <p:nvPr/>
          </p:nvSpPr>
          <p:spPr>
            <a:xfrm>
              <a:off x="3069975" y="1658150"/>
              <a:ext cx="7250" cy="19900"/>
            </a:xfrm>
            <a:custGeom>
              <a:avLst/>
              <a:gdLst/>
              <a:ahLst/>
              <a:cxnLst/>
              <a:rect l="l" t="t" r="r" b="b"/>
              <a:pathLst>
                <a:path w="290" h="796" extrusionOk="0">
                  <a:moveTo>
                    <a:pt x="140" y="1"/>
                  </a:moveTo>
                  <a:lnTo>
                    <a:pt x="89" y="46"/>
                  </a:lnTo>
                  <a:cubicBezTo>
                    <a:pt x="89" y="46"/>
                    <a:pt x="1" y="768"/>
                    <a:pt x="9" y="772"/>
                  </a:cubicBezTo>
                  <a:cubicBezTo>
                    <a:pt x="17" y="775"/>
                    <a:pt x="58" y="796"/>
                    <a:pt x="92" y="796"/>
                  </a:cubicBezTo>
                  <a:cubicBezTo>
                    <a:pt x="97" y="796"/>
                    <a:pt x="101" y="795"/>
                    <a:pt x="105" y="794"/>
                  </a:cubicBezTo>
                  <a:cubicBezTo>
                    <a:pt x="141" y="788"/>
                    <a:pt x="154" y="466"/>
                    <a:pt x="154" y="466"/>
                  </a:cubicBezTo>
                  <a:lnTo>
                    <a:pt x="179" y="521"/>
                  </a:lnTo>
                  <a:cubicBezTo>
                    <a:pt x="204" y="577"/>
                    <a:pt x="290" y="612"/>
                    <a:pt x="290" y="612"/>
                  </a:cubicBezTo>
                  <a:cubicBezTo>
                    <a:pt x="290" y="612"/>
                    <a:pt x="274" y="502"/>
                    <a:pt x="271" y="492"/>
                  </a:cubicBezTo>
                  <a:cubicBezTo>
                    <a:pt x="267" y="483"/>
                    <a:pt x="140" y="1"/>
                    <a:pt x="140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36"/>
            <p:cNvSpPr/>
            <p:nvPr/>
          </p:nvSpPr>
          <p:spPr>
            <a:xfrm>
              <a:off x="3063575" y="1679600"/>
              <a:ext cx="30675" cy="34075"/>
            </a:xfrm>
            <a:custGeom>
              <a:avLst/>
              <a:gdLst/>
              <a:ahLst/>
              <a:cxnLst/>
              <a:rect l="l" t="t" r="r" b="b"/>
              <a:pathLst>
                <a:path w="1227" h="1363" extrusionOk="0">
                  <a:moveTo>
                    <a:pt x="1127" y="1"/>
                  </a:moveTo>
                  <a:cubicBezTo>
                    <a:pt x="1150" y="265"/>
                    <a:pt x="1054" y="1243"/>
                    <a:pt x="812" y="1286"/>
                  </a:cubicBezTo>
                  <a:cubicBezTo>
                    <a:pt x="807" y="1287"/>
                    <a:pt x="802" y="1287"/>
                    <a:pt x="797" y="1287"/>
                  </a:cubicBezTo>
                  <a:cubicBezTo>
                    <a:pt x="547" y="1287"/>
                    <a:pt x="4" y="330"/>
                    <a:pt x="4" y="330"/>
                  </a:cubicBezTo>
                  <a:lnTo>
                    <a:pt x="1" y="374"/>
                  </a:lnTo>
                  <a:cubicBezTo>
                    <a:pt x="1" y="374"/>
                    <a:pt x="366" y="1362"/>
                    <a:pt x="794" y="1362"/>
                  </a:cubicBezTo>
                  <a:cubicBezTo>
                    <a:pt x="795" y="1362"/>
                    <a:pt x="796" y="1362"/>
                    <a:pt x="797" y="1362"/>
                  </a:cubicBezTo>
                  <a:cubicBezTo>
                    <a:pt x="1227" y="1356"/>
                    <a:pt x="1175" y="82"/>
                    <a:pt x="1175" y="82"/>
                  </a:cubicBezTo>
                  <a:lnTo>
                    <a:pt x="1127" y="1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36"/>
            <p:cNvSpPr/>
            <p:nvPr/>
          </p:nvSpPr>
          <p:spPr>
            <a:xfrm>
              <a:off x="3069800" y="1683625"/>
              <a:ext cx="3025" cy="30050"/>
            </a:xfrm>
            <a:custGeom>
              <a:avLst/>
              <a:gdLst/>
              <a:ahLst/>
              <a:cxnLst/>
              <a:rect l="l" t="t" r="r" b="b"/>
              <a:pathLst>
                <a:path w="121" h="1202" extrusionOk="0">
                  <a:moveTo>
                    <a:pt x="62" y="0"/>
                  </a:moveTo>
                  <a:cubicBezTo>
                    <a:pt x="49" y="63"/>
                    <a:pt x="1" y="1201"/>
                    <a:pt x="1" y="1201"/>
                  </a:cubicBezTo>
                  <a:lnTo>
                    <a:pt x="121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6"/>
            <p:cNvSpPr/>
            <p:nvPr/>
          </p:nvSpPr>
          <p:spPr>
            <a:xfrm>
              <a:off x="3076250" y="1690525"/>
              <a:ext cx="2050" cy="27525"/>
            </a:xfrm>
            <a:custGeom>
              <a:avLst/>
              <a:gdLst/>
              <a:ahLst/>
              <a:cxnLst/>
              <a:rect l="l" t="t" r="r" b="b"/>
              <a:pathLst>
                <a:path w="82" h="1101" extrusionOk="0">
                  <a:moveTo>
                    <a:pt x="39" y="0"/>
                  </a:moveTo>
                  <a:lnTo>
                    <a:pt x="1" y="1079"/>
                  </a:lnTo>
                  <a:lnTo>
                    <a:pt x="82" y="1100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36"/>
            <p:cNvSpPr/>
            <p:nvPr/>
          </p:nvSpPr>
          <p:spPr>
            <a:xfrm>
              <a:off x="3081375" y="1689950"/>
              <a:ext cx="8025" cy="26550"/>
            </a:xfrm>
            <a:custGeom>
              <a:avLst/>
              <a:gdLst/>
              <a:ahLst/>
              <a:cxnLst/>
              <a:rect l="l" t="t" r="r" b="b"/>
              <a:pathLst>
                <a:path w="321" h="1062" extrusionOk="0">
                  <a:moveTo>
                    <a:pt x="0" y="1"/>
                  </a:moveTo>
                  <a:lnTo>
                    <a:pt x="321" y="1061"/>
                  </a:lnTo>
                  <a:lnTo>
                    <a:pt x="321" y="1061"/>
                  </a:lnTo>
                  <a:lnTo>
                    <a:pt x="62" y="2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36"/>
            <p:cNvSpPr/>
            <p:nvPr/>
          </p:nvSpPr>
          <p:spPr>
            <a:xfrm>
              <a:off x="3084250" y="1682600"/>
              <a:ext cx="9500" cy="27100"/>
            </a:xfrm>
            <a:custGeom>
              <a:avLst/>
              <a:gdLst/>
              <a:ahLst/>
              <a:cxnLst/>
              <a:rect l="l" t="t" r="r" b="b"/>
              <a:pathLst>
                <a:path w="380" h="1084" extrusionOk="0">
                  <a:moveTo>
                    <a:pt x="1" y="1"/>
                  </a:moveTo>
                  <a:cubicBezTo>
                    <a:pt x="10" y="41"/>
                    <a:pt x="350" y="1084"/>
                    <a:pt x="350" y="1084"/>
                  </a:cubicBezTo>
                  <a:lnTo>
                    <a:pt x="379" y="103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36"/>
            <p:cNvSpPr/>
            <p:nvPr/>
          </p:nvSpPr>
          <p:spPr>
            <a:xfrm>
              <a:off x="3083825" y="1676400"/>
              <a:ext cx="14500" cy="22250"/>
            </a:xfrm>
            <a:custGeom>
              <a:avLst/>
              <a:gdLst/>
              <a:ahLst/>
              <a:cxnLst/>
              <a:rect l="l" t="t" r="r" b="b"/>
              <a:pathLst>
                <a:path w="580" h="890" extrusionOk="0">
                  <a:moveTo>
                    <a:pt x="62" y="0"/>
                  </a:moveTo>
                  <a:lnTo>
                    <a:pt x="0" y="26"/>
                  </a:lnTo>
                  <a:cubicBezTo>
                    <a:pt x="0" y="26"/>
                    <a:pt x="562" y="877"/>
                    <a:pt x="580" y="889"/>
                  </a:cubicBezTo>
                  <a:lnTo>
                    <a:pt x="62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36"/>
            <p:cNvSpPr/>
            <p:nvPr/>
          </p:nvSpPr>
          <p:spPr>
            <a:xfrm>
              <a:off x="2843650" y="1898225"/>
              <a:ext cx="36650" cy="136050"/>
            </a:xfrm>
            <a:custGeom>
              <a:avLst/>
              <a:gdLst/>
              <a:ahLst/>
              <a:cxnLst/>
              <a:rect l="l" t="t" r="r" b="b"/>
              <a:pathLst>
                <a:path w="1466" h="5442" extrusionOk="0">
                  <a:moveTo>
                    <a:pt x="0" y="1"/>
                  </a:moveTo>
                  <a:lnTo>
                    <a:pt x="1466" y="5442"/>
                  </a:lnTo>
                  <a:cubicBezTo>
                    <a:pt x="1466" y="5442"/>
                    <a:pt x="1426" y="2336"/>
                    <a:pt x="857" y="1288"/>
                  </a:cubicBezTo>
                  <a:cubicBezTo>
                    <a:pt x="289" y="240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36"/>
            <p:cNvSpPr/>
            <p:nvPr/>
          </p:nvSpPr>
          <p:spPr>
            <a:xfrm>
              <a:off x="3222900" y="1891100"/>
              <a:ext cx="100050" cy="264375"/>
            </a:xfrm>
            <a:custGeom>
              <a:avLst/>
              <a:gdLst/>
              <a:ahLst/>
              <a:cxnLst/>
              <a:rect l="l" t="t" r="r" b="b"/>
              <a:pathLst>
                <a:path w="4002" h="10575" extrusionOk="0">
                  <a:moveTo>
                    <a:pt x="4002" y="0"/>
                  </a:moveTo>
                  <a:lnTo>
                    <a:pt x="4002" y="0"/>
                  </a:lnTo>
                  <a:cubicBezTo>
                    <a:pt x="4002" y="0"/>
                    <a:pt x="1855" y="2622"/>
                    <a:pt x="1347" y="4627"/>
                  </a:cubicBezTo>
                  <a:cubicBezTo>
                    <a:pt x="837" y="6634"/>
                    <a:pt x="1" y="10574"/>
                    <a:pt x="1" y="10574"/>
                  </a:cubicBezTo>
                  <a:lnTo>
                    <a:pt x="3172" y="3006"/>
                  </a:lnTo>
                  <a:lnTo>
                    <a:pt x="400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36"/>
            <p:cNvSpPr/>
            <p:nvPr/>
          </p:nvSpPr>
          <p:spPr>
            <a:xfrm>
              <a:off x="3106675" y="17164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5756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6"/>
            <p:cNvSpPr/>
            <p:nvPr/>
          </p:nvSpPr>
          <p:spPr>
            <a:xfrm>
              <a:off x="3039925" y="1674000"/>
              <a:ext cx="24450" cy="73975"/>
            </a:xfrm>
            <a:custGeom>
              <a:avLst/>
              <a:gdLst/>
              <a:ahLst/>
              <a:cxnLst/>
              <a:rect l="l" t="t" r="r" b="b"/>
              <a:pathLst>
                <a:path w="978" h="2959" extrusionOk="0">
                  <a:moveTo>
                    <a:pt x="978" y="1"/>
                  </a:moveTo>
                  <a:cubicBezTo>
                    <a:pt x="978" y="1"/>
                    <a:pt x="596" y="90"/>
                    <a:pt x="541" y="202"/>
                  </a:cubicBezTo>
                  <a:cubicBezTo>
                    <a:pt x="541" y="202"/>
                    <a:pt x="573" y="1033"/>
                    <a:pt x="349" y="1585"/>
                  </a:cubicBezTo>
                  <a:cubicBezTo>
                    <a:pt x="127" y="2137"/>
                    <a:pt x="1" y="2288"/>
                    <a:pt x="1" y="2288"/>
                  </a:cubicBezTo>
                  <a:lnTo>
                    <a:pt x="217" y="2958"/>
                  </a:lnTo>
                  <a:cubicBezTo>
                    <a:pt x="217" y="2958"/>
                    <a:pt x="620" y="2244"/>
                    <a:pt x="753" y="1761"/>
                  </a:cubicBezTo>
                  <a:cubicBezTo>
                    <a:pt x="886" y="1278"/>
                    <a:pt x="887" y="1168"/>
                    <a:pt x="887" y="1168"/>
                  </a:cubicBezTo>
                  <a:lnTo>
                    <a:pt x="978" y="1"/>
                  </a:lnTo>
                  <a:close/>
                </a:path>
              </a:pathLst>
            </a:custGeom>
            <a:solidFill>
              <a:srgbClr val="7271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6"/>
            <p:cNvSpPr/>
            <p:nvPr/>
          </p:nvSpPr>
          <p:spPr>
            <a:xfrm>
              <a:off x="3051650" y="1692350"/>
              <a:ext cx="8800" cy="24150"/>
            </a:xfrm>
            <a:custGeom>
              <a:avLst/>
              <a:gdLst/>
              <a:ahLst/>
              <a:cxnLst/>
              <a:rect l="l" t="t" r="r" b="b"/>
              <a:pathLst>
                <a:path w="352" h="966" extrusionOk="0">
                  <a:moveTo>
                    <a:pt x="21" y="0"/>
                  </a:moveTo>
                  <a:lnTo>
                    <a:pt x="1" y="152"/>
                  </a:lnTo>
                  <a:lnTo>
                    <a:pt x="302" y="965"/>
                  </a:lnTo>
                  <a:lnTo>
                    <a:pt x="352" y="851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6"/>
            <p:cNvSpPr/>
            <p:nvPr/>
          </p:nvSpPr>
          <p:spPr>
            <a:xfrm>
              <a:off x="3047000" y="1713600"/>
              <a:ext cx="9050" cy="15300"/>
            </a:xfrm>
            <a:custGeom>
              <a:avLst/>
              <a:gdLst/>
              <a:ahLst/>
              <a:cxnLst/>
              <a:rect l="l" t="t" r="r" b="b"/>
              <a:pathLst>
                <a:path w="362" h="612" extrusionOk="0">
                  <a:moveTo>
                    <a:pt x="35" y="1"/>
                  </a:moveTo>
                  <a:lnTo>
                    <a:pt x="1" y="85"/>
                  </a:lnTo>
                  <a:lnTo>
                    <a:pt x="312" y="612"/>
                  </a:lnTo>
                  <a:lnTo>
                    <a:pt x="361" y="491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36"/>
            <p:cNvSpPr/>
            <p:nvPr/>
          </p:nvSpPr>
          <p:spPr>
            <a:xfrm>
              <a:off x="3041525" y="1725175"/>
              <a:ext cx="9400" cy="12150"/>
            </a:xfrm>
            <a:custGeom>
              <a:avLst/>
              <a:gdLst/>
              <a:ahLst/>
              <a:cxnLst/>
              <a:rect l="l" t="t" r="r" b="b"/>
              <a:pathLst>
                <a:path w="376" h="486" extrusionOk="0">
                  <a:moveTo>
                    <a:pt x="79" y="1"/>
                  </a:moveTo>
                  <a:lnTo>
                    <a:pt x="1" y="27"/>
                  </a:lnTo>
                  <a:lnTo>
                    <a:pt x="376" y="485"/>
                  </a:lnTo>
                  <a:lnTo>
                    <a:pt x="79" y="1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36"/>
            <p:cNvSpPr/>
            <p:nvPr/>
          </p:nvSpPr>
          <p:spPr>
            <a:xfrm>
              <a:off x="3274550" y="1942075"/>
              <a:ext cx="24225" cy="30150"/>
            </a:xfrm>
            <a:custGeom>
              <a:avLst/>
              <a:gdLst/>
              <a:ahLst/>
              <a:cxnLst/>
              <a:rect l="l" t="t" r="r" b="b"/>
              <a:pathLst>
                <a:path w="969" h="1206" extrusionOk="0">
                  <a:moveTo>
                    <a:pt x="492" y="1"/>
                  </a:moveTo>
                  <a:lnTo>
                    <a:pt x="1" y="603"/>
                  </a:lnTo>
                  <a:lnTo>
                    <a:pt x="630" y="1205"/>
                  </a:lnTo>
                  <a:lnTo>
                    <a:pt x="968" y="132"/>
                  </a:lnTo>
                  <a:cubicBezTo>
                    <a:pt x="968" y="132"/>
                    <a:pt x="482" y="16"/>
                    <a:pt x="492" y="1"/>
                  </a:cubicBezTo>
                  <a:close/>
                </a:path>
              </a:pathLst>
            </a:custGeom>
            <a:solidFill>
              <a:srgbClr val="B6B7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36"/>
            <p:cNvSpPr/>
            <p:nvPr/>
          </p:nvSpPr>
          <p:spPr>
            <a:xfrm>
              <a:off x="3300500" y="1911725"/>
              <a:ext cx="77850" cy="43000"/>
            </a:xfrm>
            <a:custGeom>
              <a:avLst/>
              <a:gdLst/>
              <a:ahLst/>
              <a:cxnLst/>
              <a:rect l="l" t="t" r="r" b="b"/>
              <a:pathLst>
                <a:path w="3114" h="1720" extrusionOk="0">
                  <a:moveTo>
                    <a:pt x="1663" y="1"/>
                  </a:moveTo>
                  <a:cubicBezTo>
                    <a:pt x="1393" y="1"/>
                    <a:pt x="992" y="623"/>
                    <a:pt x="992" y="623"/>
                  </a:cubicBezTo>
                  <a:cubicBezTo>
                    <a:pt x="992" y="623"/>
                    <a:pt x="102" y="1108"/>
                    <a:pt x="1" y="1277"/>
                  </a:cubicBezTo>
                  <a:lnTo>
                    <a:pt x="1" y="1719"/>
                  </a:lnTo>
                  <a:lnTo>
                    <a:pt x="1539" y="845"/>
                  </a:lnTo>
                  <a:lnTo>
                    <a:pt x="3114" y="1533"/>
                  </a:lnTo>
                  <a:cubicBezTo>
                    <a:pt x="3114" y="1533"/>
                    <a:pt x="2695" y="1054"/>
                    <a:pt x="2484" y="845"/>
                  </a:cubicBezTo>
                  <a:cubicBezTo>
                    <a:pt x="2415" y="775"/>
                    <a:pt x="2365" y="752"/>
                    <a:pt x="2331" y="752"/>
                  </a:cubicBezTo>
                  <a:cubicBezTo>
                    <a:pt x="2262" y="752"/>
                    <a:pt x="2251" y="845"/>
                    <a:pt x="2251" y="845"/>
                  </a:cubicBezTo>
                  <a:cubicBezTo>
                    <a:pt x="2251" y="845"/>
                    <a:pt x="1971" y="75"/>
                    <a:pt x="1704" y="6"/>
                  </a:cubicBezTo>
                  <a:cubicBezTo>
                    <a:pt x="1691" y="2"/>
                    <a:pt x="1677" y="1"/>
                    <a:pt x="1663" y="1"/>
                  </a:cubicBezTo>
                  <a:close/>
                </a:path>
              </a:pathLst>
            </a:custGeom>
            <a:solidFill>
              <a:srgbClr val="B6B7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36"/>
            <p:cNvSpPr/>
            <p:nvPr/>
          </p:nvSpPr>
          <p:spPr>
            <a:xfrm>
              <a:off x="3296150" y="1949050"/>
              <a:ext cx="108450" cy="97075"/>
            </a:xfrm>
            <a:custGeom>
              <a:avLst/>
              <a:gdLst/>
              <a:ahLst/>
              <a:cxnLst/>
              <a:rect l="l" t="t" r="r" b="b"/>
              <a:pathLst>
                <a:path w="4338" h="3883" extrusionOk="0">
                  <a:moveTo>
                    <a:pt x="572" y="0"/>
                  </a:moveTo>
                  <a:cubicBezTo>
                    <a:pt x="572" y="0"/>
                    <a:pt x="407" y="96"/>
                    <a:pt x="303" y="228"/>
                  </a:cubicBezTo>
                  <a:cubicBezTo>
                    <a:pt x="200" y="360"/>
                    <a:pt x="1" y="1102"/>
                    <a:pt x="1" y="1102"/>
                  </a:cubicBezTo>
                  <a:cubicBezTo>
                    <a:pt x="1" y="1102"/>
                    <a:pt x="595" y="2116"/>
                    <a:pt x="642" y="2198"/>
                  </a:cubicBezTo>
                  <a:cubicBezTo>
                    <a:pt x="689" y="2281"/>
                    <a:pt x="1015" y="3214"/>
                    <a:pt x="1120" y="3353"/>
                  </a:cubicBezTo>
                  <a:cubicBezTo>
                    <a:pt x="1218" y="3485"/>
                    <a:pt x="2078" y="3883"/>
                    <a:pt x="2163" y="3883"/>
                  </a:cubicBezTo>
                  <a:cubicBezTo>
                    <a:pt x="2168" y="3883"/>
                    <a:pt x="2171" y="3881"/>
                    <a:pt x="2169" y="3878"/>
                  </a:cubicBezTo>
                  <a:cubicBezTo>
                    <a:pt x="2145" y="3819"/>
                    <a:pt x="1447" y="3296"/>
                    <a:pt x="1447" y="3296"/>
                  </a:cubicBezTo>
                  <a:cubicBezTo>
                    <a:pt x="1447" y="3296"/>
                    <a:pt x="1516" y="3260"/>
                    <a:pt x="1516" y="3155"/>
                  </a:cubicBezTo>
                  <a:cubicBezTo>
                    <a:pt x="1516" y="3049"/>
                    <a:pt x="957" y="2187"/>
                    <a:pt x="957" y="2128"/>
                  </a:cubicBezTo>
                  <a:cubicBezTo>
                    <a:pt x="957" y="2070"/>
                    <a:pt x="1073" y="1557"/>
                    <a:pt x="1073" y="1557"/>
                  </a:cubicBezTo>
                  <a:lnTo>
                    <a:pt x="1890" y="2688"/>
                  </a:lnTo>
                  <a:lnTo>
                    <a:pt x="2030" y="2629"/>
                  </a:lnTo>
                  <a:lnTo>
                    <a:pt x="2157" y="2827"/>
                  </a:lnTo>
                  <a:cubicBezTo>
                    <a:pt x="2281" y="3018"/>
                    <a:pt x="3191" y="3295"/>
                    <a:pt x="3281" y="3295"/>
                  </a:cubicBezTo>
                  <a:cubicBezTo>
                    <a:pt x="3285" y="3295"/>
                    <a:pt x="3287" y="3294"/>
                    <a:pt x="3288" y="3293"/>
                  </a:cubicBezTo>
                  <a:cubicBezTo>
                    <a:pt x="3312" y="3271"/>
                    <a:pt x="3044" y="2909"/>
                    <a:pt x="2892" y="2734"/>
                  </a:cubicBezTo>
                  <a:cubicBezTo>
                    <a:pt x="2750" y="2570"/>
                    <a:pt x="2607" y="2417"/>
                    <a:pt x="2523" y="2417"/>
                  </a:cubicBezTo>
                  <a:cubicBezTo>
                    <a:pt x="2518" y="2417"/>
                    <a:pt x="2512" y="2417"/>
                    <a:pt x="2507" y="2419"/>
                  </a:cubicBezTo>
                  <a:cubicBezTo>
                    <a:pt x="2480" y="2427"/>
                    <a:pt x="2437" y="2429"/>
                    <a:pt x="2392" y="2429"/>
                  </a:cubicBezTo>
                  <a:cubicBezTo>
                    <a:pt x="2302" y="2429"/>
                    <a:pt x="2204" y="2419"/>
                    <a:pt x="2204" y="2419"/>
                  </a:cubicBezTo>
                  <a:cubicBezTo>
                    <a:pt x="2204" y="2419"/>
                    <a:pt x="2216" y="2360"/>
                    <a:pt x="2274" y="2221"/>
                  </a:cubicBezTo>
                  <a:cubicBezTo>
                    <a:pt x="2332" y="2081"/>
                    <a:pt x="1353" y="1074"/>
                    <a:pt x="1353" y="1074"/>
                  </a:cubicBezTo>
                  <a:lnTo>
                    <a:pt x="1353" y="1074"/>
                  </a:lnTo>
                  <a:lnTo>
                    <a:pt x="2495" y="1894"/>
                  </a:lnTo>
                  <a:cubicBezTo>
                    <a:pt x="2495" y="1894"/>
                    <a:pt x="2554" y="1999"/>
                    <a:pt x="2705" y="2081"/>
                  </a:cubicBezTo>
                  <a:cubicBezTo>
                    <a:pt x="2784" y="2123"/>
                    <a:pt x="2887" y="2146"/>
                    <a:pt x="3022" y="2146"/>
                  </a:cubicBezTo>
                  <a:cubicBezTo>
                    <a:pt x="3148" y="2146"/>
                    <a:pt x="3301" y="2125"/>
                    <a:pt x="3487" y="2081"/>
                  </a:cubicBezTo>
                  <a:cubicBezTo>
                    <a:pt x="3871" y="1988"/>
                    <a:pt x="4338" y="1707"/>
                    <a:pt x="4303" y="1661"/>
                  </a:cubicBezTo>
                  <a:cubicBezTo>
                    <a:pt x="4297" y="1652"/>
                    <a:pt x="4254" y="1649"/>
                    <a:pt x="4189" y="1649"/>
                  </a:cubicBezTo>
                  <a:cubicBezTo>
                    <a:pt x="3914" y="1649"/>
                    <a:pt x="3234" y="1708"/>
                    <a:pt x="3051" y="1708"/>
                  </a:cubicBezTo>
                  <a:cubicBezTo>
                    <a:pt x="3038" y="1708"/>
                    <a:pt x="3028" y="1708"/>
                    <a:pt x="3020" y="1707"/>
                  </a:cubicBezTo>
                  <a:cubicBezTo>
                    <a:pt x="3015" y="1707"/>
                    <a:pt x="3010" y="1706"/>
                    <a:pt x="3005" y="1706"/>
                  </a:cubicBezTo>
                  <a:cubicBezTo>
                    <a:pt x="2875" y="1706"/>
                    <a:pt x="2811" y="1847"/>
                    <a:pt x="2811" y="1847"/>
                  </a:cubicBezTo>
                  <a:lnTo>
                    <a:pt x="2811" y="1661"/>
                  </a:lnTo>
                  <a:cubicBezTo>
                    <a:pt x="2618" y="1402"/>
                    <a:pt x="2407" y="1156"/>
                    <a:pt x="2180" y="926"/>
                  </a:cubicBezTo>
                  <a:cubicBezTo>
                    <a:pt x="2009" y="755"/>
                    <a:pt x="1843" y="721"/>
                    <a:pt x="1711" y="721"/>
                  </a:cubicBezTo>
                  <a:cubicBezTo>
                    <a:pt x="1621" y="721"/>
                    <a:pt x="1547" y="736"/>
                    <a:pt x="1496" y="736"/>
                  </a:cubicBezTo>
                  <a:cubicBezTo>
                    <a:pt x="1468" y="736"/>
                    <a:pt x="1447" y="731"/>
                    <a:pt x="1434" y="717"/>
                  </a:cubicBezTo>
                  <a:cubicBezTo>
                    <a:pt x="1364" y="635"/>
                    <a:pt x="572" y="0"/>
                    <a:pt x="572" y="0"/>
                  </a:cubicBezTo>
                  <a:close/>
                </a:path>
              </a:pathLst>
            </a:custGeom>
            <a:solidFill>
              <a:srgbClr val="B6B7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36"/>
            <p:cNvSpPr/>
            <p:nvPr/>
          </p:nvSpPr>
          <p:spPr>
            <a:xfrm>
              <a:off x="3325300" y="1924125"/>
              <a:ext cx="4450" cy="16000"/>
            </a:xfrm>
            <a:custGeom>
              <a:avLst/>
              <a:gdLst/>
              <a:ahLst/>
              <a:cxnLst/>
              <a:rect l="l" t="t" r="r" b="b"/>
              <a:pathLst>
                <a:path w="178" h="640" extrusionOk="0">
                  <a:moveTo>
                    <a:pt x="89" y="0"/>
                  </a:moveTo>
                  <a:lnTo>
                    <a:pt x="0" y="127"/>
                  </a:lnTo>
                  <a:lnTo>
                    <a:pt x="37" y="639"/>
                  </a:lnTo>
                  <a:lnTo>
                    <a:pt x="177" y="559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36"/>
            <p:cNvSpPr/>
            <p:nvPr/>
          </p:nvSpPr>
          <p:spPr>
            <a:xfrm>
              <a:off x="3353850" y="1932825"/>
              <a:ext cx="5125" cy="8750"/>
            </a:xfrm>
            <a:custGeom>
              <a:avLst/>
              <a:gdLst/>
              <a:ahLst/>
              <a:cxnLst/>
              <a:rect l="l" t="t" r="r" b="b"/>
              <a:pathLst>
                <a:path w="205" h="350" extrusionOk="0">
                  <a:moveTo>
                    <a:pt x="117" y="1"/>
                  </a:moveTo>
                  <a:lnTo>
                    <a:pt x="1" y="260"/>
                  </a:lnTo>
                  <a:lnTo>
                    <a:pt x="204" y="349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6"/>
            <p:cNvSpPr/>
            <p:nvPr/>
          </p:nvSpPr>
          <p:spPr>
            <a:xfrm>
              <a:off x="3329950" y="1966950"/>
              <a:ext cx="5450" cy="11100"/>
            </a:xfrm>
            <a:custGeom>
              <a:avLst/>
              <a:gdLst/>
              <a:ahLst/>
              <a:cxnLst/>
              <a:rect l="l" t="t" r="r" b="b"/>
              <a:pathLst>
                <a:path w="218" h="444" extrusionOk="0">
                  <a:moveTo>
                    <a:pt x="82" y="1"/>
                  </a:moveTo>
                  <a:lnTo>
                    <a:pt x="1" y="358"/>
                  </a:lnTo>
                  <a:lnTo>
                    <a:pt x="120" y="444"/>
                  </a:lnTo>
                  <a:lnTo>
                    <a:pt x="217" y="14"/>
                  </a:lnTo>
                  <a:lnTo>
                    <a:pt x="82" y="1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36"/>
            <p:cNvSpPr/>
            <p:nvPr/>
          </p:nvSpPr>
          <p:spPr>
            <a:xfrm>
              <a:off x="3362300" y="1990550"/>
              <a:ext cx="7600" cy="11550"/>
            </a:xfrm>
            <a:custGeom>
              <a:avLst/>
              <a:gdLst/>
              <a:ahLst/>
              <a:cxnLst/>
              <a:rect l="l" t="t" r="r" b="b"/>
              <a:pathLst>
                <a:path w="304" h="462" extrusionOk="0">
                  <a:moveTo>
                    <a:pt x="165" y="1"/>
                  </a:moveTo>
                  <a:lnTo>
                    <a:pt x="1" y="385"/>
                  </a:lnTo>
                  <a:lnTo>
                    <a:pt x="165" y="461"/>
                  </a:lnTo>
                  <a:lnTo>
                    <a:pt x="304" y="67"/>
                  </a:lnTo>
                  <a:lnTo>
                    <a:pt x="165" y="1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36"/>
            <p:cNvSpPr/>
            <p:nvPr/>
          </p:nvSpPr>
          <p:spPr>
            <a:xfrm>
              <a:off x="3322925" y="1978025"/>
              <a:ext cx="12475" cy="14625"/>
            </a:xfrm>
            <a:custGeom>
              <a:avLst/>
              <a:gdLst/>
              <a:ahLst/>
              <a:cxnLst/>
              <a:rect l="l" t="t" r="r" b="b"/>
              <a:pathLst>
                <a:path w="499" h="585" extrusionOk="0">
                  <a:moveTo>
                    <a:pt x="272" y="1"/>
                  </a:moveTo>
                  <a:lnTo>
                    <a:pt x="1" y="397"/>
                  </a:lnTo>
                  <a:lnTo>
                    <a:pt x="137" y="585"/>
                  </a:lnTo>
                  <a:lnTo>
                    <a:pt x="498" y="71"/>
                  </a:lnTo>
                  <a:lnTo>
                    <a:pt x="272" y="1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36"/>
            <p:cNvSpPr/>
            <p:nvPr/>
          </p:nvSpPr>
          <p:spPr>
            <a:xfrm>
              <a:off x="3344650" y="2002075"/>
              <a:ext cx="14200" cy="16400"/>
            </a:xfrm>
            <a:custGeom>
              <a:avLst/>
              <a:gdLst/>
              <a:ahLst/>
              <a:cxnLst/>
              <a:rect l="l" t="t" r="r" b="b"/>
              <a:pathLst>
                <a:path w="568" h="656" extrusionOk="0">
                  <a:moveTo>
                    <a:pt x="369" y="0"/>
                  </a:moveTo>
                  <a:lnTo>
                    <a:pt x="311" y="85"/>
                  </a:lnTo>
                  <a:lnTo>
                    <a:pt x="1" y="545"/>
                  </a:lnTo>
                  <a:lnTo>
                    <a:pt x="185" y="656"/>
                  </a:lnTo>
                  <a:lnTo>
                    <a:pt x="567" y="298"/>
                  </a:lnTo>
                  <a:lnTo>
                    <a:pt x="369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36"/>
            <p:cNvSpPr/>
            <p:nvPr/>
          </p:nvSpPr>
          <p:spPr>
            <a:xfrm>
              <a:off x="2831150" y="1908050"/>
              <a:ext cx="20850" cy="34225"/>
            </a:xfrm>
            <a:custGeom>
              <a:avLst/>
              <a:gdLst/>
              <a:ahLst/>
              <a:cxnLst/>
              <a:rect l="l" t="t" r="r" b="b"/>
              <a:pathLst>
                <a:path w="834" h="1369" extrusionOk="0">
                  <a:moveTo>
                    <a:pt x="556" y="0"/>
                  </a:moveTo>
                  <a:lnTo>
                    <a:pt x="1" y="198"/>
                  </a:lnTo>
                  <a:lnTo>
                    <a:pt x="140" y="1369"/>
                  </a:lnTo>
                  <a:lnTo>
                    <a:pt x="834" y="1230"/>
                  </a:lnTo>
                  <a:lnTo>
                    <a:pt x="556" y="0"/>
                  </a:lnTo>
                  <a:close/>
                </a:path>
              </a:pathLst>
            </a:custGeom>
            <a:solidFill>
              <a:srgbClr val="B6B7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36"/>
            <p:cNvSpPr/>
            <p:nvPr/>
          </p:nvSpPr>
          <p:spPr>
            <a:xfrm>
              <a:off x="2805350" y="1901075"/>
              <a:ext cx="32275" cy="65200"/>
            </a:xfrm>
            <a:custGeom>
              <a:avLst/>
              <a:gdLst/>
              <a:ahLst/>
              <a:cxnLst/>
              <a:rect l="l" t="t" r="r" b="b"/>
              <a:pathLst>
                <a:path w="1291" h="2608" extrusionOk="0">
                  <a:moveTo>
                    <a:pt x="755" y="1"/>
                  </a:moveTo>
                  <a:lnTo>
                    <a:pt x="1" y="279"/>
                  </a:lnTo>
                  <a:lnTo>
                    <a:pt x="220" y="1648"/>
                  </a:lnTo>
                  <a:lnTo>
                    <a:pt x="378" y="1787"/>
                  </a:lnTo>
                  <a:lnTo>
                    <a:pt x="259" y="1986"/>
                  </a:lnTo>
                  <a:lnTo>
                    <a:pt x="497" y="2607"/>
                  </a:lnTo>
                  <a:lnTo>
                    <a:pt x="1291" y="2481"/>
                  </a:lnTo>
                  <a:lnTo>
                    <a:pt x="1172" y="1926"/>
                  </a:lnTo>
                  <a:lnTo>
                    <a:pt x="914" y="1926"/>
                  </a:lnTo>
                  <a:lnTo>
                    <a:pt x="1172" y="1648"/>
                  </a:lnTo>
                  <a:lnTo>
                    <a:pt x="755" y="1"/>
                  </a:lnTo>
                  <a:close/>
                </a:path>
              </a:pathLst>
            </a:custGeom>
            <a:solidFill>
              <a:srgbClr val="B6B7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6"/>
            <p:cNvSpPr/>
            <p:nvPr/>
          </p:nvSpPr>
          <p:spPr>
            <a:xfrm>
              <a:off x="2758725" y="1914975"/>
              <a:ext cx="52125" cy="35250"/>
            </a:xfrm>
            <a:custGeom>
              <a:avLst/>
              <a:gdLst/>
              <a:ahLst/>
              <a:cxnLst/>
              <a:rect l="l" t="t" r="r" b="b"/>
              <a:pathLst>
                <a:path w="2085" h="1410" extrusionOk="0">
                  <a:moveTo>
                    <a:pt x="1687" y="1"/>
                  </a:moveTo>
                  <a:lnTo>
                    <a:pt x="1410" y="298"/>
                  </a:lnTo>
                  <a:lnTo>
                    <a:pt x="1410" y="80"/>
                  </a:lnTo>
                  <a:lnTo>
                    <a:pt x="1" y="516"/>
                  </a:lnTo>
                  <a:lnTo>
                    <a:pt x="159" y="1410"/>
                  </a:lnTo>
                  <a:lnTo>
                    <a:pt x="2085" y="1092"/>
                  </a:lnTo>
                  <a:lnTo>
                    <a:pt x="1927" y="99"/>
                  </a:lnTo>
                  <a:lnTo>
                    <a:pt x="1687" y="1"/>
                  </a:lnTo>
                  <a:close/>
                </a:path>
              </a:pathLst>
            </a:custGeom>
            <a:solidFill>
              <a:srgbClr val="B6B7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36"/>
            <p:cNvSpPr/>
            <p:nvPr/>
          </p:nvSpPr>
          <p:spPr>
            <a:xfrm>
              <a:off x="2765675" y="1948225"/>
              <a:ext cx="47650" cy="30775"/>
            </a:xfrm>
            <a:custGeom>
              <a:avLst/>
              <a:gdLst/>
              <a:ahLst/>
              <a:cxnLst/>
              <a:rect l="l" t="t" r="r" b="b"/>
              <a:pathLst>
                <a:path w="1906" h="1231" extrusionOk="0">
                  <a:moveTo>
                    <a:pt x="1588" y="0"/>
                  </a:moveTo>
                  <a:lnTo>
                    <a:pt x="0" y="536"/>
                  </a:lnTo>
                  <a:lnTo>
                    <a:pt x="119" y="1231"/>
                  </a:lnTo>
                  <a:lnTo>
                    <a:pt x="1906" y="883"/>
                  </a:lnTo>
                  <a:lnTo>
                    <a:pt x="1588" y="0"/>
                  </a:lnTo>
                  <a:close/>
                </a:path>
              </a:pathLst>
            </a:custGeom>
            <a:solidFill>
              <a:srgbClr val="B6B7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6"/>
            <p:cNvSpPr/>
            <p:nvPr/>
          </p:nvSpPr>
          <p:spPr>
            <a:xfrm>
              <a:off x="2774125" y="1980975"/>
              <a:ext cx="47375" cy="27300"/>
            </a:xfrm>
            <a:custGeom>
              <a:avLst/>
              <a:gdLst/>
              <a:ahLst/>
              <a:cxnLst/>
              <a:rect l="l" t="t" r="r" b="b"/>
              <a:pathLst>
                <a:path w="1895" h="1092" extrusionOk="0">
                  <a:moveTo>
                    <a:pt x="1726" y="0"/>
                  </a:moveTo>
                  <a:lnTo>
                    <a:pt x="0" y="516"/>
                  </a:lnTo>
                  <a:lnTo>
                    <a:pt x="0" y="1092"/>
                  </a:lnTo>
                  <a:lnTo>
                    <a:pt x="1895" y="1092"/>
                  </a:lnTo>
                  <a:lnTo>
                    <a:pt x="1726" y="0"/>
                  </a:lnTo>
                  <a:close/>
                </a:path>
              </a:pathLst>
            </a:custGeom>
            <a:solidFill>
              <a:srgbClr val="B6B7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6"/>
            <p:cNvSpPr/>
            <p:nvPr/>
          </p:nvSpPr>
          <p:spPr>
            <a:xfrm>
              <a:off x="2791875" y="1917600"/>
              <a:ext cx="5950" cy="27800"/>
            </a:xfrm>
            <a:custGeom>
              <a:avLst/>
              <a:gdLst/>
              <a:ahLst/>
              <a:cxnLst/>
              <a:rect l="l" t="t" r="r" b="b"/>
              <a:pathLst>
                <a:path w="238" h="1112" extrusionOk="0">
                  <a:moveTo>
                    <a:pt x="1" y="0"/>
                  </a:moveTo>
                  <a:lnTo>
                    <a:pt x="1" y="1112"/>
                  </a:lnTo>
                  <a:lnTo>
                    <a:pt x="238" y="1073"/>
                  </a:lnTo>
                  <a:lnTo>
                    <a:pt x="103" y="305"/>
                  </a:lnTo>
                  <a:lnTo>
                    <a:pt x="84" y="19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36"/>
            <p:cNvSpPr/>
            <p:nvPr/>
          </p:nvSpPr>
          <p:spPr>
            <a:xfrm>
              <a:off x="2810825" y="1936450"/>
              <a:ext cx="23825" cy="9325"/>
            </a:xfrm>
            <a:custGeom>
              <a:avLst/>
              <a:gdLst/>
              <a:ahLst/>
              <a:cxnLst/>
              <a:rect l="l" t="t" r="r" b="b"/>
              <a:pathLst>
                <a:path w="953" h="373" extrusionOk="0">
                  <a:moveTo>
                    <a:pt x="893" y="1"/>
                  </a:moveTo>
                  <a:lnTo>
                    <a:pt x="1" y="233"/>
                  </a:lnTo>
                  <a:lnTo>
                    <a:pt x="159" y="372"/>
                  </a:lnTo>
                  <a:lnTo>
                    <a:pt x="953" y="233"/>
                  </a:lnTo>
                  <a:lnTo>
                    <a:pt x="893" y="1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36"/>
            <p:cNvSpPr/>
            <p:nvPr/>
          </p:nvSpPr>
          <p:spPr>
            <a:xfrm>
              <a:off x="2781950" y="1955175"/>
              <a:ext cx="7575" cy="20700"/>
            </a:xfrm>
            <a:custGeom>
              <a:avLst/>
              <a:gdLst/>
              <a:ahLst/>
              <a:cxnLst/>
              <a:rect l="l" t="t" r="r" b="b"/>
              <a:pathLst>
                <a:path w="303" h="828" extrusionOk="0">
                  <a:moveTo>
                    <a:pt x="113" y="1"/>
                  </a:moveTo>
                  <a:lnTo>
                    <a:pt x="0" y="39"/>
                  </a:lnTo>
                  <a:lnTo>
                    <a:pt x="113" y="828"/>
                  </a:lnTo>
                  <a:lnTo>
                    <a:pt x="302" y="791"/>
                  </a:lnTo>
                  <a:lnTo>
                    <a:pt x="113" y="1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6"/>
            <p:cNvSpPr/>
            <p:nvPr/>
          </p:nvSpPr>
          <p:spPr>
            <a:xfrm>
              <a:off x="2795600" y="1987375"/>
              <a:ext cx="5950" cy="20900"/>
            </a:xfrm>
            <a:custGeom>
              <a:avLst/>
              <a:gdLst/>
              <a:ahLst/>
              <a:cxnLst/>
              <a:rect l="l" t="t" r="r" b="b"/>
              <a:pathLst>
                <a:path w="238" h="836" extrusionOk="0">
                  <a:moveTo>
                    <a:pt x="9" y="0"/>
                  </a:moveTo>
                  <a:cubicBezTo>
                    <a:pt x="0" y="3"/>
                    <a:pt x="89" y="836"/>
                    <a:pt x="89" y="836"/>
                  </a:cubicBezTo>
                  <a:lnTo>
                    <a:pt x="237" y="836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36"/>
            <p:cNvSpPr/>
            <p:nvPr/>
          </p:nvSpPr>
          <p:spPr>
            <a:xfrm>
              <a:off x="2366800" y="1566900"/>
              <a:ext cx="349900" cy="149600"/>
            </a:xfrm>
            <a:custGeom>
              <a:avLst/>
              <a:gdLst/>
              <a:ahLst/>
              <a:cxnLst/>
              <a:rect l="l" t="t" r="r" b="b"/>
              <a:pathLst>
                <a:path w="13996" h="5984" extrusionOk="0">
                  <a:moveTo>
                    <a:pt x="9826" y="1"/>
                  </a:moveTo>
                  <a:cubicBezTo>
                    <a:pt x="8843" y="1"/>
                    <a:pt x="7690" y="138"/>
                    <a:pt x="6443" y="550"/>
                  </a:cubicBezTo>
                  <a:cubicBezTo>
                    <a:pt x="2699" y="1786"/>
                    <a:pt x="1" y="5983"/>
                    <a:pt x="1" y="5983"/>
                  </a:cubicBezTo>
                  <a:cubicBezTo>
                    <a:pt x="1" y="5983"/>
                    <a:pt x="3480" y="3157"/>
                    <a:pt x="7223" y="2992"/>
                  </a:cubicBezTo>
                  <a:lnTo>
                    <a:pt x="7713" y="1851"/>
                  </a:lnTo>
                  <a:lnTo>
                    <a:pt x="7842" y="2973"/>
                  </a:lnTo>
                  <a:cubicBezTo>
                    <a:pt x="7842" y="2973"/>
                    <a:pt x="8658" y="2858"/>
                    <a:pt x="9622" y="2858"/>
                  </a:cubicBezTo>
                  <a:cubicBezTo>
                    <a:pt x="10137" y="2858"/>
                    <a:pt x="10696" y="2891"/>
                    <a:pt x="11195" y="2992"/>
                  </a:cubicBezTo>
                  <a:cubicBezTo>
                    <a:pt x="12628" y="3283"/>
                    <a:pt x="13995" y="3614"/>
                    <a:pt x="13995" y="3614"/>
                  </a:cubicBezTo>
                  <a:cubicBezTo>
                    <a:pt x="13995" y="3614"/>
                    <a:pt x="13132" y="972"/>
                    <a:pt x="13075" y="550"/>
                  </a:cubicBezTo>
                  <a:cubicBezTo>
                    <a:pt x="13075" y="550"/>
                    <a:pt x="11791" y="1"/>
                    <a:pt x="9826" y="1"/>
                  </a:cubicBezTo>
                  <a:close/>
                </a:path>
              </a:pathLst>
            </a:custGeom>
            <a:solidFill>
              <a:srgbClr val="3538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6"/>
            <p:cNvSpPr/>
            <p:nvPr/>
          </p:nvSpPr>
          <p:spPr>
            <a:xfrm>
              <a:off x="2366800" y="1565425"/>
              <a:ext cx="337650" cy="151075"/>
            </a:xfrm>
            <a:custGeom>
              <a:avLst/>
              <a:gdLst/>
              <a:ahLst/>
              <a:cxnLst/>
              <a:rect l="l" t="t" r="r" b="b"/>
              <a:pathLst>
                <a:path w="13506" h="6043" extrusionOk="0">
                  <a:moveTo>
                    <a:pt x="9650" y="1"/>
                  </a:moveTo>
                  <a:cubicBezTo>
                    <a:pt x="8082" y="1"/>
                    <a:pt x="7141" y="404"/>
                    <a:pt x="7141" y="405"/>
                  </a:cubicBezTo>
                  <a:cubicBezTo>
                    <a:pt x="2077" y="1924"/>
                    <a:pt x="1" y="6042"/>
                    <a:pt x="1" y="6042"/>
                  </a:cubicBezTo>
                  <a:cubicBezTo>
                    <a:pt x="1" y="6042"/>
                    <a:pt x="5236" y="1121"/>
                    <a:pt x="7582" y="609"/>
                  </a:cubicBezTo>
                  <a:cubicBezTo>
                    <a:pt x="7969" y="525"/>
                    <a:pt x="8391" y="489"/>
                    <a:pt x="8824" y="489"/>
                  </a:cubicBezTo>
                  <a:cubicBezTo>
                    <a:pt x="11013" y="489"/>
                    <a:pt x="13506" y="1391"/>
                    <a:pt x="13506" y="1391"/>
                  </a:cubicBezTo>
                  <a:lnTo>
                    <a:pt x="13075" y="609"/>
                  </a:lnTo>
                  <a:cubicBezTo>
                    <a:pt x="11754" y="146"/>
                    <a:pt x="10589" y="1"/>
                    <a:pt x="9650" y="1"/>
                  </a:cubicBezTo>
                  <a:close/>
                </a:path>
              </a:pathLst>
            </a:custGeom>
            <a:solidFill>
              <a:srgbClr val="9496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36"/>
            <p:cNvSpPr/>
            <p:nvPr/>
          </p:nvSpPr>
          <p:spPr>
            <a:xfrm>
              <a:off x="3035575" y="1644300"/>
              <a:ext cx="31425" cy="25250"/>
            </a:xfrm>
            <a:custGeom>
              <a:avLst/>
              <a:gdLst/>
              <a:ahLst/>
              <a:cxnLst/>
              <a:rect l="l" t="t" r="r" b="b"/>
              <a:pathLst>
                <a:path w="1257" h="1010" extrusionOk="0">
                  <a:moveTo>
                    <a:pt x="76" y="0"/>
                  </a:moveTo>
                  <a:cubicBezTo>
                    <a:pt x="76" y="0"/>
                    <a:pt x="1" y="901"/>
                    <a:pt x="561" y="1000"/>
                  </a:cubicBezTo>
                  <a:cubicBezTo>
                    <a:pt x="599" y="1006"/>
                    <a:pt x="635" y="1010"/>
                    <a:pt x="670" y="1010"/>
                  </a:cubicBezTo>
                  <a:cubicBezTo>
                    <a:pt x="1139" y="1010"/>
                    <a:pt x="1256" y="420"/>
                    <a:pt x="1256" y="420"/>
                  </a:cubicBezTo>
                  <a:lnTo>
                    <a:pt x="1256" y="420"/>
                  </a:lnTo>
                  <a:cubicBezTo>
                    <a:pt x="1256" y="420"/>
                    <a:pt x="1217" y="427"/>
                    <a:pt x="1153" y="427"/>
                  </a:cubicBezTo>
                  <a:cubicBezTo>
                    <a:pt x="1033" y="427"/>
                    <a:pt x="825" y="403"/>
                    <a:pt x="614" y="265"/>
                  </a:cubicBezTo>
                  <a:cubicBezTo>
                    <a:pt x="289" y="54"/>
                    <a:pt x="76" y="0"/>
                    <a:pt x="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36"/>
            <p:cNvSpPr/>
            <p:nvPr/>
          </p:nvSpPr>
          <p:spPr>
            <a:xfrm>
              <a:off x="3076000" y="1619175"/>
              <a:ext cx="24150" cy="38825"/>
            </a:xfrm>
            <a:custGeom>
              <a:avLst/>
              <a:gdLst/>
              <a:ahLst/>
              <a:cxnLst/>
              <a:rect l="l" t="t" r="r" b="b"/>
              <a:pathLst>
                <a:path w="966" h="1553" extrusionOk="0">
                  <a:moveTo>
                    <a:pt x="590" y="1"/>
                  </a:moveTo>
                  <a:lnTo>
                    <a:pt x="0" y="1257"/>
                  </a:lnTo>
                  <a:cubicBezTo>
                    <a:pt x="0" y="1257"/>
                    <a:pt x="147" y="1553"/>
                    <a:pt x="411" y="1553"/>
                  </a:cubicBezTo>
                  <a:cubicBezTo>
                    <a:pt x="466" y="1553"/>
                    <a:pt x="526" y="1540"/>
                    <a:pt x="590" y="1510"/>
                  </a:cubicBezTo>
                  <a:cubicBezTo>
                    <a:pt x="965" y="1331"/>
                    <a:pt x="624" y="72"/>
                    <a:pt x="5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6"/>
            <p:cNvSpPr/>
            <p:nvPr/>
          </p:nvSpPr>
          <p:spPr>
            <a:xfrm>
              <a:off x="3066975" y="1658150"/>
              <a:ext cx="11975" cy="22700"/>
            </a:xfrm>
            <a:custGeom>
              <a:avLst/>
              <a:gdLst/>
              <a:ahLst/>
              <a:cxnLst/>
              <a:rect l="l" t="t" r="r" b="b"/>
              <a:pathLst>
                <a:path w="479" h="908" extrusionOk="0">
                  <a:moveTo>
                    <a:pt x="261" y="1"/>
                  </a:moveTo>
                  <a:cubicBezTo>
                    <a:pt x="261" y="1"/>
                    <a:pt x="100" y="309"/>
                    <a:pt x="55" y="498"/>
                  </a:cubicBezTo>
                  <a:cubicBezTo>
                    <a:pt x="25" y="633"/>
                    <a:pt x="8" y="769"/>
                    <a:pt x="0" y="907"/>
                  </a:cubicBezTo>
                  <a:lnTo>
                    <a:pt x="299" y="907"/>
                  </a:lnTo>
                  <a:lnTo>
                    <a:pt x="269" y="636"/>
                  </a:lnTo>
                  <a:lnTo>
                    <a:pt x="269" y="636"/>
                  </a:lnTo>
                  <a:cubicBezTo>
                    <a:pt x="269" y="636"/>
                    <a:pt x="324" y="809"/>
                    <a:pt x="383" y="809"/>
                  </a:cubicBezTo>
                  <a:cubicBezTo>
                    <a:pt x="392" y="809"/>
                    <a:pt x="401" y="805"/>
                    <a:pt x="410" y="796"/>
                  </a:cubicBezTo>
                  <a:cubicBezTo>
                    <a:pt x="479" y="725"/>
                    <a:pt x="391" y="492"/>
                    <a:pt x="391" y="492"/>
                  </a:cubicBezTo>
                  <a:lnTo>
                    <a:pt x="26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" name="Google Shape;195;p36"/>
          <p:cNvSpPr txBox="1">
            <a:spLocks/>
          </p:cNvSpPr>
          <p:nvPr/>
        </p:nvSpPr>
        <p:spPr>
          <a:xfrm flipH="1">
            <a:off x="2345198" y="4313718"/>
            <a:ext cx="5384135" cy="6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ntano Sans"/>
              <a:buNone/>
              <a:defRPr sz="1200" b="0" i="0" u="none" strike="noStrike" cap="none">
                <a:solidFill>
                  <a:schemeClr val="accent3"/>
                </a:solidFill>
                <a:latin typeface="Pontano Sans"/>
                <a:ea typeface="Pontano Sans"/>
                <a:cs typeface="Pontano Sans"/>
                <a:sym typeface="Pontano Sans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ntano Sans"/>
              <a:buNone/>
              <a:defRPr sz="1400" b="0" i="0" u="none" strike="noStrike" cap="none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ntano Sans"/>
              <a:buNone/>
              <a:defRPr sz="1400" b="0" i="0" u="none" strike="noStrike" cap="none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ntano Sans"/>
              <a:buNone/>
              <a:defRPr sz="1400" b="0" i="0" u="none" strike="noStrike" cap="none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ntano Sans"/>
              <a:buNone/>
              <a:defRPr sz="1400" b="0" i="0" u="none" strike="noStrike" cap="none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ntano Sans"/>
              <a:buNone/>
              <a:defRPr sz="1400" b="0" i="0" u="none" strike="noStrike" cap="none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ntano Sans"/>
              <a:buNone/>
              <a:defRPr sz="1400" b="0" i="0" u="none" strike="noStrike" cap="none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ntano Sans"/>
              <a:buNone/>
              <a:defRPr sz="1400" b="0" i="0" u="none" strike="noStrike" cap="none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ntano Sans"/>
              <a:buNone/>
              <a:defRPr sz="1400" b="0" i="0" u="none" strike="noStrike" cap="none">
                <a:solidFill>
                  <a:schemeClr val="lt1"/>
                </a:solidFill>
                <a:latin typeface="Pontano Sans"/>
                <a:ea typeface="Pontano Sans"/>
                <a:cs typeface="Pontano Sans"/>
                <a:sym typeface="Pontano Sans"/>
              </a:defRPr>
            </a:lvl9pPr>
          </a:lstStyle>
          <a:p>
            <a:pPr marL="0" indent="0"/>
            <a:r>
              <a:rPr lang="es-ES" sz="1600" b="1" dirty="0" smtClean="0">
                <a:solidFill>
                  <a:schemeClr val="bg1"/>
                </a:solidFill>
                <a:latin typeface="Nunito Light"/>
              </a:rPr>
              <a:t>El Diámetro:  </a:t>
            </a:r>
            <a:r>
              <a:rPr lang="es-ES" sz="1600" dirty="0" smtClean="0">
                <a:solidFill>
                  <a:schemeClr val="bg1"/>
                </a:solidFill>
                <a:latin typeface="Nunito Light"/>
              </a:rPr>
              <a:t>Es el segmento que une dos puntos de la circunferencia pasando por el centro.</a:t>
            </a:r>
            <a:endParaRPr lang="es-ES" sz="1600" dirty="0">
              <a:solidFill>
                <a:schemeClr val="bg1"/>
              </a:solidFill>
              <a:latin typeface="Nunito Light"/>
            </a:endParaRPr>
          </a:p>
        </p:txBody>
      </p:sp>
      <p:sp>
        <p:nvSpPr>
          <p:cNvPr id="53" name="Elipse 52"/>
          <p:cNvSpPr/>
          <p:nvPr/>
        </p:nvSpPr>
        <p:spPr>
          <a:xfrm>
            <a:off x="5803954" y="3006295"/>
            <a:ext cx="1407074" cy="137543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Conector 53"/>
          <p:cNvSpPr/>
          <p:nvPr/>
        </p:nvSpPr>
        <p:spPr>
          <a:xfrm>
            <a:off x="6482403" y="3676795"/>
            <a:ext cx="45719" cy="45719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55" name="Conector recto de flecha 54"/>
          <p:cNvCxnSpPr>
            <a:endCxn id="53" idx="6"/>
          </p:cNvCxnSpPr>
          <p:nvPr/>
        </p:nvCxnSpPr>
        <p:spPr>
          <a:xfrm flipV="1">
            <a:off x="6528122" y="3694011"/>
            <a:ext cx="682906" cy="10611"/>
          </a:xfrm>
          <a:prstGeom prst="straightConnector1">
            <a:avLst/>
          </a:prstGeom>
          <a:ln w="5715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Elipse 57"/>
          <p:cNvSpPr/>
          <p:nvPr/>
        </p:nvSpPr>
        <p:spPr>
          <a:xfrm>
            <a:off x="501348" y="3676795"/>
            <a:ext cx="1407074" cy="137543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Conector 58"/>
          <p:cNvSpPr/>
          <p:nvPr/>
        </p:nvSpPr>
        <p:spPr>
          <a:xfrm>
            <a:off x="1179797" y="4347295"/>
            <a:ext cx="45719" cy="45719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60" name="Conector recto de flecha 59"/>
          <p:cNvCxnSpPr/>
          <p:nvPr/>
        </p:nvCxnSpPr>
        <p:spPr>
          <a:xfrm>
            <a:off x="473126" y="4372922"/>
            <a:ext cx="1407074" cy="0"/>
          </a:xfrm>
          <a:prstGeom prst="straightConnector1">
            <a:avLst/>
          </a:prstGeom>
          <a:ln w="5715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7"/>
          <p:cNvSpPr txBox="1">
            <a:spLocks noGrp="1"/>
          </p:cNvSpPr>
          <p:nvPr>
            <p:ph type="subTitle" idx="1"/>
          </p:nvPr>
        </p:nvSpPr>
        <p:spPr>
          <a:xfrm flipH="1">
            <a:off x="245368" y="-784956"/>
            <a:ext cx="4797600" cy="1764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>
                <a:ln>
                  <a:solidFill>
                    <a:schemeClr val="bg1"/>
                  </a:solidFill>
                </a:ln>
              </a:rPr>
              <a:t>“en resumen”</a:t>
            </a:r>
            <a:endParaRPr sz="4800" dirty="0">
              <a:ln>
                <a:solidFill>
                  <a:schemeClr val="bg1"/>
                </a:solidFill>
              </a:ln>
            </a:endParaRPr>
          </a:p>
        </p:txBody>
      </p:sp>
      <p:grpSp>
        <p:nvGrpSpPr>
          <p:cNvPr id="268" name="Google Shape;268;p37"/>
          <p:cNvGrpSpPr/>
          <p:nvPr/>
        </p:nvGrpSpPr>
        <p:grpSpPr>
          <a:xfrm>
            <a:off x="7851750" y="1386373"/>
            <a:ext cx="354975" cy="677800"/>
            <a:chOff x="5802925" y="3300325"/>
            <a:chExt cx="354975" cy="677800"/>
          </a:xfrm>
        </p:grpSpPr>
        <p:sp>
          <p:nvSpPr>
            <p:cNvPr id="269" name="Google Shape;269;p37"/>
            <p:cNvSpPr/>
            <p:nvPr/>
          </p:nvSpPr>
          <p:spPr>
            <a:xfrm>
              <a:off x="5979950" y="3300325"/>
              <a:ext cx="122400" cy="143325"/>
            </a:xfrm>
            <a:custGeom>
              <a:avLst/>
              <a:gdLst/>
              <a:ahLst/>
              <a:cxnLst/>
              <a:rect l="l" t="t" r="r" b="b"/>
              <a:pathLst>
                <a:path w="4896" h="5733" extrusionOk="0">
                  <a:moveTo>
                    <a:pt x="1123" y="0"/>
                  </a:moveTo>
                  <a:cubicBezTo>
                    <a:pt x="914" y="0"/>
                    <a:pt x="758" y="40"/>
                    <a:pt x="684" y="133"/>
                  </a:cubicBezTo>
                  <a:cubicBezTo>
                    <a:pt x="248" y="675"/>
                    <a:pt x="0" y="5138"/>
                    <a:pt x="0" y="5138"/>
                  </a:cubicBezTo>
                  <a:cubicBezTo>
                    <a:pt x="0" y="5138"/>
                    <a:pt x="1401" y="5732"/>
                    <a:pt x="2560" y="5732"/>
                  </a:cubicBezTo>
                  <a:cubicBezTo>
                    <a:pt x="2724" y="5732"/>
                    <a:pt x="2884" y="5720"/>
                    <a:pt x="3034" y="5693"/>
                  </a:cubicBezTo>
                  <a:cubicBezTo>
                    <a:pt x="3034" y="5693"/>
                    <a:pt x="4895" y="1785"/>
                    <a:pt x="4615" y="1319"/>
                  </a:cubicBezTo>
                  <a:cubicBezTo>
                    <a:pt x="4383" y="934"/>
                    <a:pt x="2134" y="0"/>
                    <a:pt x="1123" y="0"/>
                  </a:cubicBezTo>
                  <a:close/>
                </a:path>
              </a:pathLst>
            </a:custGeom>
            <a:solidFill>
              <a:srgbClr val="F169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37"/>
            <p:cNvSpPr/>
            <p:nvPr/>
          </p:nvSpPr>
          <p:spPr>
            <a:xfrm>
              <a:off x="5839575" y="3535000"/>
              <a:ext cx="289725" cy="418825"/>
            </a:xfrm>
            <a:custGeom>
              <a:avLst/>
              <a:gdLst/>
              <a:ahLst/>
              <a:cxnLst/>
              <a:rect l="l" t="t" r="r" b="b"/>
              <a:pathLst>
                <a:path w="11589" h="16753" extrusionOk="0">
                  <a:moveTo>
                    <a:pt x="2070" y="0"/>
                  </a:moveTo>
                  <a:cubicBezTo>
                    <a:pt x="1889" y="0"/>
                    <a:pt x="1689" y="37"/>
                    <a:pt x="1462" y="125"/>
                  </a:cubicBezTo>
                  <a:cubicBezTo>
                    <a:pt x="780" y="390"/>
                    <a:pt x="694" y="3679"/>
                    <a:pt x="346" y="8550"/>
                  </a:cubicBezTo>
                  <a:cubicBezTo>
                    <a:pt x="1" y="13422"/>
                    <a:pt x="312" y="15382"/>
                    <a:pt x="737" y="15694"/>
                  </a:cubicBezTo>
                  <a:cubicBezTo>
                    <a:pt x="1095" y="15958"/>
                    <a:pt x="4071" y="16753"/>
                    <a:pt x="5548" y="16753"/>
                  </a:cubicBezTo>
                  <a:cubicBezTo>
                    <a:pt x="5823" y="16753"/>
                    <a:pt x="6046" y="16725"/>
                    <a:pt x="6190" y="16662"/>
                  </a:cubicBezTo>
                  <a:cubicBezTo>
                    <a:pt x="7053" y="16282"/>
                    <a:pt x="11304" y="3685"/>
                    <a:pt x="11460" y="2406"/>
                  </a:cubicBezTo>
                  <a:cubicBezTo>
                    <a:pt x="11588" y="1357"/>
                    <a:pt x="11194" y="884"/>
                    <a:pt x="10481" y="884"/>
                  </a:cubicBezTo>
                  <a:cubicBezTo>
                    <a:pt x="10328" y="884"/>
                    <a:pt x="10160" y="906"/>
                    <a:pt x="9980" y="949"/>
                  </a:cubicBezTo>
                  <a:lnTo>
                    <a:pt x="9980" y="947"/>
                  </a:lnTo>
                  <a:cubicBezTo>
                    <a:pt x="9287" y="1110"/>
                    <a:pt x="8859" y="1202"/>
                    <a:pt x="8434" y="1202"/>
                  </a:cubicBezTo>
                  <a:cubicBezTo>
                    <a:pt x="8314" y="1202"/>
                    <a:pt x="8195" y="1194"/>
                    <a:pt x="8071" y="1179"/>
                  </a:cubicBezTo>
                  <a:cubicBezTo>
                    <a:pt x="7554" y="1121"/>
                    <a:pt x="7071" y="305"/>
                    <a:pt x="6254" y="305"/>
                  </a:cubicBezTo>
                  <a:cubicBezTo>
                    <a:pt x="6168" y="305"/>
                    <a:pt x="6079" y="314"/>
                    <a:pt x="5986" y="333"/>
                  </a:cubicBezTo>
                  <a:cubicBezTo>
                    <a:pt x="5243" y="490"/>
                    <a:pt x="5029" y="957"/>
                    <a:pt x="4459" y="957"/>
                  </a:cubicBezTo>
                  <a:cubicBezTo>
                    <a:pt x="4272" y="957"/>
                    <a:pt x="4047" y="907"/>
                    <a:pt x="3753" y="780"/>
                  </a:cubicBezTo>
                  <a:cubicBezTo>
                    <a:pt x="3179" y="530"/>
                    <a:pt x="2760" y="0"/>
                    <a:pt x="2070" y="0"/>
                  </a:cubicBezTo>
                  <a:close/>
                </a:path>
              </a:pathLst>
            </a:custGeom>
            <a:solidFill>
              <a:srgbClr val="008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37"/>
            <p:cNvSpPr/>
            <p:nvPr/>
          </p:nvSpPr>
          <p:spPr>
            <a:xfrm>
              <a:off x="5802925" y="3384875"/>
              <a:ext cx="354975" cy="593250"/>
            </a:xfrm>
            <a:custGeom>
              <a:avLst/>
              <a:gdLst/>
              <a:ahLst/>
              <a:cxnLst/>
              <a:rect l="l" t="t" r="r" b="b"/>
              <a:pathLst>
                <a:path w="14199" h="23730" extrusionOk="0">
                  <a:moveTo>
                    <a:pt x="3536" y="6006"/>
                  </a:moveTo>
                  <a:cubicBezTo>
                    <a:pt x="4164" y="6006"/>
                    <a:pt x="4568" y="6447"/>
                    <a:pt x="5069" y="6713"/>
                  </a:cubicBezTo>
                  <a:lnTo>
                    <a:pt x="5071" y="6714"/>
                  </a:lnTo>
                  <a:lnTo>
                    <a:pt x="5076" y="6717"/>
                  </a:lnTo>
                  <a:lnTo>
                    <a:pt x="5081" y="6719"/>
                  </a:lnTo>
                  <a:lnTo>
                    <a:pt x="5084" y="6721"/>
                  </a:lnTo>
                  <a:lnTo>
                    <a:pt x="5090" y="6724"/>
                  </a:lnTo>
                  <a:lnTo>
                    <a:pt x="5095" y="6726"/>
                  </a:lnTo>
                  <a:lnTo>
                    <a:pt x="5102" y="6731"/>
                  </a:lnTo>
                  <a:lnTo>
                    <a:pt x="5105" y="6732"/>
                  </a:lnTo>
                  <a:lnTo>
                    <a:pt x="5113" y="6736"/>
                  </a:lnTo>
                  <a:lnTo>
                    <a:pt x="5127" y="6743"/>
                  </a:lnTo>
                  <a:cubicBezTo>
                    <a:pt x="5140" y="6750"/>
                    <a:pt x="5155" y="6757"/>
                    <a:pt x="5168" y="6763"/>
                  </a:cubicBezTo>
                  <a:lnTo>
                    <a:pt x="5174" y="6766"/>
                  </a:lnTo>
                  <a:cubicBezTo>
                    <a:pt x="5188" y="6771"/>
                    <a:pt x="5201" y="6779"/>
                    <a:pt x="5217" y="6785"/>
                  </a:cubicBezTo>
                  <a:lnTo>
                    <a:pt x="5220" y="6787"/>
                  </a:lnTo>
                  <a:lnTo>
                    <a:pt x="5224" y="6788"/>
                  </a:lnTo>
                  <a:cubicBezTo>
                    <a:pt x="5231" y="6791"/>
                    <a:pt x="5238" y="6794"/>
                    <a:pt x="5245" y="6798"/>
                  </a:cubicBezTo>
                  <a:cubicBezTo>
                    <a:pt x="5525" y="6915"/>
                    <a:pt x="5741" y="6962"/>
                    <a:pt x="5921" y="6962"/>
                  </a:cubicBezTo>
                  <a:lnTo>
                    <a:pt x="5922" y="6962"/>
                  </a:lnTo>
                  <a:cubicBezTo>
                    <a:pt x="6352" y="6962"/>
                    <a:pt x="6579" y="6696"/>
                    <a:pt x="6983" y="6499"/>
                  </a:cubicBezTo>
                  <a:cubicBezTo>
                    <a:pt x="7115" y="6433"/>
                    <a:pt x="7253" y="6383"/>
                    <a:pt x="7396" y="6350"/>
                  </a:cubicBezTo>
                  <a:lnTo>
                    <a:pt x="7397" y="6350"/>
                  </a:lnTo>
                  <a:lnTo>
                    <a:pt x="7405" y="6348"/>
                  </a:lnTo>
                  <a:lnTo>
                    <a:pt x="7417" y="6345"/>
                  </a:lnTo>
                  <a:lnTo>
                    <a:pt x="7431" y="6342"/>
                  </a:lnTo>
                  <a:lnTo>
                    <a:pt x="7435" y="6342"/>
                  </a:lnTo>
                  <a:lnTo>
                    <a:pt x="7447" y="6339"/>
                  </a:lnTo>
                  <a:cubicBezTo>
                    <a:pt x="7535" y="6320"/>
                    <a:pt x="7625" y="6311"/>
                    <a:pt x="7715" y="6311"/>
                  </a:cubicBezTo>
                  <a:lnTo>
                    <a:pt x="7716" y="6311"/>
                  </a:lnTo>
                  <a:cubicBezTo>
                    <a:pt x="8357" y="6311"/>
                    <a:pt x="8792" y="6814"/>
                    <a:pt x="9200" y="7058"/>
                  </a:cubicBezTo>
                  <a:cubicBezTo>
                    <a:pt x="9307" y="7124"/>
                    <a:pt x="9413" y="7170"/>
                    <a:pt x="9521" y="7186"/>
                  </a:cubicBezTo>
                  <a:lnTo>
                    <a:pt x="9533" y="7187"/>
                  </a:lnTo>
                  <a:lnTo>
                    <a:pt x="9543" y="7188"/>
                  </a:lnTo>
                  <a:lnTo>
                    <a:pt x="9545" y="7188"/>
                  </a:lnTo>
                  <a:cubicBezTo>
                    <a:pt x="9660" y="7201"/>
                    <a:pt x="9777" y="7208"/>
                    <a:pt x="9894" y="7208"/>
                  </a:cubicBezTo>
                  <a:lnTo>
                    <a:pt x="9895" y="7208"/>
                  </a:lnTo>
                  <a:cubicBezTo>
                    <a:pt x="10311" y="7208"/>
                    <a:pt x="10729" y="7120"/>
                    <a:pt x="11396" y="6964"/>
                  </a:cubicBezTo>
                  <a:lnTo>
                    <a:pt x="11416" y="6959"/>
                  </a:lnTo>
                  <a:lnTo>
                    <a:pt x="11429" y="6957"/>
                  </a:lnTo>
                  <a:lnTo>
                    <a:pt x="11441" y="6954"/>
                  </a:lnTo>
                  <a:lnTo>
                    <a:pt x="11446" y="6952"/>
                  </a:lnTo>
                  <a:cubicBezTo>
                    <a:pt x="11607" y="6913"/>
                    <a:pt x="11775" y="6892"/>
                    <a:pt x="11942" y="6889"/>
                  </a:cubicBezTo>
                  <a:lnTo>
                    <a:pt x="11943" y="6889"/>
                  </a:lnTo>
                  <a:cubicBezTo>
                    <a:pt x="12650" y="6889"/>
                    <a:pt x="13044" y="7356"/>
                    <a:pt x="12924" y="8389"/>
                  </a:cubicBezTo>
                  <a:cubicBezTo>
                    <a:pt x="12924" y="8392"/>
                    <a:pt x="12923" y="8397"/>
                    <a:pt x="12923" y="8401"/>
                  </a:cubicBezTo>
                  <a:lnTo>
                    <a:pt x="12921" y="8413"/>
                  </a:lnTo>
                  <a:cubicBezTo>
                    <a:pt x="12836" y="9117"/>
                    <a:pt x="11504" y="13264"/>
                    <a:pt x="10183" y="16905"/>
                  </a:cubicBezTo>
                  <a:cubicBezTo>
                    <a:pt x="10151" y="17572"/>
                    <a:pt x="9982" y="18244"/>
                    <a:pt x="9809" y="18864"/>
                  </a:cubicBezTo>
                  <a:cubicBezTo>
                    <a:pt x="9544" y="19817"/>
                    <a:pt x="9225" y="20999"/>
                    <a:pt x="8656" y="21830"/>
                  </a:cubicBezTo>
                  <a:cubicBezTo>
                    <a:pt x="8448" y="22133"/>
                    <a:pt x="8149" y="22365"/>
                    <a:pt x="7796" y="22536"/>
                  </a:cubicBezTo>
                  <a:cubicBezTo>
                    <a:pt x="7741" y="22605"/>
                    <a:pt x="7692" y="22650"/>
                    <a:pt x="7652" y="22668"/>
                  </a:cubicBezTo>
                  <a:lnTo>
                    <a:pt x="7649" y="22669"/>
                  </a:lnTo>
                  <a:lnTo>
                    <a:pt x="7648" y="22669"/>
                  </a:lnTo>
                  <a:cubicBezTo>
                    <a:pt x="7534" y="22718"/>
                    <a:pt x="7371" y="22745"/>
                    <a:pt x="7173" y="22755"/>
                  </a:cubicBezTo>
                  <a:cubicBezTo>
                    <a:pt x="6816" y="22842"/>
                    <a:pt x="6449" y="22884"/>
                    <a:pt x="6081" y="22884"/>
                  </a:cubicBezTo>
                  <a:cubicBezTo>
                    <a:pt x="6076" y="22884"/>
                    <a:pt x="6071" y="22884"/>
                    <a:pt x="6066" y="22884"/>
                  </a:cubicBezTo>
                  <a:cubicBezTo>
                    <a:pt x="5118" y="22884"/>
                    <a:pt x="4151" y="22624"/>
                    <a:pt x="3535" y="22163"/>
                  </a:cubicBezTo>
                  <a:cubicBezTo>
                    <a:pt x="3253" y="22087"/>
                    <a:pt x="2998" y="22012"/>
                    <a:pt x="2786" y="21942"/>
                  </a:cubicBezTo>
                  <a:lnTo>
                    <a:pt x="2785" y="21942"/>
                  </a:lnTo>
                  <a:cubicBezTo>
                    <a:pt x="2500" y="21848"/>
                    <a:pt x="2292" y="21764"/>
                    <a:pt x="2207" y="21706"/>
                  </a:cubicBezTo>
                  <a:lnTo>
                    <a:pt x="2206" y="21706"/>
                  </a:lnTo>
                  <a:lnTo>
                    <a:pt x="2200" y="21701"/>
                  </a:lnTo>
                  <a:cubicBezTo>
                    <a:pt x="1902" y="21484"/>
                    <a:pt x="1659" y="20457"/>
                    <a:pt x="1659" y="18188"/>
                  </a:cubicBezTo>
                  <a:cubicBezTo>
                    <a:pt x="1659" y="17217"/>
                    <a:pt x="1705" y="16019"/>
                    <a:pt x="1808" y="14557"/>
                  </a:cubicBezTo>
                  <a:cubicBezTo>
                    <a:pt x="2158" y="9686"/>
                    <a:pt x="2242" y="6398"/>
                    <a:pt x="2924" y="6132"/>
                  </a:cubicBezTo>
                  <a:lnTo>
                    <a:pt x="2939" y="6126"/>
                  </a:lnTo>
                  <a:cubicBezTo>
                    <a:pt x="3159" y="6043"/>
                    <a:pt x="3355" y="6007"/>
                    <a:pt x="3533" y="6007"/>
                  </a:cubicBezTo>
                  <a:lnTo>
                    <a:pt x="3536" y="6006"/>
                  </a:lnTo>
                  <a:close/>
                  <a:moveTo>
                    <a:pt x="7209" y="1"/>
                  </a:moveTo>
                  <a:lnTo>
                    <a:pt x="7205" y="2"/>
                  </a:lnTo>
                  <a:cubicBezTo>
                    <a:pt x="6846" y="44"/>
                    <a:pt x="6561" y="127"/>
                    <a:pt x="6402" y="264"/>
                  </a:cubicBezTo>
                  <a:cubicBezTo>
                    <a:pt x="5233" y="1260"/>
                    <a:pt x="6395" y="2536"/>
                    <a:pt x="6395" y="2536"/>
                  </a:cubicBezTo>
                  <a:cubicBezTo>
                    <a:pt x="6395" y="2536"/>
                    <a:pt x="2396" y="3934"/>
                    <a:pt x="1622" y="5619"/>
                  </a:cubicBezTo>
                  <a:cubicBezTo>
                    <a:pt x="508" y="8039"/>
                    <a:pt x="0" y="21394"/>
                    <a:pt x="1163" y="22224"/>
                  </a:cubicBezTo>
                  <a:cubicBezTo>
                    <a:pt x="2641" y="23276"/>
                    <a:pt x="5511" y="23729"/>
                    <a:pt x="7227" y="23729"/>
                  </a:cubicBezTo>
                  <a:cubicBezTo>
                    <a:pt x="7905" y="23729"/>
                    <a:pt x="8402" y="23658"/>
                    <a:pt x="8564" y="23526"/>
                  </a:cubicBezTo>
                  <a:cubicBezTo>
                    <a:pt x="9616" y="22670"/>
                    <a:pt x="14113" y="11483"/>
                    <a:pt x="14167" y="7957"/>
                  </a:cubicBezTo>
                  <a:cubicBezTo>
                    <a:pt x="14198" y="6204"/>
                    <a:pt x="11039" y="2971"/>
                    <a:pt x="11039" y="2971"/>
                  </a:cubicBezTo>
                  <a:cubicBezTo>
                    <a:pt x="11516" y="2773"/>
                    <a:pt x="12038" y="1711"/>
                    <a:pt x="11769" y="959"/>
                  </a:cubicBezTo>
                  <a:cubicBezTo>
                    <a:pt x="11710" y="791"/>
                    <a:pt x="11393" y="617"/>
                    <a:pt x="10941" y="465"/>
                  </a:cubicBezTo>
                  <a:cubicBezTo>
                    <a:pt x="10532" y="1436"/>
                    <a:pt x="10115" y="2311"/>
                    <a:pt x="10115" y="2311"/>
                  </a:cubicBezTo>
                  <a:cubicBezTo>
                    <a:pt x="9965" y="2337"/>
                    <a:pt x="9813" y="2350"/>
                    <a:pt x="9661" y="2350"/>
                  </a:cubicBezTo>
                  <a:cubicBezTo>
                    <a:pt x="9655" y="2350"/>
                    <a:pt x="9648" y="2350"/>
                    <a:pt x="9641" y="2350"/>
                  </a:cubicBezTo>
                  <a:cubicBezTo>
                    <a:pt x="8483" y="2350"/>
                    <a:pt x="7081" y="1755"/>
                    <a:pt x="7081" y="1755"/>
                  </a:cubicBezTo>
                  <a:cubicBezTo>
                    <a:pt x="7081" y="1755"/>
                    <a:pt x="7125" y="960"/>
                    <a:pt x="72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7"/>
            <p:cNvSpPr/>
            <p:nvPr/>
          </p:nvSpPr>
          <p:spPr>
            <a:xfrm>
              <a:off x="5979950" y="3384100"/>
              <a:ext cx="96500" cy="59550"/>
            </a:xfrm>
            <a:custGeom>
              <a:avLst/>
              <a:gdLst/>
              <a:ahLst/>
              <a:cxnLst/>
              <a:rect l="l" t="t" r="r" b="b"/>
              <a:pathLst>
                <a:path w="3860" h="2382" extrusionOk="0">
                  <a:moveTo>
                    <a:pt x="705" y="1"/>
                  </a:moveTo>
                  <a:cubicBezTo>
                    <a:pt x="512" y="1"/>
                    <a:pt x="320" y="12"/>
                    <a:pt x="128" y="32"/>
                  </a:cubicBezTo>
                  <a:cubicBezTo>
                    <a:pt x="44" y="991"/>
                    <a:pt x="0" y="1786"/>
                    <a:pt x="0" y="1786"/>
                  </a:cubicBezTo>
                  <a:cubicBezTo>
                    <a:pt x="0" y="1786"/>
                    <a:pt x="1402" y="2381"/>
                    <a:pt x="2560" y="2381"/>
                  </a:cubicBezTo>
                  <a:cubicBezTo>
                    <a:pt x="2567" y="2381"/>
                    <a:pt x="2574" y="2381"/>
                    <a:pt x="2580" y="2381"/>
                  </a:cubicBezTo>
                  <a:cubicBezTo>
                    <a:pt x="2732" y="2381"/>
                    <a:pt x="2884" y="2368"/>
                    <a:pt x="3034" y="2342"/>
                  </a:cubicBezTo>
                  <a:cubicBezTo>
                    <a:pt x="3034" y="2342"/>
                    <a:pt x="3451" y="1467"/>
                    <a:pt x="3860" y="496"/>
                  </a:cubicBezTo>
                  <a:cubicBezTo>
                    <a:pt x="3033" y="215"/>
                    <a:pt x="1749" y="1"/>
                    <a:pt x="736" y="1"/>
                  </a:cubicBezTo>
                  <a:cubicBezTo>
                    <a:pt x="726" y="1"/>
                    <a:pt x="716" y="1"/>
                    <a:pt x="705" y="1"/>
                  </a:cubicBezTo>
                  <a:close/>
                </a:path>
              </a:pathLst>
            </a:custGeom>
            <a:solidFill>
              <a:srgbClr val="F9C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37"/>
            <p:cNvSpPr/>
            <p:nvPr/>
          </p:nvSpPr>
          <p:spPr>
            <a:xfrm>
              <a:off x="5891425" y="3535025"/>
              <a:ext cx="38225" cy="17650"/>
            </a:xfrm>
            <a:custGeom>
              <a:avLst/>
              <a:gdLst/>
              <a:ahLst/>
              <a:cxnLst/>
              <a:rect l="l" t="t" r="r" b="b"/>
              <a:pathLst>
                <a:path w="1529" h="706" extrusionOk="0">
                  <a:moveTo>
                    <a:pt x="1" y="0"/>
                  </a:moveTo>
                  <a:lnTo>
                    <a:pt x="1" y="0"/>
                  </a:lnTo>
                  <a:cubicBezTo>
                    <a:pt x="627" y="2"/>
                    <a:pt x="1029" y="440"/>
                    <a:pt x="1529" y="706"/>
                  </a:cubicBezTo>
                  <a:cubicBezTo>
                    <a:pt x="1030" y="440"/>
                    <a:pt x="627" y="2"/>
                    <a:pt x="1" y="0"/>
                  </a:cubicBezTo>
                  <a:close/>
                </a:path>
              </a:pathLst>
            </a:custGeom>
            <a:solidFill>
              <a:srgbClr val="96CF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37"/>
            <p:cNvSpPr/>
            <p:nvPr/>
          </p:nvSpPr>
          <p:spPr>
            <a:xfrm>
              <a:off x="5864275" y="3621250"/>
              <a:ext cx="234900" cy="99375"/>
            </a:xfrm>
            <a:custGeom>
              <a:avLst/>
              <a:gdLst/>
              <a:ahLst/>
              <a:cxnLst/>
              <a:rect l="l" t="t" r="r" b="b"/>
              <a:pathLst>
                <a:path w="9396" h="3975" extrusionOk="0">
                  <a:moveTo>
                    <a:pt x="2187" y="1"/>
                  </a:moveTo>
                  <a:cubicBezTo>
                    <a:pt x="1984" y="1"/>
                    <a:pt x="1636" y="47"/>
                    <a:pt x="1161" y="277"/>
                  </a:cubicBezTo>
                  <a:cubicBezTo>
                    <a:pt x="368" y="662"/>
                    <a:pt x="0" y="1562"/>
                    <a:pt x="13" y="1606"/>
                  </a:cubicBezTo>
                  <a:cubicBezTo>
                    <a:pt x="16" y="1614"/>
                    <a:pt x="41" y="1617"/>
                    <a:pt x="83" y="1617"/>
                  </a:cubicBezTo>
                  <a:cubicBezTo>
                    <a:pt x="162" y="1617"/>
                    <a:pt x="301" y="1607"/>
                    <a:pt x="453" y="1607"/>
                  </a:cubicBezTo>
                  <a:cubicBezTo>
                    <a:pt x="650" y="1607"/>
                    <a:pt x="868" y="1624"/>
                    <a:pt x="1006" y="1702"/>
                  </a:cubicBezTo>
                  <a:cubicBezTo>
                    <a:pt x="1248" y="1839"/>
                    <a:pt x="1239" y="2726"/>
                    <a:pt x="1239" y="2726"/>
                  </a:cubicBezTo>
                  <a:cubicBezTo>
                    <a:pt x="1239" y="2726"/>
                    <a:pt x="1338" y="2704"/>
                    <a:pt x="1483" y="2704"/>
                  </a:cubicBezTo>
                  <a:cubicBezTo>
                    <a:pt x="1763" y="2704"/>
                    <a:pt x="2215" y="2785"/>
                    <a:pt x="2466" y="3261"/>
                  </a:cubicBezTo>
                  <a:cubicBezTo>
                    <a:pt x="2468" y="3264"/>
                    <a:pt x="2469" y="3265"/>
                    <a:pt x="2472" y="3265"/>
                  </a:cubicBezTo>
                  <a:cubicBezTo>
                    <a:pt x="2527" y="3265"/>
                    <a:pt x="2856" y="2581"/>
                    <a:pt x="3528" y="2581"/>
                  </a:cubicBezTo>
                  <a:cubicBezTo>
                    <a:pt x="3618" y="2581"/>
                    <a:pt x="3713" y="2593"/>
                    <a:pt x="3815" y="2621"/>
                  </a:cubicBezTo>
                  <a:lnTo>
                    <a:pt x="3867" y="2641"/>
                  </a:lnTo>
                  <a:cubicBezTo>
                    <a:pt x="3850" y="2696"/>
                    <a:pt x="3837" y="2742"/>
                    <a:pt x="3837" y="2777"/>
                  </a:cubicBezTo>
                  <a:cubicBezTo>
                    <a:pt x="3828" y="3162"/>
                    <a:pt x="4381" y="3957"/>
                    <a:pt x="4527" y="3974"/>
                  </a:cubicBezTo>
                  <a:cubicBezTo>
                    <a:pt x="4529" y="3974"/>
                    <a:pt x="4531" y="3974"/>
                    <a:pt x="4533" y="3974"/>
                  </a:cubicBezTo>
                  <a:cubicBezTo>
                    <a:pt x="4686" y="3974"/>
                    <a:pt x="5279" y="3253"/>
                    <a:pt x="5357" y="2809"/>
                  </a:cubicBezTo>
                  <a:cubicBezTo>
                    <a:pt x="5368" y="2743"/>
                    <a:pt x="5367" y="2677"/>
                    <a:pt x="5355" y="2611"/>
                  </a:cubicBezTo>
                  <a:lnTo>
                    <a:pt x="5355" y="2611"/>
                  </a:lnTo>
                  <a:cubicBezTo>
                    <a:pt x="6091" y="2701"/>
                    <a:pt x="6543" y="3791"/>
                    <a:pt x="6612" y="3791"/>
                  </a:cubicBezTo>
                  <a:cubicBezTo>
                    <a:pt x="6613" y="3791"/>
                    <a:pt x="6615" y="3790"/>
                    <a:pt x="6616" y="3788"/>
                  </a:cubicBezTo>
                  <a:cubicBezTo>
                    <a:pt x="6862" y="3500"/>
                    <a:pt x="7159" y="3423"/>
                    <a:pt x="7409" y="3423"/>
                  </a:cubicBezTo>
                  <a:cubicBezTo>
                    <a:pt x="7703" y="3423"/>
                    <a:pt x="7930" y="3530"/>
                    <a:pt x="7930" y="3530"/>
                  </a:cubicBezTo>
                  <a:cubicBezTo>
                    <a:pt x="7930" y="3530"/>
                    <a:pt x="8117" y="2665"/>
                    <a:pt x="8382" y="2583"/>
                  </a:cubicBezTo>
                  <a:cubicBezTo>
                    <a:pt x="8436" y="2566"/>
                    <a:pt x="8498" y="2559"/>
                    <a:pt x="8564" y="2559"/>
                  </a:cubicBezTo>
                  <a:cubicBezTo>
                    <a:pt x="8875" y="2559"/>
                    <a:pt x="9277" y="2709"/>
                    <a:pt x="9357" y="2709"/>
                  </a:cubicBezTo>
                  <a:cubicBezTo>
                    <a:pt x="9364" y="2709"/>
                    <a:pt x="9369" y="2708"/>
                    <a:pt x="9370" y="2705"/>
                  </a:cubicBezTo>
                  <a:cubicBezTo>
                    <a:pt x="9395" y="2664"/>
                    <a:pt x="9177" y="1772"/>
                    <a:pt x="8542" y="1161"/>
                  </a:cubicBezTo>
                  <a:cubicBezTo>
                    <a:pt x="7941" y="582"/>
                    <a:pt x="7518" y="557"/>
                    <a:pt x="7518" y="557"/>
                  </a:cubicBezTo>
                  <a:cubicBezTo>
                    <a:pt x="7518" y="557"/>
                    <a:pt x="6910" y="1508"/>
                    <a:pt x="6517" y="1837"/>
                  </a:cubicBezTo>
                  <a:cubicBezTo>
                    <a:pt x="5990" y="2273"/>
                    <a:pt x="5248" y="2291"/>
                    <a:pt x="5248" y="2291"/>
                  </a:cubicBezTo>
                  <a:lnTo>
                    <a:pt x="5240" y="2296"/>
                  </a:lnTo>
                  <a:cubicBezTo>
                    <a:pt x="5238" y="2289"/>
                    <a:pt x="5234" y="2283"/>
                    <a:pt x="5231" y="2276"/>
                  </a:cubicBezTo>
                  <a:cubicBezTo>
                    <a:pt x="5231" y="2276"/>
                    <a:pt x="5453" y="2013"/>
                    <a:pt x="5450" y="1765"/>
                  </a:cubicBezTo>
                  <a:cubicBezTo>
                    <a:pt x="5444" y="1670"/>
                    <a:pt x="5400" y="1558"/>
                    <a:pt x="5327" y="1452"/>
                  </a:cubicBezTo>
                  <a:cubicBezTo>
                    <a:pt x="5638" y="1259"/>
                    <a:pt x="5489" y="494"/>
                    <a:pt x="5311" y="417"/>
                  </a:cubicBezTo>
                  <a:cubicBezTo>
                    <a:pt x="5308" y="416"/>
                    <a:pt x="5306" y="415"/>
                    <a:pt x="5304" y="415"/>
                  </a:cubicBezTo>
                  <a:cubicBezTo>
                    <a:pt x="5211" y="415"/>
                    <a:pt x="5000" y="1139"/>
                    <a:pt x="5000" y="1139"/>
                  </a:cubicBezTo>
                  <a:lnTo>
                    <a:pt x="5000" y="1141"/>
                  </a:lnTo>
                  <a:cubicBezTo>
                    <a:pt x="4959" y="1118"/>
                    <a:pt x="4914" y="1102"/>
                    <a:pt x="4868" y="1095"/>
                  </a:cubicBezTo>
                  <a:cubicBezTo>
                    <a:pt x="4838" y="1090"/>
                    <a:pt x="4808" y="1088"/>
                    <a:pt x="4778" y="1088"/>
                  </a:cubicBezTo>
                  <a:cubicBezTo>
                    <a:pt x="4696" y="1088"/>
                    <a:pt x="4615" y="1105"/>
                    <a:pt x="4541" y="1139"/>
                  </a:cubicBezTo>
                  <a:lnTo>
                    <a:pt x="4541" y="1137"/>
                  </a:lnTo>
                  <a:cubicBezTo>
                    <a:pt x="4541" y="1137"/>
                    <a:pt x="4367" y="394"/>
                    <a:pt x="4251" y="394"/>
                  </a:cubicBezTo>
                  <a:cubicBezTo>
                    <a:pt x="4249" y="394"/>
                    <a:pt x="4247" y="394"/>
                    <a:pt x="4245" y="394"/>
                  </a:cubicBezTo>
                  <a:cubicBezTo>
                    <a:pt x="4131" y="417"/>
                    <a:pt x="3800" y="1097"/>
                    <a:pt x="4220" y="1383"/>
                  </a:cubicBezTo>
                  <a:cubicBezTo>
                    <a:pt x="4173" y="1439"/>
                    <a:pt x="4130" y="1499"/>
                    <a:pt x="4091" y="1562"/>
                  </a:cubicBezTo>
                  <a:cubicBezTo>
                    <a:pt x="3907" y="1861"/>
                    <a:pt x="4101" y="2055"/>
                    <a:pt x="4129" y="2100"/>
                  </a:cubicBezTo>
                  <a:cubicBezTo>
                    <a:pt x="4129" y="2100"/>
                    <a:pt x="3409" y="1921"/>
                    <a:pt x="2991" y="1379"/>
                  </a:cubicBezTo>
                  <a:cubicBezTo>
                    <a:pt x="2679" y="975"/>
                    <a:pt x="2395" y="22"/>
                    <a:pt x="2395" y="22"/>
                  </a:cubicBezTo>
                  <a:cubicBezTo>
                    <a:pt x="2395" y="22"/>
                    <a:pt x="2324" y="1"/>
                    <a:pt x="218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37"/>
            <p:cNvSpPr/>
            <p:nvPr/>
          </p:nvSpPr>
          <p:spPr>
            <a:xfrm>
              <a:off x="5973225" y="3443750"/>
              <a:ext cx="95600" cy="16725"/>
            </a:xfrm>
            <a:custGeom>
              <a:avLst/>
              <a:gdLst/>
              <a:ahLst/>
              <a:cxnLst/>
              <a:rect l="l" t="t" r="r" b="b"/>
              <a:pathLst>
                <a:path w="3824" h="669" extrusionOk="0">
                  <a:moveTo>
                    <a:pt x="246" y="0"/>
                  </a:moveTo>
                  <a:cubicBezTo>
                    <a:pt x="143" y="0"/>
                    <a:pt x="84" y="2"/>
                    <a:pt x="84" y="2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9" y="4"/>
                    <a:pt x="0" y="113"/>
                    <a:pt x="74" y="127"/>
                  </a:cubicBezTo>
                  <a:cubicBezTo>
                    <a:pt x="74" y="127"/>
                    <a:pt x="304" y="174"/>
                    <a:pt x="647" y="234"/>
                  </a:cubicBezTo>
                  <a:cubicBezTo>
                    <a:pt x="992" y="290"/>
                    <a:pt x="1449" y="372"/>
                    <a:pt x="1908" y="438"/>
                  </a:cubicBezTo>
                  <a:cubicBezTo>
                    <a:pt x="2366" y="507"/>
                    <a:pt x="2826" y="571"/>
                    <a:pt x="3172" y="610"/>
                  </a:cubicBezTo>
                  <a:lnTo>
                    <a:pt x="3592" y="656"/>
                  </a:lnTo>
                  <a:lnTo>
                    <a:pt x="3753" y="669"/>
                  </a:lnTo>
                  <a:cubicBezTo>
                    <a:pt x="3754" y="669"/>
                    <a:pt x="3755" y="669"/>
                    <a:pt x="3756" y="669"/>
                  </a:cubicBezTo>
                  <a:cubicBezTo>
                    <a:pt x="3781" y="669"/>
                    <a:pt x="3804" y="653"/>
                    <a:pt x="3812" y="630"/>
                  </a:cubicBezTo>
                  <a:cubicBezTo>
                    <a:pt x="3823" y="599"/>
                    <a:pt x="3806" y="565"/>
                    <a:pt x="3777" y="555"/>
                  </a:cubicBezTo>
                  <a:cubicBezTo>
                    <a:pt x="3777" y="555"/>
                    <a:pt x="3554" y="476"/>
                    <a:pt x="3214" y="387"/>
                  </a:cubicBezTo>
                  <a:cubicBezTo>
                    <a:pt x="2798" y="281"/>
                    <a:pt x="2376" y="198"/>
                    <a:pt x="1951" y="137"/>
                  </a:cubicBezTo>
                  <a:cubicBezTo>
                    <a:pt x="1489" y="65"/>
                    <a:pt x="1022" y="30"/>
                    <a:pt x="671" y="11"/>
                  </a:cubicBezTo>
                  <a:cubicBezTo>
                    <a:pt x="495" y="2"/>
                    <a:pt x="348" y="0"/>
                    <a:pt x="246" y="0"/>
                  </a:cubicBezTo>
                  <a:close/>
                </a:path>
              </a:pathLst>
            </a:custGeom>
            <a:solidFill>
              <a:srgbClr val="00BC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37"/>
            <p:cNvSpPr/>
            <p:nvPr/>
          </p:nvSpPr>
          <p:spPr>
            <a:xfrm>
              <a:off x="5891400" y="3938950"/>
              <a:ext cx="84875" cy="14900"/>
            </a:xfrm>
            <a:custGeom>
              <a:avLst/>
              <a:gdLst/>
              <a:ahLst/>
              <a:cxnLst/>
              <a:rect l="l" t="t" r="r" b="b"/>
              <a:pathLst>
                <a:path w="3395" h="596" extrusionOk="0">
                  <a:moveTo>
                    <a:pt x="1" y="0"/>
                  </a:moveTo>
                  <a:cubicBezTo>
                    <a:pt x="1054" y="286"/>
                    <a:pt x="2480" y="579"/>
                    <a:pt x="3395" y="595"/>
                  </a:cubicBezTo>
                  <a:cubicBezTo>
                    <a:pt x="2480" y="579"/>
                    <a:pt x="1054" y="285"/>
                    <a:pt x="1" y="0"/>
                  </a:cubicBezTo>
                  <a:close/>
                </a:path>
              </a:pathLst>
            </a:custGeom>
            <a:solidFill>
              <a:srgbClr val="D6D6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37"/>
            <p:cNvSpPr/>
            <p:nvPr/>
          </p:nvSpPr>
          <p:spPr>
            <a:xfrm>
              <a:off x="5878025" y="3767000"/>
              <a:ext cx="180050" cy="186850"/>
            </a:xfrm>
            <a:custGeom>
              <a:avLst/>
              <a:gdLst/>
              <a:ahLst/>
              <a:cxnLst/>
              <a:rect l="l" t="t" r="r" b="b"/>
              <a:pathLst>
                <a:path w="7202" h="7474" extrusionOk="0">
                  <a:moveTo>
                    <a:pt x="6523" y="1"/>
                  </a:moveTo>
                  <a:cubicBezTo>
                    <a:pt x="6523" y="1"/>
                    <a:pt x="6524" y="1"/>
                    <a:pt x="6524" y="1"/>
                  </a:cubicBezTo>
                  <a:lnTo>
                    <a:pt x="6524" y="1"/>
                  </a:lnTo>
                  <a:cubicBezTo>
                    <a:pt x="6524" y="1"/>
                    <a:pt x="6524" y="1"/>
                    <a:pt x="6524" y="1"/>
                  </a:cubicBezTo>
                  <a:close/>
                  <a:moveTo>
                    <a:pt x="5960" y="2714"/>
                  </a:moveTo>
                  <a:cubicBezTo>
                    <a:pt x="5865" y="3117"/>
                    <a:pt x="5736" y="3518"/>
                    <a:pt x="5601" y="3899"/>
                  </a:cubicBezTo>
                  <a:lnTo>
                    <a:pt x="5601" y="3901"/>
                  </a:lnTo>
                  <a:cubicBezTo>
                    <a:pt x="5577" y="3889"/>
                    <a:pt x="5552" y="3879"/>
                    <a:pt x="5527" y="3871"/>
                  </a:cubicBezTo>
                  <a:cubicBezTo>
                    <a:pt x="5689" y="3495"/>
                    <a:pt x="5829" y="3106"/>
                    <a:pt x="5960" y="2714"/>
                  </a:cubicBezTo>
                  <a:close/>
                  <a:moveTo>
                    <a:pt x="6524" y="1"/>
                  </a:moveTo>
                  <a:lnTo>
                    <a:pt x="6524" y="1"/>
                  </a:lnTo>
                  <a:cubicBezTo>
                    <a:pt x="6479" y="1"/>
                    <a:pt x="6435" y="5"/>
                    <a:pt x="6391" y="15"/>
                  </a:cubicBezTo>
                  <a:cubicBezTo>
                    <a:pt x="6360" y="9"/>
                    <a:pt x="6329" y="5"/>
                    <a:pt x="6298" y="5"/>
                  </a:cubicBezTo>
                  <a:cubicBezTo>
                    <a:pt x="6172" y="5"/>
                    <a:pt x="6045" y="59"/>
                    <a:pt x="5965" y="180"/>
                  </a:cubicBezTo>
                  <a:cubicBezTo>
                    <a:pt x="5944" y="212"/>
                    <a:pt x="5928" y="247"/>
                    <a:pt x="5907" y="280"/>
                  </a:cubicBezTo>
                  <a:cubicBezTo>
                    <a:pt x="5345" y="743"/>
                    <a:pt x="5100" y="1560"/>
                    <a:pt x="4886" y="2224"/>
                  </a:cubicBezTo>
                  <a:cubicBezTo>
                    <a:pt x="4623" y="3038"/>
                    <a:pt x="4329" y="3833"/>
                    <a:pt x="3968" y="4597"/>
                  </a:cubicBezTo>
                  <a:cubicBezTo>
                    <a:pt x="3158" y="5707"/>
                    <a:pt x="2061" y="5765"/>
                    <a:pt x="723" y="5821"/>
                  </a:cubicBezTo>
                  <a:cubicBezTo>
                    <a:pt x="285" y="5840"/>
                    <a:pt x="0" y="6397"/>
                    <a:pt x="349" y="6723"/>
                  </a:cubicBezTo>
                  <a:cubicBezTo>
                    <a:pt x="407" y="6778"/>
                    <a:pt x="469" y="6831"/>
                    <a:pt x="534" y="6878"/>
                  </a:cubicBezTo>
                  <a:cubicBezTo>
                    <a:pt x="1588" y="7163"/>
                    <a:pt x="3013" y="7457"/>
                    <a:pt x="3928" y="7473"/>
                  </a:cubicBezTo>
                  <a:lnTo>
                    <a:pt x="4007" y="7473"/>
                  </a:lnTo>
                  <a:cubicBezTo>
                    <a:pt x="4064" y="7473"/>
                    <a:pt x="4120" y="7472"/>
                    <a:pt x="4173" y="7470"/>
                  </a:cubicBezTo>
                  <a:cubicBezTo>
                    <a:pt x="4387" y="7417"/>
                    <a:pt x="4595" y="7343"/>
                    <a:pt x="4794" y="7249"/>
                  </a:cubicBezTo>
                  <a:cubicBezTo>
                    <a:pt x="5262" y="6657"/>
                    <a:pt x="6220" y="4273"/>
                    <a:pt x="7181" y="1620"/>
                  </a:cubicBezTo>
                  <a:cubicBezTo>
                    <a:pt x="7201" y="1201"/>
                    <a:pt x="7167" y="787"/>
                    <a:pt x="7044" y="390"/>
                  </a:cubicBezTo>
                  <a:cubicBezTo>
                    <a:pt x="6965" y="132"/>
                    <a:pt x="6756" y="1"/>
                    <a:pt x="6524" y="1"/>
                  </a:cubicBezTo>
                  <a:close/>
                </a:path>
              </a:pathLst>
            </a:custGeom>
            <a:solidFill>
              <a:srgbClr val="0074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37"/>
            <p:cNvSpPr/>
            <p:nvPr/>
          </p:nvSpPr>
          <p:spPr>
            <a:xfrm>
              <a:off x="5891400" y="3807500"/>
              <a:ext cx="166225" cy="149500"/>
            </a:xfrm>
            <a:custGeom>
              <a:avLst/>
              <a:gdLst/>
              <a:ahLst/>
              <a:cxnLst/>
              <a:rect l="l" t="t" r="r" b="b"/>
              <a:pathLst>
                <a:path w="6649" h="5980" extrusionOk="0">
                  <a:moveTo>
                    <a:pt x="6649" y="0"/>
                  </a:moveTo>
                  <a:cubicBezTo>
                    <a:pt x="5686" y="2653"/>
                    <a:pt x="4729" y="5037"/>
                    <a:pt x="4261" y="5629"/>
                  </a:cubicBezTo>
                  <a:cubicBezTo>
                    <a:pt x="4615" y="5460"/>
                    <a:pt x="4913" y="5228"/>
                    <a:pt x="5122" y="4925"/>
                  </a:cubicBezTo>
                  <a:cubicBezTo>
                    <a:pt x="5691" y="4093"/>
                    <a:pt x="6010" y="2912"/>
                    <a:pt x="6275" y="1958"/>
                  </a:cubicBezTo>
                  <a:cubicBezTo>
                    <a:pt x="6448" y="1339"/>
                    <a:pt x="6618" y="666"/>
                    <a:pt x="6649" y="0"/>
                  </a:cubicBezTo>
                  <a:close/>
                  <a:moveTo>
                    <a:pt x="1" y="5258"/>
                  </a:moveTo>
                  <a:lnTo>
                    <a:pt x="1" y="5258"/>
                  </a:lnTo>
                  <a:cubicBezTo>
                    <a:pt x="617" y="5719"/>
                    <a:pt x="1584" y="5979"/>
                    <a:pt x="2532" y="5979"/>
                  </a:cubicBezTo>
                  <a:cubicBezTo>
                    <a:pt x="2537" y="5979"/>
                    <a:pt x="2542" y="5979"/>
                    <a:pt x="2547" y="5979"/>
                  </a:cubicBezTo>
                  <a:cubicBezTo>
                    <a:pt x="2915" y="5979"/>
                    <a:pt x="3282" y="5937"/>
                    <a:pt x="3639" y="5850"/>
                  </a:cubicBezTo>
                  <a:lnTo>
                    <a:pt x="3639" y="5850"/>
                  </a:lnTo>
                  <a:cubicBezTo>
                    <a:pt x="3586" y="5852"/>
                    <a:pt x="3532" y="5853"/>
                    <a:pt x="3473" y="5853"/>
                  </a:cubicBezTo>
                  <a:lnTo>
                    <a:pt x="3395" y="5853"/>
                  </a:lnTo>
                  <a:cubicBezTo>
                    <a:pt x="2480" y="5837"/>
                    <a:pt x="1054" y="5544"/>
                    <a:pt x="1" y="5258"/>
                  </a:cubicBezTo>
                  <a:close/>
                </a:path>
              </a:pathLst>
            </a:custGeom>
            <a:solidFill>
              <a:srgbClr val="D6D6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37"/>
            <p:cNvSpPr/>
            <p:nvPr/>
          </p:nvSpPr>
          <p:spPr>
            <a:xfrm>
              <a:off x="5976250" y="3807525"/>
              <a:ext cx="81375" cy="146325"/>
            </a:xfrm>
            <a:custGeom>
              <a:avLst/>
              <a:gdLst/>
              <a:ahLst/>
              <a:cxnLst/>
              <a:rect l="l" t="t" r="r" b="b"/>
              <a:pathLst>
                <a:path w="3255" h="5853" extrusionOk="0">
                  <a:moveTo>
                    <a:pt x="79" y="5852"/>
                  </a:moveTo>
                  <a:lnTo>
                    <a:pt x="79" y="5852"/>
                  </a:lnTo>
                  <a:close/>
                  <a:moveTo>
                    <a:pt x="1" y="5852"/>
                  </a:moveTo>
                  <a:lnTo>
                    <a:pt x="34" y="5852"/>
                  </a:lnTo>
                  <a:lnTo>
                    <a:pt x="1" y="5852"/>
                  </a:lnTo>
                  <a:close/>
                  <a:moveTo>
                    <a:pt x="3255" y="0"/>
                  </a:moveTo>
                  <a:cubicBezTo>
                    <a:pt x="2292" y="2652"/>
                    <a:pt x="1335" y="5037"/>
                    <a:pt x="867" y="5630"/>
                  </a:cubicBezTo>
                  <a:lnTo>
                    <a:pt x="867" y="5630"/>
                  </a:lnTo>
                  <a:cubicBezTo>
                    <a:pt x="1335" y="5037"/>
                    <a:pt x="2292" y="2652"/>
                    <a:pt x="3255" y="0"/>
                  </a:cubicBezTo>
                  <a:lnTo>
                    <a:pt x="3255" y="0"/>
                  </a:lnTo>
                  <a:close/>
                </a:path>
              </a:pathLst>
            </a:custGeom>
            <a:solidFill>
              <a:srgbClr val="7EAD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37"/>
            <p:cNvSpPr/>
            <p:nvPr/>
          </p:nvSpPr>
          <p:spPr>
            <a:xfrm>
              <a:off x="5850850" y="3491000"/>
              <a:ext cx="86475" cy="59600"/>
            </a:xfrm>
            <a:custGeom>
              <a:avLst/>
              <a:gdLst/>
              <a:ahLst/>
              <a:cxnLst/>
              <a:rect l="l" t="t" r="r" b="b"/>
              <a:pathLst>
                <a:path w="3459" h="2384" extrusionOk="0">
                  <a:moveTo>
                    <a:pt x="2660" y="0"/>
                  </a:moveTo>
                  <a:cubicBezTo>
                    <a:pt x="2618" y="0"/>
                    <a:pt x="2575" y="5"/>
                    <a:pt x="2531" y="17"/>
                  </a:cubicBezTo>
                  <a:cubicBezTo>
                    <a:pt x="1926" y="171"/>
                    <a:pt x="1320" y="540"/>
                    <a:pt x="821" y="904"/>
                  </a:cubicBezTo>
                  <a:cubicBezTo>
                    <a:pt x="578" y="1082"/>
                    <a:pt x="316" y="1277"/>
                    <a:pt x="156" y="1539"/>
                  </a:cubicBezTo>
                  <a:cubicBezTo>
                    <a:pt x="18" y="1766"/>
                    <a:pt x="48" y="1985"/>
                    <a:pt x="11" y="2235"/>
                  </a:cubicBezTo>
                  <a:cubicBezTo>
                    <a:pt x="0" y="2312"/>
                    <a:pt x="54" y="2384"/>
                    <a:pt x="125" y="2384"/>
                  </a:cubicBezTo>
                  <a:cubicBezTo>
                    <a:pt x="143" y="2384"/>
                    <a:pt x="163" y="2379"/>
                    <a:pt x="184" y="2367"/>
                  </a:cubicBezTo>
                  <a:cubicBezTo>
                    <a:pt x="373" y="2261"/>
                    <a:pt x="590" y="2272"/>
                    <a:pt x="787" y="2171"/>
                  </a:cubicBezTo>
                  <a:cubicBezTo>
                    <a:pt x="1030" y="2044"/>
                    <a:pt x="1248" y="1868"/>
                    <a:pt x="1480" y="1726"/>
                  </a:cubicBezTo>
                  <a:cubicBezTo>
                    <a:pt x="1950" y="1434"/>
                    <a:pt x="2449" y="1234"/>
                    <a:pt x="2944" y="995"/>
                  </a:cubicBezTo>
                  <a:cubicBezTo>
                    <a:pt x="3459" y="746"/>
                    <a:pt x="3159" y="0"/>
                    <a:pt x="26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37"/>
            <p:cNvSpPr/>
            <p:nvPr/>
          </p:nvSpPr>
          <p:spPr>
            <a:xfrm>
              <a:off x="5930200" y="3466225"/>
              <a:ext cx="25900" cy="20100"/>
            </a:xfrm>
            <a:custGeom>
              <a:avLst/>
              <a:gdLst/>
              <a:ahLst/>
              <a:cxnLst/>
              <a:rect l="l" t="t" r="r" b="b"/>
              <a:pathLst>
                <a:path w="1036" h="804" extrusionOk="0">
                  <a:moveTo>
                    <a:pt x="518" y="1"/>
                  </a:moveTo>
                  <a:cubicBezTo>
                    <a:pt x="2" y="1"/>
                    <a:pt x="1" y="804"/>
                    <a:pt x="518" y="804"/>
                  </a:cubicBezTo>
                  <a:cubicBezTo>
                    <a:pt x="1036" y="804"/>
                    <a:pt x="1036" y="1"/>
                    <a:pt x="5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37"/>
            <p:cNvSpPr/>
            <p:nvPr/>
          </p:nvSpPr>
          <p:spPr>
            <a:xfrm>
              <a:off x="5959725" y="3398900"/>
              <a:ext cx="23675" cy="26775"/>
            </a:xfrm>
            <a:custGeom>
              <a:avLst/>
              <a:gdLst/>
              <a:ahLst/>
              <a:cxnLst/>
              <a:rect l="l" t="t" r="r" b="b"/>
              <a:pathLst>
                <a:path w="947" h="1071" extrusionOk="0">
                  <a:moveTo>
                    <a:pt x="531" y="0"/>
                  </a:moveTo>
                  <a:cubicBezTo>
                    <a:pt x="498" y="0"/>
                    <a:pt x="464" y="5"/>
                    <a:pt x="430" y="14"/>
                  </a:cubicBezTo>
                  <a:cubicBezTo>
                    <a:pt x="225" y="67"/>
                    <a:pt x="111" y="223"/>
                    <a:pt x="57" y="419"/>
                  </a:cubicBezTo>
                  <a:cubicBezTo>
                    <a:pt x="0" y="623"/>
                    <a:pt x="72" y="795"/>
                    <a:pt x="194" y="954"/>
                  </a:cubicBezTo>
                  <a:cubicBezTo>
                    <a:pt x="258" y="1034"/>
                    <a:pt x="370" y="1070"/>
                    <a:pt x="477" y="1070"/>
                  </a:cubicBezTo>
                  <a:cubicBezTo>
                    <a:pt x="537" y="1070"/>
                    <a:pt x="595" y="1059"/>
                    <a:pt x="643" y="1038"/>
                  </a:cubicBezTo>
                  <a:cubicBezTo>
                    <a:pt x="796" y="970"/>
                    <a:pt x="888" y="831"/>
                    <a:pt x="895" y="663"/>
                  </a:cubicBezTo>
                  <a:cubicBezTo>
                    <a:pt x="895" y="653"/>
                    <a:pt x="896" y="645"/>
                    <a:pt x="896" y="640"/>
                  </a:cubicBezTo>
                  <a:cubicBezTo>
                    <a:pt x="899" y="622"/>
                    <a:pt x="902" y="605"/>
                    <a:pt x="907" y="588"/>
                  </a:cubicBezTo>
                  <a:cubicBezTo>
                    <a:pt x="928" y="480"/>
                    <a:pt x="946" y="393"/>
                    <a:pt x="908" y="285"/>
                  </a:cubicBezTo>
                  <a:cubicBezTo>
                    <a:pt x="848" y="117"/>
                    <a:pt x="704" y="0"/>
                    <a:pt x="5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3" name="Google Shape;283;p37"/>
          <p:cNvGrpSpPr/>
          <p:nvPr/>
        </p:nvGrpSpPr>
        <p:grpSpPr>
          <a:xfrm>
            <a:off x="6861356" y="393323"/>
            <a:ext cx="605209" cy="1040374"/>
            <a:chOff x="5030750" y="3281275"/>
            <a:chExt cx="373125" cy="641375"/>
          </a:xfrm>
        </p:grpSpPr>
        <p:sp>
          <p:nvSpPr>
            <p:cNvPr id="284" name="Google Shape;284;p37"/>
            <p:cNvSpPr/>
            <p:nvPr/>
          </p:nvSpPr>
          <p:spPr>
            <a:xfrm>
              <a:off x="5030750" y="3281275"/>
              <a:ext cx="125150" cy="122975"/>
            </a:xfrm>
            <a:custGeom>
              <a:avLst/>
              <a:gdLst/>
              <a:ahLst/>
              <a:cxnLst/>
              <a:rect l="l" t="t" r="r" b="b"/>
              <a:pathLst>
                <a:path w="5006" h="4919" extrusionOk="0">
                  <a:moveTo>
                    <a:pt x="3554" y="0"/>
                  </a:moveTo>
                  <a:cubicBezTo>
                    <a:pt x="2470" y="0"/>
                    <a:pt x="163" y="1454"/>
                    <a:pt x="59" y="1947"/>
                  </a:cubicBezTo>
                  <a:cubicBezTo>
                    <a:pt x="0" y="2216"/>
                    <a:pt x="1382" y="4918"/>
                    <a:pt x="1382" y="4918"/>
                  </a:cubicBezTo>
                  <a:cubicBezTo>
                    <a:pt x="2364" y="4463"/>
                    <a:pt x="3991" y="3824"/>
                    <a:pt x="5006" y="3549"/>
                  </a:cubicBezTo>
                  <a:lnTo>
                    <a:pt x="5004" y="3534"/>
                  </a:lnTo>
                  <a:cubicBezTo>
                    <a:pt x="5004" y="3534"/>
                    <a:pt x="4312" y="258"/>
                    <a:pt x="3863" y="57"/>
                  </a:cubicBezTo>
                  <a:cubicBezTo>
                    <a:pt x="3778" y="18"/>
                    <a:pt x="3673" y="0"/>
                    <a:pt x="3554" y="0"/>
                  </a:cubicBezTo>
                  <a:close/>
                </a:path>
              </a:pathLst>
            </a:custGeom>
            <a:solidFill>
              <a:srgbClr val="D8541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37"/>
            <p:cNvSpPr/>
            <p:nvPr/>
          </p:nvSpPr>
          <p:spPr>
            <a:xfrm>
              <a:off x="5039375" y="3366600"/>
              <a:ext cx="364500" cy="556050"/>
            </a:xfrm>
            <a:custGeom>
              <a:avLst/>
              <a:gdLst/>
              <a:ahLst/>
              <a:cxnLst/>
              <a:rect l="l" t="t" r="r" b="b"/>
              <a:pathLst>
                <a:path w="14580" h="22242" extrusionOk="0">
                  <a:moveTo>
                    <a:pt x="9083" y="6362"/>
                  </a:moveTo>
                  <a:cubicBezTo>
                    <a:pt x="9406" y="6362"/>
                    <a:pt x="9740" y="6566"/>
                    <a:pt x="9970" y="6999"/>
                  </a:cubicBezTo>
                  <a:cubicBezTo>
                    <a:pt x="10304" y="7623"/>
                    <a:pt x="13597" y="17586"/>
                    <a:pt x="13139" y="19104"/>
                  </a:cubicBezTo>
                  <a:lnTo>
                    <a:pt x="13138" y="19102"/>
                  </a:lnTo>
                  <a:cubicBezTo>
                    <a:pt x="12919" y="19837"/>
                    <a:pt x="9861" y="21073"/>
                    <a:pt x="8384" y="21073"/>
                  </a:cubicBezTo>
                  <a:cubicBezTo>
                    <a:pt x="8217" y="21073"/>
                    <a:pt x="8070" y="21058"/>
                    <a:pt x="7949" y="21023"/>
                  </a:cubicBezTo>
                  <a:cubicBezTo>
                    <a:pt x="6769" y="20684"/>
                    <a:pt x="2566" y="11568"/>
                    <a:pt x="2212" y="10477"/>
                  </a:cubicBezTo>
                  <a:cubicBezTo>
                    <a:pt x="1853" y="9388"/>
                    <a:pt x="1992" y="8971"/>
                    <a:pt x="2465" y="8464"/>
                  </a:cubicBezTo>
                  <a:cubicBezTo>
                    <a:pt x="2713" y="8199"/>
                    <a:pt x="2955" y="8140"/>
                    <a:pt x="3199" y="8140"/>
                  </a:cubicBezTo>
                  <a:cubicBezTo>
                    <a:pt x="3295" y="8140"/>
                    <a:pt x="3391" y="8149"/>
                    <a:pt x="3488" y="8158"/>
                  </a:cubicBezTo>
                  <a:cubicBezTo>
                    <a:pt x="3584" y="8167"/>
                    <a:pt x="3681" y="8176"/>
                    <a:pt x="3779" y="8176"/>
                  </a:cubicBezTo>
                  <a:cubicBezTo>
                    <a:pt x="3916" y="8176"/>
                    <a:pt x="4055" y="8159"/>
                    <a:pt x="4197" y="8100"/>
                  </a:cubicBezTo>
                  <a:cubicBezTo>
                    <a:pt x="4976" y="7779"/>
                    <a:pt x="4848" y="7399"/>
                    <a:pt x="5619" y="7057"/>
                  </a:cubicBezTo>
                  <a:cubicBezTo>
                    <a:pt x="5897" y="6933"/>
                    <a:pt x="6110" y="6887"/>
                    <a:pt x="6283" y="6887"/>
                  </a:cubicBezTo>
                  <a:cubicBezTo>
                    <a:pt x="6784" y="6887"/>
                    <a:pt x="6948" y="7274"/>
                    <a:pt x="7371" y="7274"/>
                  </a:cubicBezTo>
                  <a:cubicBezTo>
                    <a:pt x="7374" y="7274"/>
                    <a:pt x="7377" y="7274"/>
                    <a:pt x="7380" y="7274"/>
                  </a:cubicBezTo>
                  <a:cubicBezTo>
                    <a:pt x="8246" y="7274"/>
                    <a:pt x="8301" y="6784"/>
                    <a:pt x="8542" y="6574"/>
                  </a:cubicBezTo>
                  <a:cubicBezTo>
                    <a:pt x="8702" y="6435"/>
                    <a:pt x="8891" y="6362"/>
                    <a:pt x="9083" y="6362"/>
                  </a:cubicBezTo>
                  <a:close/>
                  <a:moveTo>
                    <a:pt x="5390" y="1"/>
                  </a:moveTo>
                  <a:cubicBezTo>
                    <a:pt x="5230" y="1"/>
                    <a:pt x="4974" y="52"/>
                    <a:pt x="4661" y="136"/>
                  </a:cubicBezTo>
                  <a:cubicBezTo>
                    <a:pt x="3646" y="411"/>
                    <a:pt x="2019" y="1050"/>
                    <a:pt x="1037" y="1505"/>
                  </a:cubicBezTo>
                  <a:cubicBezTo>
                    <a:pt x="585" y="1714"/>
                    <a:pt x="269" y="1885"/>
                    <a:pt x="217" y="1961"/>
                  </a:cubicBezTo>
                  <a:cubicBezTo>
                    <a:pt x="0" y="2273"/>
                    <a:pt x="416" y="3050"/>
                    <a:pt x="850" y="3230"/>
                  </a:cubicBezTo>
                  <a:cubicBezTo>
                    <a:pt x="1034" y="3305"/>
                    <a:pt x="1278" y="3326"/>
                    <a:pt x="1500" y="3326"/>
                  </a:cubicBezTo>
                  <a:cubicBezTo>
                    <a:pt x="1804" y="3326"/>
                    <a:pt x="2064" y="3286"/>
                    <a:pt x="2064" y="3286"/>
                  </a:cubicBezTo>
                  <a:cubicBezTo>
                    <a:pt x="2064" y="3286"/>
                    <a:pt x="2664" y="4753"/>
                    <a:pt x="2676" y="5285"/>
                  </a:cubicBezTo>
                  <a:cubicBezTo>
                    <a:pt x="2688" y="5818"/>
                    <a:pt x="982" y="7237"/>
                    <a:pt x="918" y="9002"/>
                  </a:cubicBezTo>
                  <a:cubicBezTo>
                    <a:pt x="850" y="10766"/>
                    <a:pt x="5456" y="20616"/>
                    <a:pt x="7445" y="22122"/>
                  </a:cubicBezTo>
                  <a:cubicBezTo>
                    <a:pt x="7554" y="22204"/>
                    <a:pt x="7740" y="22241"/>
                    <a:pt x="7983" y="22241"/>
                  </a:cubicBezTo>
                  <a:cubicBezTo>
                    <a:pt x="9638" y="22241"/>
                    <a:pt x="13902" y="20531"/>
                    <a:pt x="14013" y="20094"/>
                  </a:cubicBezTo>
                  <a:cubicBezTo>
                    <a:pt x="14579" y="17956"/>
                    <a:pt x="11084" y="6715"/>
                    <a:pt x="10124" y="5420"/>
                  </a:cubicBezTo>
                  <a:lnTo>
                    <a:pt x="10122" y="5420"/>
                  </a:lnTo>
                  <a:cubicBezTo>
                    <a:pt x="9163" y="4126"/>
                    <a:pt x="6576" y="4237"/>
                    <a:pt x="5980" y="4077"/>
                  </a:cubicBezTo>
                  <a:cubicBezTo>
                    <a:pt x="5511" y="3955"/>
                    <a:pt x="5111" y="2316"/>
                    <a:pt x="5076" y="2059"/>
                  </a:cubicBezTo>
                  <a:cubicBezTo>
                    <a:pt x="5047" y="1799"/>
                    <a:pt x="5263" y="1848"/>
                    <a:pt x="5612" y="1482"/>
                  </a:cubicBezTo>
                  <a:cubicBezTo>
                    <a:pt x="6007" y="1065"/>
                    <a:pt x="5964" y="282"/>
                    <a:pt x="5539" y="29"/>
                  </a:cubicBezTo>
                  <a:cubicBezTo>
                    <a:pt x="5508" y="10"/>
                    <a:pt x="5457" y="1"/>
                    <a:pt x="5390" y="1"/>
                  </a:cubicBezTo>
                  <a:close/>
                </a:path>
              </a:pathLst>
            </a:custGeom>
            <a:solidFill>
              <a:srgbClr val="FDF8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37"/>
            <p:cNvSpPr/>
            <p:nvPr/>
          </p:nvSpPr>
          <p:spPr>
            <a:xfrm>
              <a:off x="5085725" y="3525650"/>
              <a:ext cx="293600" cy="367825"/>
            </a:xfrm>
            <a:custGeom>
              <a:avLst/>
              <a:gdLst/>
              <a:ahLst/>
              <a:cxnLst/>
              <a:rect l="l" t="t" r="r" b="b"/>
              <a:pathLst>
                <a:path w="11744" h="14713" extrusionOk="0">
                  <a:moveTo>
                    <a:pt x="7230" y="1"/>
                  </a:moveTo>
                  <a:cubicBezTo>
                    <a:pt x="7037" y="1"/>
                    <a:pt x="6849" y="73"/>
                    <a:pt x="6689" y="212"/>
                  </a:cubicBezTo>
                  <a:cubicBezTo>
                    <a:pt x="6448" y="424"/>
                    <a:pt x="6393" y="913"/>
                    <a:pt x="5524" y="913"/>
                  </a:cubicBezTo>
                  <a:cubicBezTo>
                    <a:pt x="5522" y="913"/>
                    <a:pt x="5520" y="913"/>
                    <a:pt x="5518" y="913"/>
                  </a:cubicBezTo>
                  <a:cubicBezTo>
                    <a:pt x="5095" y="913"/>
                    <a:pt x="4931" y="525"/>
                    <a:pt x="4429" y="525"/>
                  </a:cubicBezTo>
                  <a:cubicBezTo>
                    <a:pt x="4256" y="525"/>
                    <a:pt x="4043" y="572"/>
                    <a:pt x="3765" y="695"/>
                  </a:cubicBezTo>
                  <a:cubicBezTo>
                    <a:pt x="2995" y="1038"/>
                    <a:pt x="3124" y="1418"/>
                    <a:pt x="2343" y="1739"/>
                  </a:cubicBezTo>
                  <a:cubicBezTo>
                    <a:pt x="2201" y="1797"/>
                    <a:pt x="2063" y="1814"/>
                    <a:pt x="1927" y="1814"/>
                  </a:cubicBezTo>
                  <a:cubicBezTo>
                    <a:pt x="1828" y="1814"/>
                    <a:pt x="1730" y="1805"/>
                    <a:pt x="1634" y="1796"/>
                  </a:cubicBezTo>
                  <a:cubicBezTo>
                    <a:pt x="1537" y="1788"/>
                    <a:pt x="1442" y="1779"/>
                    <a:pt x="1347" y="1779"/>
                  </a:cubicBezTo>
                  <a:cubicBezTo>
                    <a:pt x="1102" y="1779"/>
                    <a:pt x="859" y="1837"/>
                    <a:pt x="612" y="2102"/>
                  </a:cubicBezTo>
                  <a:cubicBezTo>
                    <a:pt x="138" y="2610"/>
                    <a:pt x="1" y="3026"/>
                    <a:pt x="358" y="4115"/>
                  </a:cubicBezTo>
                  <a:cubicBezTo>
                    <a:pt x="714" y="5206"/>
                    <a:pt x="4915" y="14322"/>
                    <a:pt x="6095" y="14663"/>
                  </a:cubicBezTo>
                  <a:cubicBezTo>
                    <a:pt x="6215" y="14697"/>
                    <a:pt x="6362" y="14712"/>
                    <a:pt x="6529" y="14712"/>
                  </a:cubicBezTo>
                  <a:cubicBezTo>
                    <a:pt x="8006" y="14712"/>
                    <a:pt x="11065" y="13475"/>
                    <a:pt x="11285" y="12742"/>
                  </a:cubicBezTo>
                  <a:cubicBezTo>
                    <a:pt x="11743" y="11224"/>
                    <a:pt x="8449" y="1261"/>
                    <a:pt x="8117" y="637"/>
                  </a:cubicBezTo>
                  <a:cubicBezTo>
                    <a:pt x="7888" y="204"/>
                    <a:pt x="7553" y="1"/>
                    <a:pt x="7230" y="1"/>
                  </a:cubicBezTo>
                  <a:close/>
                </a:path>
              </a:pathLst>
            </a:custGeom>
            <a:solidFill>
              <a:srgbClr val="3538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37"/>
            <p:cNvSpPr/>
            <p:nvPr/>
          </p:nvSpPr>
          <p:spPr>
            <a:xfrm>
              <a:off x="5093925" y="3420100"/>
              <a:ext cx="61850" cy="21925"/>
            </a:xfrm>
            <a:custGeom>
              <a:avLst/>
              <a:gdLst/>
              <a:ahLst/>
              <a:cxnLst/>
              <a:rect l="l" t="t" r="r" b="b"/>
              <a:pathLst>
                <a:path w="2474" h="877" extrusionOk="0">
                  <a:moveTo>
                    <a:pt x="2394" y="1"/>
                  </a:moveTo>
                  <a:cubicBezTo>
                    <a:pt x="2388" y="1"/>
                    <a:pt x="2383" y="2"/>
                    <a:pt x="2377" y="3"/>
                  </a:cubicBezTo>
                  <a:lnTo>
                    <a:pt x="2373" y="5"/>
                  </a:lnTo>
                  <a:cubicBezTo>
                    <a:pt x="2373" y="5"/>
                    <a:pt x="2336" y="15"/>
                    <a:pt x="2274" y="39"/>
                  </a:cubicBezTo>
                  <a:cubicBezTo>
                    <a:pt x="2215" y="66"/>
                    <a:pt x="2122" y="91"/>
                    <a:pt x="2018" y="132"/>
                  </a:cubicBezTo>
                  <a:cubicBezTo>
                    <a:pt x="1805" y="205"/>
                    <a:pt x="1520" y="294"/>
                    <a:pt x="1231" y="383"/>
                  </a:cubicBezTo>
                  <a:lnTo>
                    <a:pt x="432" y="631"/>
                  </a:lnTo>
                  <a:cubicBezTo>
                    <a:pt x="214" y="701"/>
                    <a:pt x="69" y="753"/>
                    <a:pt x="69" y="753"/>
                  </a:cubicBezTo>
                  <a:cubicBezTo>
                    <a:pt x="0" y="777"/>
                    <a:pt x="18" y="877"/>
                    <a:pt x="89" y="877"/>
                  </a:cubicBezTo>
                  <a:cubicBezTo>
                    <a:pt x="90" y="877"/>
                    <a:pt x="90" y="877"/>
                    <a:pt x="90" y="877"/>
                  </a:cubicBezTo>
                  <a:cubicBezTo>
                    <a:pt x="220" y="876"/>
                    <a:pt x="351" y="866"/>
                    <a:pt x="481" y="851"/>
                  </a:cubicBezTo>
                  <a:cubicBezTo>
                    <a:pt x="712" y="819"/>
                    <a:pt x="1020" y="769"/>
                    <a:pt x="1319" y="675"/>
                  </a:cubicBezTo>
                  <a:cubicBezTo>
                    <a:pt x="1619" y="587"/>
                    <a:pt x="1910" y="463"/>
                    <a:pt x="2115" y="339"/>
                  </a:cubicBezTo>
                  <a:cubicBezTo>
                    <a:pt x="2229" y="271"/>
                    <a:pt x="2336" y="191"/>
                    <a:pt x="2435" y="102"/>
                  </a:cubicBezTo>
                  <a:cubicBezTo>
                    <a:pt x="2473" y="63"/>
                    <a:pt x="2444" y="1"/>
                    <a:pt x="2394" y="1"/>
                  </a:cubicBezTo>
                  <a:close/>
                </a:path>
              </a:pathLst>
            </a:custGeom>
            <a:solidFill>
              <a:srgbClr val="6E68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37"/>
            <p:cNvSpPr/>
            <p:nvPr/>
          </p:nvSpPr>
          <p:spPr>
            <a:xfrm>
              <a:off x="5154600" y="3576875"/>
              <a:ext cx="128725" cy="120150"/>
            </a:xfrm>
            <a:custGeom>
              <a:avLst/>
              <a:gdLst/>
              <a:ahLst/>
              <a:cxnLst/>
              <a:rect l="l" t="t" r="r" b="b"/>
              <a:pathLst>
                <a:path w="5149" h="4806" extrusionOk="0">
                  <a:moveTo>
                    <a:pt x="2524" y="1"/>
                  </a:moveTo>
                  <a:cubicBezTo>
                    <a:pt x="2166" y="1"/>
                    <a:pt x="1765" y="89"/>
                    <a:pt x="1321" y="295"/>
                  </a:cubicBezTo>
                  <a:cubicBezTo>
                    <a:pt x="701" y="581"/>
                    <a:pt x="158" y="1357"/>
                    <a:pt x="79" y="2168"/>
                  </a:cubicBezTo>
                  <a:cubicBezTo>
                    <a:pt x="1" y="2978"/>
                    <a:pt x="347" y="4446"/>
                    <a:pt x="940" y="4656"/>
                  </a:cubicBezTo>
                  <a:cubicBezTo>
                    <a:pt x="1083" y="4708"/>
                    <a:pt x="1215" y="4727"/>
                    <a:pt x="1334" y="4727"/>
                  </a:cubicBezTo>
                  <a:cubicBezTo>
                    <a:pt x="1682" y="4727"/>
                    <a:pt x="1914" y="4562"/>
                    <a:pt x="1989" y="4562"/>
                  </a:cubicBezTo>
                  <a:cubicBezTo>
                    <a:pt x="1994" y="4562"/>
                    <a:pt x="1998" y="4562"/>
                    <a:pt x="2001" y="4564"/>
                  </a:cubicBezTo>
                  <a:cubicBezTo>
                    <a:pt x="2065" y="4588"/>
                    <a:pt x="2220" y="4805"/>
                    <a:pt x="2447" y="4805"/>
                  </a:cubicBezTo>
                  <a:cubicBezTo>
                    <a:pt x="2495" y="4805"/>
                    <a:pt x="2547" y="4795"/>
                    <a:pt x="2602" y="4771"/>
                  </a:cubicBezTo>
                  <a:cubicBezTo>
                    <a:pt x="2914" y="4635"/>
                    <a:pt x="2799" y="4326"/>
                    <a:pt x="2799" y="4326"/>
                  </a:cubicBezTo>
                  <a:lnTo>
                    <a:pt x="2799" y="4326"/>
                  </a:lnTo>
                  <a:cubicBezTo>
                    <a:pt x="2799" y="4326"/>
                    <a:pt x="2968" y="4548"/>
                    <a:pt x="3198" y="4548"/>
                  </a:cubicBezTo>
                  <a:cubicBezTo>
                    <a:pt x="3243" y="4548"/>
                    <a:pt x="3290" y="4539"/>
                    <a:pt x="3338" y="4520"/>
                  </a:cubicBezTo>
                  <a:cubicBezTo>
                    <a:pt x="3634" y="4396"/>
                    <a:pt x="3549" y="3982"/>
                    <a:pt x="3549" y="3982"/>
                  </a:cubicBezTo>
                  <a:lnTo>
                    <a:pt x="3549" y="3982"/>
                  </a:lnTo>
                  <a:cubicBezTo>
                    <a:pt x="3549" y="3982"/>
                    <a:pt x="3688" y="4164"/>
                    <a:pt x="3878" y="4164"/>
                  </a:cubicBezTo>
                  <a:cubicBezTo>
                    <a:pt x="3919" y="4164"/>
                    <a:pt x="3962" y="4156"/>
                    <a:pt x="4007" y="4135"/>
                  </a:cubicBezTo>
                  <a:cubicBezTo>
                    <a:pt x="4260" y="4020"/>
                    <a:pt x="4061" y="3645"/>
                    <a:pt x="4135" y="3590"/>
                  </a:cubicBezTo>
                  <a:cubicBezTo>
                    <a:pt x="4284" y="3479"/>
                    <a:pt x="4792" y="3373"/>
                    <a:pt x="4960" y="2956"/>
                  </a:cubicBezTo>
                  <a:cubicBezTo>
                    <a:pt x="5148" y="2488"/>
                    <a:pt x="4431" y="1"/>
                    <a:pt x="2524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37"/>
            <p:cNvSpPr/>
            <p:nvPr/>
          </p:nvSpPr>
          <p:spPr>
            <a:xfrm>
              <a:off x="5180575" y="3644725"/>
              <a:ext cx="29550" cy="28300"/>
            </a:xfrm>
            <a:custGeom>
              <a:avLst/>
              <a:gdLst/>
              <a:ahLst/>
              <a:cxnLst/>
              <a:rect l="l" t="t" r="r" b="b"/>
              <a:pathLst>
                <a:path w="1182" h="1132" extrusionOk="0">
                  <a:moveTo>
                    <a:pt x="572" y="1"/>
                  </a:moveTo>
                  <a:cubicBezTo>
                    <a:pt x="504" y="1"/>
                    <a:pt x="436" y="13"/>
                    <a:pt x="370" y="38"/>
                  </a:cubicBezTo>
                  <a:cubicBezTo>
                    <a:pt x="157" y="120"/>
                    <a:pt x="13" y="323"/>
                    <a:pt x="7" y="551"/>
                  </a:cubicBezTo>
                  <a:cubicBezTo>
                    <a:pt x="1" y="780"/>
                    <a:pt x="133" y="989"/>
                    <a:pt x="341" y="1082"/>
                  </a:cubicBezTo>
                  <a:cubicBezTo>
                    <a:pt x="415" y="1115"/>
                    <a:pt x="494" y="1132"/>
                    <a:pt x="572" y="1132"/>
                  </a:cubicBezTo>
                  <a:cubicBezTo>
                    <a:pt x="714" y="1132"/>
                    <a:pt x="853" y="1078"/>
                    <a:pt x="960" y="977"/>
                  </a:cubicBezTo>
                  <a:cubicBezTo>
                    <a:pt x="1127" y="820"/>
                    <a:pt x="1181" y="579"/>
                    <a:pt x="1100" y="366"/>
                  </a:cubicBezTo>
                  <a:cubicBezTo>
                    <a:pt x="1014" y="139"/>
                    <a:pt x="799" y="1"/>
                    <a:pt x="57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37"/>
            <p:cNvSpPr/>
            <p:nvPr/>
          </p:nvSpPr>
          <p:spPr>
            <a:xfrm>
              <a:off x="5231875" y="3625125"/>
              <a:ext cx="29550" cy="28300"/>
            </a:xfrm>
            <a:custGeom>
              <a:avLst/>
              <a:gdLst/>
              <a:ahLst/>
              <a:cxnLst/>
              <a:rect l="l" t="t" r="r" b="b"/>
              <a:pathLst>
                <a:path w="1182" h="1132" extrusionOk="0">
                  <a:moveTo>
                    <a:pt x="572" y="0"/>
                  </a:moveTo>
                  <a:cubicBezTo>
                    <a:pt x="505" y="0"/>
                    <a:pt x="436" y="12"/>
                    <a:pt x="369" y="38"/>
                  </a:cubicBezTo>
                  <a:cubicBezTo>
                    <a:pt x="156" y="120"/>
                    <a:pt x="14" y="322"/>
                    <a:pt x="6" y="551"/>
                  </a:cubicBezTo>
                  <a:cubicBezTo>
                    <a:pt x="1" y="779"/>
                    <a:pt x="133" y="989"/>
                    <a:pt x="341" y="1082"/>
                  </a:cubicBezTo>
                  <a:cubicBezTo>
                    <a:pt x="415" y="1115"/>
                    <a:pt x="494" y="1131"/>
                    <a:pt x="573" y="1131"/>
                  </a:cubicBezTo>
                  <a:cubicBezTo>
                    <a:pt x="714" y="1131"/>
                    <a:pt x="853" y="1078"/>
                    <a:pt x="960" y="977"/>
                  </a:cubicBezTo>
                  <a:cubicBezTo>
                    <a:pt x="1126" y="820"/>
                    <a:pt x="1181" y="578"/>
                    <a:pt x="1100" y="364"/>
                  </a:cubicBezTo>
                  <a:cubicBezTo>
                    <a:pt x="1014" y="139"/>
                    <a:pt x="800" y="0"/>
                    <a:pt x="57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37"/>
            <p:cNvSpPr/>
            <p:nvPr/>
          </p:nvSpPr>
          <p:spPr>
            <a:xfrm>
              <a:off x="5218050" y="3649075"/>
              <a:ext cx="12250" cy="12100"/>
            </a:xfrm>
            <a:custGeom>
              <a:avLst/>
              <a:gdLst/>
              <a:ahLst/>
              <a:cxnLst/>
              <a:rect l="l" t="t" r="r" b="b"/>
              <a:pathLst>
                <a:path w="490" h="484" extrusionOk="0">
                  <a:moveTo>
                    <a:pt x="154" y="1"/>
                  </a:moveTo>
                  <a:cubicBezTo>
                    <a:pt x="144" y="1"/>
                    <a:pt x="134" y="3"/>
                    <a:pt x="124" y="6"/>
                  </a:cubicBezTo>
                  <a:cubicBezTo>
                    <a:pt x="31" y="38"/>
                    <a:pt x="0" y="441"/>
                    <a:pt x="63" y="476"/>
                  </a:cubicBezTo>
                  <a:cubicBezTo>
                    <a:pt x="73" y="481"/>
                    <a:pt x="84" y="484"/>
                    <a:pt x="94" y="484"/>
                  </a:cubicBezTo>
                  <a:cubicBezTo>
                    <a:pt x="166" y="484"/>
                    <a:pt x="230" y="357"/>
                    <a:pt x="230" y="357"/>
                  </a:cubicBezTo>
                  <a:cubicBezTo>
                    <a:pt x="230" y="357"/>
                    <a:pt x="303" y="381"/>
                    <a:pt x="368" y="381"/>
                  </a:cubicBezTo>
                  <a:cubicBezTo>
                    <a:pt x="406" y="381"/>
                    <a:pt x="441" y="372"/>
                    <a:pt x="455" y="345"/>
                  </a:cubicBezTo>
                  <a:cubicBezTo>
                    <a:pt x="489" y="279"/>
                    <a:pt x="294" y="1"/>
                    <a:pt x="15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37"/>
            <p:cNvSpPr/>
            <p:nvPr/>
          </p:nvSpPr>
          <p:spPr>
            <a:xfrm>
              <a:off x="5123075" y="3723650"/>
              <a:ext cx="199925" cy="175450"/>
            </a:xfrm>
            <a:custGeom>
              <a:avLst/>
              <a:gdLst/>
              <a:ahLst/>
              <a:cxnLst/>
              <a:rect l="l" t="t" r="r" b="b"/>
              <a:pathLst>
                <a:path w="7997" h="7018" extrusionOk="0">
                  <a:moveTo>
                    <a:pt x="562" y="1"/>
                  </a:moveTo>
                  <a:lnTo>
                    <a:pt x="560" y="4"/>
                  </a:lnTo>
                  <a:cubicBezTo>
                    <a:pt x="0" y="878"/>
                    <a:pt x="1320" y="2425"/>
                    <a:pt x="1725" y="3117"/>
                  </a:cubicBezTo>
                  <a:cubicBezTo>
                    <a:pt x="2025" y="3629"/>
                    <a:pt x="2282" y="4179"/>
                    <a:pt x="2577" y="4686"/>
                  </a:cubicBezTo>
                  <a:cubicBezTo>
                    <a:pt x="2903" y="5382"/>
                    <a:pt x="3303" y="6019"/>
                    <a:pt x="3894" y="6504"/>
                  </a:cubicBezTo>
                  <a:cubicBezTo>
                    <a:pt x="4333" y="6863"/>
                    <a:pt x="4888" y="7017"/>
                    <a:pt x="5465" y="7017"/>
                  </a:cubicBezTo>
                  <a:cubicBezTo>
                    <a:pt x="6385" y="7017"/>
                    <a:pt x="7358" y="6623"/>
                    <a:pt x="7997" y="6036"/>
                  </a:cubicBezTo>
                  <a:lnTo>
                    <a:pt x="7997" y="6036"/>
                  </a:lnTo>
                  <a:cubicBezTo>
                    <a:pt x="6996" y="6459"/>
                    <a:pt x="5802" y="6792"/>
                    <a:pt x="5036" y="6792"/>
                  </a:cubicBezTo>
                  <a:cubicBezTo>
                    <a:pt x="4873" y="6792"/>
                    <a:pt x="4729" y="6777"/>
                    <a:pt x="4611" y="6745"/>
                  </a:cubicBezTo>
                  <a:lnTo>
                    <a:pt x="4605" y="6744"/>
                  </a:lnTo>
                  <a:lnTo>
                    <a:pt x="4601" y="6743"/>
                  </a:lnTo>
                  <a:cubicBezTo>
                    <a:pt x="3871" y="6532"/>
                    <a:pt x="1979" y="2953"/>
                    <a:pt x="562" y="1"/>
                  </a:cubicBezTo>
                  <a:close/>
                </a:path>
              </a:pathLst>
            </a:custGeom>
            <a:solidFill>
              <a:srgbClr val="D4D0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37"/>
            <p:cNvSpPr/>
            <p:nvPr/>
          </p:nvSpPr>
          <p:spPr>
            <a:xfrm>
              <a:off x="5137100" y="3715300"/>
              <a:ext cx="194850" cy="178175"/>
            </a:xfrm>
            <a:custGeom>
              <a:avLst/>
              <a:gdLst/>
              <a:ahLst/>
              <a:cxnLst/>
              <a:rect l="l" t="t" r="r" b="b"/>
              <a:pathLst>
                <a:path w="7794" h="7127" extrusionOk="0">
                  <a:moveTo>
                    <a:pt x="547" y="0"/>
                  </a:moveTo>
                  <a:cubicBezTo>
                    <a:pt x="343" y="0"/>
                    <a:pt x="155" y="96"/>
                    <a:pt x="1" y="336"/>
                  </a:cubicBezTo>
                  <a:cubicBezTo>
                    <a:pt x="1418" y="3288"/>
                    <a:pt x="3308" y="6866"/>
                    <a:pt x="4040" y="7077"/>
                  </a:cubicBezTo>
                  <a:lnTo>
                    <a:pt x="4044" y="7078"/>
                  </a:lnTo>
                  <a:lnTo>
                    <a:pt x="4049" y="7079"/>
                  </a:lnTo>
                  <a:cubicBezTo>
                    <a:pt x="4168" y="7112"/>
                    <a:pt x="4312" y="7126"/>
                    <a:pt x="4475" y="7126"/>
                  </a:cubicBezTo>
                  <a:cubicBezTo>
                    <a:pt x="5241" y="7126"/>
                    <a:pt x="6435" y="6793"/>
                    <a:pt x="7434" y="6371"/>
                  </a:cubicBezTo>
                  <a:cubicBezTo>
                    <a:pt x="7475" y="6333"/>
                    <a:pt x="7514" y="6295"/>
                    <a:pt x="7552" y="6255"/>
                  </a:cubicBezTo>
                  <a:cubicBezTo>
                    <a:pt x="7794" y="6007"/>
                    <a:pt x="7716" y="5651"/>
                    <a:pt x="7451" y="5464"/>
                  </a:cubicBezTo>
                  <a:cubicBezTo>
                    <a:pt x="6445" y="4755"/>
                    <a:pt x="5296" y="4542"/>
                    <a:pt x="4373" y="3663"/>
                  </a:cubicBezTo>
                  <a:cubicBezTo>
                    <a:pt x="3687" y="3010"/>
                    <a:pt x="3114" y="2240"/>
                    <a:pt x="2488" y="1532"/>
                  </a:cubicBezTo>
                  <a:cubicBezTo>
                    <a:pt x="2166" y="1166"/>
                    <a:pt x="1259" y="0"/>
                    <a:pt x="547" y="0"/>
                  </a:cubicBezTo>
                  <a:close/>
                </a:path>
              </a:pathLst>
            </a:custGeom>
            <a:solidFill>
              <a:srgbClr val="2C2F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7"/>
            <p:cNvSpPr/>
            <p:nvPr/>
          </p:nvSpPr>
          <p:spPr>
            <a:xfrm>
              <a:off x="5183450" y="3478900"/>
              <a:ext cx="57025" cy="33800"/>
            </a:xfrm>
            <a:custGeom>
              <a:avLst/>
              <a:gdLst/>
              <a:ahLst/>
              <a:cxnLst/>
              <a:rect l="l" t="t" r="r" b="b"/>
              <a:pathLst>
                <a:path w="2281" h="1352" extrusionOk="0">
                  <a:moveTo>
                    <a:pt x="418" y="1"/>
                  </a:moveTo>
                  <a:cubicBezTo>
                    <a:pt x="212" y="1"/>
                    <a:pt x="1" y="211"/>
                    <a:pt x="87" y="424"/>
                  </a:cubicBezTo>
                  <a:cubicBezTo>
                    <a:pt x="315" y="993"/>
                    <a:pt x="920" y="1192"/>
                    <a:pt x="1469" y="1334"/>
                  </a:cubicBezTo>
                  <a:cubicBezTo>
                    <a:pt x="1516" y="1346"/>
                    <a:pt x="1561" y="1352"/>
                    <a:pt x="1604" y="1352"/>
                  </a:cubicBezTo>
                  <a:cubicBezTo>
                    <a:pt x="2109" y="1352"/>
                    <a:pt x="2281" y="557"/>
                    <a:pt x="1727" y="399"/>
                  </a:cubicBezTo>
                  <a:cubicBezTo>
                    <a:pt x="1314" y="280"/>
                    <a:pt x="910" y="134"/>
                    <a:pt x="500" y="13"/>
                  </a:cubicBezTo>
                  <a:cubicBezTo>
                    <a:pt x="473" y="5"/>
                    <a:pt x="446" y="1"/>
                    <a:pt x="4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7"/>
            <p:cNvSpPr/>
            <p:nvPr/>
          </p:nvSpPr>
          <p:spPr>
            <a:xfrm>
              <a:off x="5238275" y="3499075"/>
              <a:ext cx="20725" cy="19525"/>
            </a:xfrm>
            <a:custGeom>
              <a:avLst/>
              <a:gdLst/>
              <a:ahLst/>
              <a:cxnLst/>
              <a:rect l="l" t="t" r="r" b="b"/>
              <a:pathLst>
                <a:path w="829" h="781" extrusionOk="0">
                  <a:moveTo>
                    <a:pt x="410" y="1"/>
                  </a:moveTo>
                  <a:cubicBezTo>
                    <a:pt x="225" y="1"/>
                    <a:pt x="44" y="128"/>
                    <a:pt x="19" y="336"/>
                  </a:cubicBezTo>
                  <a:cubicBezTo>
                    <a:pt x="0" y="473"/>
                    <a:pt x="56" y="611"/>
                    <a:pt x="167" y="696"/>
                  </a:cubicBezTo>
                  <a:cubicBezTo>
                    <a:pt x="233" y="747"/>
                    <a:pt x="330" y="781"/>
                    <a:pt x="423" y="781"/>
                  </a:cubicBezTo>
                  <a:cubicBezTo>
                    <a:pt x="488" y="781"/>
                    <a:pt x="551" y="765"/>
                    <a:pt x="601" y="727"/>
                  </a:cubicBezTo>
                  <a:lnTo>
                    <a:pt x="631" y="704"/>
                  </a:lnTo>
                  <a:cubicBezTo>
                    <a:pt x="738" y="699"/>
                    <a:pt x="823" y="588"/>
                    <a:pt x="825" y="490"/>
                  </a:cubicBezTo>
                  <a:cubicBezTo>
                    <a:pt x="829" y="352"/>
                    <a:pt x="780" y="209"/>
                    <a:pt x="681" y="111"/>
                  </a:cubicBezTo>
                  <a:cubicBezTo>
                    <a:pt x="604" y="35"/>
                    <a:pt x="507" y="1"/>
                    <a:pt x="4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7"/>
            <p:cNvSpPr/>
            <p:nvPr/>
          </p:nvSpPr>
          <p:spPr>
            <a:xfrm>
              <a:off x="5151925" y="3368975"/>
              <a:ext cx="19600" cy="28000"/>
            </a:xfrm>
            <a:custGeom>
              <a:avLst/>
              <a:gdLst/>
              <a:ahLst/>
              <a:cxnLst/>
              <a:rect l="l" t="t" r="r" b="b"/>
              <a:pathLst>
                <a:path w="784" h="1120" extrusionOk="0">
                  <a:moveTo>
                    <a:pt x="392" y="1"/>
                  </a:moveTo>
                  <a:cubicBezTo>
                    <a:pt x="287" y="1"/>
                    <a:pt x="181" y="48"/>
                    <a:pt x="140" y="144"/>
                  </a:cubicBezTo>
                  <a:cubicBezTo>
                    <a:pt x="99" y="238"/>
                    <a:pt x="48" y="313"/>
                    <a:pt x="29" y="418"/>
                  </a:cubicBezTo>
                  <a:cubicBezTo>
                    <a:pt x="9" y="525"/>
                    <a:pt x="1" y="635"/>
                    <a:pt x="4" y="745"/>
                  </a:cubicBezTo>
                  <a:cubicBezTo>
                    <a:pt x="13" y="995"/>
                    <a:pt x="202" y="1120"/>
                    <a:pt x="392" y="1120"/>
                  </a:cubicBezTo>
                  <a:cubicBezTo>
                    <a:pt x="582" y="1120"/>
                    <a:pt x="771" y="995"/>
                    <a:pt x="780" y="745"/>
                  </a:cubicBezTo>
                  <a:cubicBezTo>
                    <a:pt x="784" y="635"/>
                    <a:pt x="775" y="525"/>
                    <a:pt x="755" y="418"/>
                  </a:cubicBezTo>
                  <a:cubicBezTo>
                    <a:pt x="735" y="316"/>
                    <a:pt x="684" y="237"/>
                    <a:pt x="643" y="144"/>
                  </a:cubicBezTo>
                  <a:cubicBezTo>
                    <a:pt x="603" y="48"/>
                    <a:pt x="498" y="1"/>
                    <a:pt x="3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26" name="Picture 2" descr="Cómo se Calcula el Área de un Círculo: Explicado con ejempl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168" y="2430974"/>
            <a:ext cx="4973713" cy="1415875"/>
          </a:xfrm>
          <a:prstGeom prst="rect">
            <a:avLst/>
          </a:prstGeom>
          <a:ln w="228600" cap="sq" cmpd="thickThin">
            <a:solidFill>
              <a:schemeClr val="accent5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4" name="Google Shape;826;p49"/>
          <p:cNvGrpSpPr/>
          <p:nvPr/>
        </p:nvGrpSpPr>
        <p:grpSpPr>
          <a:xfrm>
            <a:off x="245368" y="1497932"/>
            <a:ext cx="1818601" cy="3396697"/>
            <a:chOff x="4384925" y="289400"/>
            <a:chExt cx="486400" cy="908475"/>
          </a:xfrm>
        </p:grpSpPr>
        <p:sp>
          <p:nvSpPr>
            <p:cNvPr id="55" name="Google Shape;827;p49"/>
            <p:cNvSpPr/>
            <p:nvPr/>
          </p:nvSpPr>
          <p:spPr>
            <a:xfrm>
              <a:off x="4402100" y="653575"/>
              <a:ext cx="169975" cy="78675"/>
            </a:xfrm>
            <a:custGeom>
              <a:avLst/>
              <a:gdLst/>
              <a:ahLst/>
              <a:cxnLst/>
              <a:rect l="l" t="t" r="r" b="b"/>
              <a:pathLst>
                <a:path w="6799" h="3147" extrusionOk="0">
                  <a:moveTo>
                    <a:pt x="818" y="1"/>
                  </a:moveTo>
                  <a:cubicBezTo>
                    <a:pt x="818" y="1"/>
                    <a:pt x="1101" y="368"/>
                    <a:pt x="1995" y="524"/>
                  </a:cubicBezTo>
                  <a:lnTo>
                    <a:pt x="0" y="960"/>
                  </a:lnTo>
                  <a:cubicBezTo>
                    <a:pt x="0" y="960"/>
                    <a:pt x="303" y="1166"/>
                    <a:pt x="987" y="1171"/>
                  </a:cubicBezTo>
                  <a:lnTo>
                    <a:pt x="75" y="1490"/>
                  </a:lnTo>
                  <a:cubicBezTo>
                    <a:pt x="75" y="1490"/>
                    <a:pt x="289" y="1601"/>
                    <a:pt x="735" y="1601"/>
                  </a:cubicBezTo>
                  <a:cubicBezTo>
                    <a:pt x="937" y="1601"/>
                    <a:pt x="1186" y="1578"/>
                    <a:pt x="1483" y="1512"/>
                  </a:cubicBezTo>
                  <a:lnTo>
                    <a:pt x="1483" y="1512"/>
                  </a:lnTo>
                  <a:lnTo>
                    <a:pt x="680" y="1994"/>
                  </a:lnTo>
                  <a:cubicBezTo>
                    <a:pt x="680" y="1994"/>
                    <a:pt x="768" y="2026"/>
                    <a:pt x="941" y="2026"/>
                  </a:cubicBezTo>
                  <a:cubicBezTo>
                    <a:pt x="1264" y="2026"/>
                    <a:pt x="1884" y="1914"/>
                    <a:pt x="2779" y="1269"/>
                  </a:cubicBezTo>
                  <a:cubicBezTo>
                    <a:pt x="3076" y="1637"/>
                    <a:pt x="3466" y="2050"/>
                    <a:pt x="3466" y="2050"/>
                  </a:cubicBezTo>
                  <a:cubicBezTo>
                    <a:pt x="3466" y="2050"/>
                    <a:pt x="3271" y="3046"/>
                    <a:pt x="3624" y="3097"/>
                  </a:cubicBezTo>
                  <a:cubicBezTo>
                    <a:pt x="3948" y="3144"/>
                    <a:pt x="6336" y="3146"/>
                    <a:pt x="6740" y="3146"/>
                  </a:cubicBezTo>
                  <a:cubicBezTo>
                    <a:pt x="6778" y="3146"/>
                    <a:pt x="6798" y="3146"/>
                    <a:pt x="6798" y="3146"/>
                  </a:cubicBezTo>
                  <a:cubicBezTo>
                    <a:pt x="6798" y="3146"/>
                    <a:pt x="4563" y="2551"/>
                    <a:pt x="4368" y="1807"/>
                  </a:cubicBezTo>
                  <a:cubicBezTo>
                    <a:pt x="4368" y="1807"/>
                    <a:pt x="3788" y="409"/>
                    <a:pt x="3657" y="409"/>
                  </a:cubicBezTo>
                  <a:cubicBezTo>
                    <a:pt x="3657" y="409"/>
                    <a:pt x="3656" y="409"/>
                    <a:pt x="3655" y="409"/>
                  </a:cubicBezTo>
                  <a:cubicBezTo>
                    <a:pt x="3652" y="409"/>
                    <a:pt x="3647" y="410"/>
                    <a:pt x="3643" y="412"/>
                  </a:cubicBezTo>
                  <a:cubicBezTo>
                    <a:pt x="3635" y="383"/>
                    <a:pt x="3579" y="365"/>
                    <a:pt x="3496" y="355"/>
                  </a:cubicBezTo>
                  <a:cubicBezTo>
                    <a:pt x="3250" y="276"/>
                    <a:pt x="2892" y="207"/>
                    <a:pt x="2892" y="207"/>
                  </a:cubicBezTo>
                  <a:lnTo>
                    <a:pt x="818" y="1"/>
                  </a:lnTo>
                  <a:close/>
                </a:path>
              </a:pathLst>
            </a:custGeom>
            <a:solidFill>
              <a:srgbClr val="6E68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828;p49"/>
            <p:cNvSpPr/>
            <p:nvPr/>
          </p:nvSpPr>
          <p:spPr>
            <a:xfrm>
              <a:off x="4480650" y="627675"/>
              <a:ext cx="351250" cy="253700"/>
            </a:xfrm>
            <a:custGeom>
              <a:avLst/>
              <a:gdLst/>
              <a:ahLst/>
              <a:cxnLst/>
              <a:rect l="l" t="t" r="r" b="b"/>
              <a:pathLst>
                <a:path w="14050" h="10148" extrusionOk="0">
                  <a:moveTo>
                    <a:pt x="12071" y="0"/>
                  </a:moveTo>
                  <a:cubicBezTo>
                    <a:pt x="10858" y="0"/>
                    <a:pt x="7250" y="4495"/>
                    <a:pt x="6498" y="4495"/>
                  </a:cubicBezTo>
                  <a:cubicBezTo>
                    <a:pt x="6473" y="4495"/>
                    <a:pt x="6451" y="4490"/>
                    <a:pt x="6433" y="4480"/>
                  </a:cubicBezTo>
                  <a:cubicBezTo>
                    <a:pt x="5807" y="4136"/>
                    <a:pt x="3160" y="1598"/>
                    <a:pt x="3160" y="1598"/>
                  </a:cubicBezTo>
                  <a:cubicBezTo>
                    <a:pt x="0" y="5212"/>
                    <a:pt x="957" y="8244"/>
                    <a:pt x="957" y="8244"/>
                  </a:cubicBezTo>
                  <a:lnTo>
                    <a:pt x="1492" y="6783"/>
                  </a:lnTo>
                  <a:lnTo>
                    <a:pt x="1492" y="6783"/>
                  </a:lnTo>
                  <a:cubicBezTo>
                    <a:pt x="1092" y="8081"/>
                    <a:pt x="1405" y="10147"/>
                    <a:pt x="1405" y="10147"/>
                  </a:cubicBezTo>
                  <a:cubicBezTo>
                    <a:pt x="2302" y="9621"/>
                    <a:pt x="3778" y="7862"/>
                    <a:pt x="3778" y="7862"/>
                  </a:cubicBezTo>
                  <a:lnTo>
                    <a:pt x="3778" y="7862"/>
                  </a:lnTo>
                  <a:lnTo>
                    <a:pt x="3441" y="8686"/>
                  </a:lnTo>
                  <a:cubicBezTo>
                    <a:pt x="3441" y="8686"/>
                    <a:pt x="14050" y="2135"/>
                    <a:pt x="12336" y="114"/>
                  </a:cubicBezTo>
                  <a:cubicBezTo>
                    <a:pt x="12269" y="36"/>
                    <a:pt x="12180" y="0"/>
                    <a:pt x="12071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829;p49"/>
            <p:cNvSpPr/>
            <p:nvPr/>
          </p:nvSpPr>
          <p:spPr>
            <a:xfrm>
              <a:off x="4425550" y="484850"/>
              <a:ext cx="157375" cy="159000"/>
            </a:xfrm>
            <a:custGeom>
              <a:avLst/>
              <a:gdLst/>
              <a:ahLst/>
              <a:cxnLst/>
              <a:rect l="l" t="t" r="r" b="b"/>
              <a:pathLst>
                <a:path w="6295" h="6360" extrusionOk="0">
                  <a:moveTo>
                    <a:pt x="5562" y="1"/>
                  </a:moveTo>
                  <a:cubicBezTo>
                    <a:pt x="5176" y="1"/>
                    <a:pt x="4739" y="137"/>
                    <a:pt x="4516" y="677"/>
                  </a:cubicBezTo>
                  <a:cubicBezTo>
                    <a:pt x="4334" y="1115"/>
                    <a:pt x="4031" y="1209"/>
                    <a:pt x="3707" y="1209"/>
                  </a:cubicBezTo>
                  <a:cubicBezTo>
                    <a:pt x="3467" y="1209"/>
                    <a:pt x="3216" y="1157"/>
                    <a:pt x="2995" y="1157"/>
                  </a:cubicBezTo>
                  <a:cubicBezTo>
                    <a:pt x="2775" y="1157"/>
                    <a:pt x="2586" y="1209"/>
                    <a:pt x="2470" y="1416"/>
                  </a:cubicBezTo>
                  <a:cubicBezTo>
                    <a:pt x="2135" y="2010"/>
                    <a:pt x="2073" y="2498"/>
                    <a:pt x="1539" y="2498"/>
                  </a:cubicBezTo>
                  <a:cubicBezTo>
                    <a:pt x="1452" y="2498"/>
                    <a:pt x="1351" y="2485"/>
                    <a:pt x="1234" y="2457"/>
                  </a:cubicBezTo>
                  <a:cubicBezTo>
                    <a:pt x="1163" y="2440"/>
                    <a:pt x="1095" y="2432"/>
                    <a:pt x="1030" y="2432"/>
                  </a:cubicBezTo>
                  <a:cubicBezTo>
                    <a:pt x="341" y="2432"/>
                    <a:pt x="0" y="3306"/>
                    <a:pt x="0" y="3306"/>
                  </a:cubicBezTo>
                  <a:cubicBezTo>
                    <a:pt x="0" y="3306"/>
                    <a:pt x="636" y="3492"/>
                    <a:pt x="977" y="4149"/>
                  </a:cubicBezTo>
                  <a:cubicBezTo>
                    <a:pt x="986" y="4122"/>
                    <a:pt x="994" y="4093"/>
                    <a:pt x="1002" y="4066"/>
                  </a:cubicBezTo>
                  <a:cubicBezTo>
                    <a:pt x="1021" y="4001"/>
                    <a:pt x="1050" y="3936"/>
                    <a:pt x="1087" y="3878"/>
                  </a:cubicBezTo>
                  <a:cubicBezTo>
                    <a:pt x="1167" y="3753"/>
                    <a:pt x="1305" y="3673"/>
                    <a:pt x="1433" y="3636"/>
                  </a:cubicBezTo>
                  <a:cubicBezTo>
                    <a:pt x="1697" y="3567"/>
                    <a:pt x="1947" y="3584"/>
                    <a:pt x="2181" y="3554"/>
                  </a:cubicBezTo>
                  <a:cubicBezTo>
                    <a:pt x="2411" y="3528"/>
                    <a:pt x="2632" y="3461"/>
                    <a:pt x="2760" y="3296"/>
                  </a:cubicBezTo>
                  <a:cubicBezTo>
                    <a:pt x="2827" y="3216"/>
                    <a:pt x="2870" y="3122"/>
                    <a:pt x="2903" y="3023"/>
                  </a:cubicBezTo>
                  <a:lnTo>
                    <a:pt x="2927" y="2946"/>
                  </a:lnTo>
                  <a:lnTo>
                    <a:pt x="2954" y="2864"/>
                  </a:lnTo>
                  <a:cubicBezTo>
                    <a:pt x="2974" y="2810"/>
                    <a:pt x="2984" y="2755"/>
                    <a:pt x="3014" y="2706"/>
                  </a:cubicBezTo>
                  <a:cubicBezTo>
                    <a:pt x="3099" y="2512"/>
                    <a:pt x="3246" y="2350"/>
                    <a:pt x="3431" y="2244"/>
                  </a:cubicBezTo>
                  <a:cubicBezTo>
                    <a:pt x="3599" y="2145"/>
                    <a:pt x="3773" y="2105"/>
                    <a:pt x="3925" y="2084"/>
                  </a:cubicBezTo>
                  <a:cubicBezTo>
                    <a:pt x="4001" y="2076"/>
                    <a:pt x="4076" y="2072"/>
                    <a:pt x="4152" y="2072"/>
                  </a:cubicBezTo>
                  <a:cubicBezTo>
                    <a:pt x="4208" y="2072"/>
                    <a:pt x="4264" y="2074"/>
                    <a:pt x="4320" y="2079"/>
                  </a:cubicBezTo>
                  <a:cubicBezTo>
                    <a:pt x="4404" y="2086"/>
                    <a:pt x="4487" y="2098"/>
                    <a:pt x="4569" y="2115"/>
                  </a:cubicBezTo>
                  <a:cubicBezTo>
                    <a:pt x="4626" y="2127"/>
                    <a:pt x="4656" y="2136"/>
                    <a:pt x="4656" y="2136"/>
                  </a:cubicBezTo>
                  <a:cubicBezTo>
                    <a:pt x="4552" y="2120"/>
                    <a:pt x="4447" y="2113"/>
                    <a:pt x="4342" y="2113"/>
                  </a:cubicBezTo>
                  <a:cubicBezTo>
                    <a:pt x="4334" y="2113"/>
                    <a:pt x="4326" y="2113"/>
                    <a:pt x="4318" y="2113"/>
                  </a:cubicBezTo>
                  <a:cubicBezTo>
                    <a:pt x="4189" y="2113"/>
                    <a:pt x="4062" y="2126"/>
                    <a:pt x="3935" y="2150"/>
                  </a:cubicBezTo>
                  <a:cubicBezTo>
                    <a:pt x="3775" y="2182"/>
                    <a:pt x="3622" y="2243"/>
                    <a:pt x="3484" y="2328"/>
                  </a:cubicBezTo>
                  <a:cubicBezTo>
                    <a:pt x="3323" y="2431"/>
                    <a:pt x="3199" y="2581"/>
                    <a:pt x="3130" y="2758"/>
                  </a:cubicBezTo>
                  <a:cubicBezTo>
                    <a:pt x="3106" y="2802"/>
                    <a:pt x="3101" y="2856"/>
                    <a:pt x="3084" y="2903"/>
                  </a:cubicBezTo>
                  <a:lnTo>
                    <a:pt x="3064" y="2978"/>
                  </a:lnTo>
                  <a:lnTo>
                    <a:pt x="3043" y="3063"/>
                  </a:lnTo>
                  <a:cubicBezTo>
                    <a:pt x="3012" y="3183"/>
                    <a:pt x="2958" y="3296"/>
                    <a:pt x="2882" y="3395"/>
                  </a:cubicBezTo>
                  <a:cubicBezTo>
                    <a:pt x="2801" y="3498"/>
                    <a:pt x="2695" y="3579"/>
                    <a:pt x="2573" y="3630"/>
                  </a:cubicBezTo>
                  <a:cubicBezTo>
                    <a:pt x="2454" y="3679"/>
                    <a:pt x="2329" y="3711"/>
                    <a:pt x="2201" y="3724"/>
                  </a:cubicBezTo>
                  <a:cubicBezTo>
                    <a:pt x="1952" y="3757"/>
                    <a:pt x="1700" y="3747"/>
                    <a:pt x="1483" y="3808"/>
                  </a:cubicBezTo>
                  <a:cubicBezTo>
                    <a:pt x="1376" y="3838"/>
                    <a:pt x="1287" y="3892"/>
                    <a:pt x="1232" y="3976"/>
                  </a:cubicBezTo>
                  <a:cubicBezTo>
                    <a:pt x="1218" y="3997"/>
                    <a:pt x="1206" y="4020"/>
                    <a:pt x="1196" y="4042"/>
                  </a:cubicBezTo>
                  <a:cubicBezTo>
                    <a:pt x="1184" y="4068"/>
                    <a:pt x="1175" y="4096"/>
                    <a:pt x="1167" y="4122"/>
                  </a:cubicBezTo>
                  <a:cubicBezTo>
                    <a:pt x="1146" y="4180"/>
                    <a:pt x="1127" y="4239"/>
                    <a:pt x="1111" y="4295"/>
                  </a:cubicBezTo>
                  <a:cubicBezTo>
                    <a:pt x="1100" y="4329"/>
                    <a:pt x="1090" y="4364"/>
                    <a:pt x="1081" y="4397"/>
                  </a:cubicBezTo>
                  <a:cubicBezTo>
                    <a:pt x="1087" y="4416"/>
                    <a:pt x="1094" y="4434"/>
                    <a:pt x="1100" y="4453"/>
                  </a:cubicBezTo>
                  <a:cubicBezTo>
                    <a:pt x="1189" y="4741"/>
                    <a:pt x="1346" y="5003"/>
                    <a:pt x="1558" y="5217"/>
                  </a:cubicBezTo>
                  <a:cubicBezTo>
                    <a:pt x="1596" y="5095"/>
                    <a:pt x="1656" y="4982"/>
                    <a:pt x="1734" y="4884"/>
                  </a:cubicBezTo>
                  <a:cubicBezTo>
                    <a:pt x="1854" y="4730"/>
                    <a:pt x="2002" y="4628"/>
                    <a:pt x="2135" y="4554"/>
                  </a:cubicBezTo>
                  <a:cubicBezTo>
                    <a:pt x="2253" y="4493"/>
                    <a:pt x="2375" y="4442"/>
                    <a:pt x="2501" y="4404"/>
                  </a:cubicBezTo>
                  <a:cubicBezTo>
                    <a:pt x="2582" y="4379"/>
                    <a:pt x="2664" y="4360"/>
                    <a:pt x="2747" y="4346"/>
                  </a:cubicBezTo>
                  <a:cubicBezTo>
                    <a:pt x="2804" y="4336"/>
                    <a:pt x="2835" y="4334"/>
                    <a:pt x="2835" y="4334"/>
                  </a:cubicBezTo>
                  <a:lnTo>
                    <a:pt x="2835" y="4334"/>
                  </a:lnTo>
                  <a:cubicBezTo>
                    <a:pt x="2724" y="4359"/>
                    <a:pt x="2617" y="4393"/>
                    <a:pt x="2513" y="4436"/>
                  </a:cubicBezTo>
                  <a:cubicBezTo>
                    <a:pt x="2392" y="4484"/>
                    <a:pt x="2278" y="4542"/>
                    <a:pt x="2169" y="4610"/>
                  </a:cubicBezTo>
                  <a:cubicBezTo>
                    <a:pt x="2032" y="4699"/>
                    <a:pt x="1912" y="4812"/>
                    <a:pt x="1814" y="4943"/>
                  </a:cubicBezTo>
                  <a:cubicBezTo>
                    <a:pt x="1735" y="5053"/>
                    <a:pt x="1682" y="5179"/>
                    <a:pt x="1657" y="5312"/>
                  </a:cubicBezTo>
                  <a:cubicBezTo>
                    <a:pt x="1903" y="5532"/>
                    <a:pt x="2197" y="5688"/>
                    <a:pt x="2495" y="5756"/>
                  </a:cubicBezTo>
                  <a:cubicBezTo>
                    <a:pt x="2496" y="5742"/>
                    <a:pt x="2498" y="5727"/>
                    <a:pt x="2502" y="5714"/>
                  </a:cubicBezTo>
                  <a:cubicBezTo>
                    <a:pt x="2529" y="5568"/>
                    <a:pt x="2628" y="5443"/>
                    <a:pt x="2736" y="5363"/>
                  </a:cubicBezTo>
                  <a:cubicBezTo>
                    <a:pt x="2955" y="5201"/>
                    <a:pt x="3193" y="5125"/>
                    <a:pt x="3399" y="5011"/>
                  </a:cubicBezTo>
                  <a:cubicBezTo>
                    <a:pt x="3606" y="4903"/>
                    <a:pt x="3786" y="4760"/>
                    <a:pt x="3846" y="4560"/>
                  </a:cubicBezTo>
                  <a:cubicBezTo>
                    <a:pt x="3878" y="4460"/>
                    <a:pt x="3884" y="4356"/>
                    <a:pt x="3878" y="4253"/>
                  </a:cubicBezTo>
                  <a:lnTo>
                    <a:pt x="3872" y="4173"/>
                  </a:lnTo>
                  <a:lnTo>
                    <a:pt x="3867" y="4086"/>
                  </a:lnTo>
                  <a:cubicBezTo>
                    <a:pt x="3867" y="4029"/>
                    <a:pt x="3854" y="3973"/>
                    <a:pt x="3865" y="3916"/>
                  </a:cubicBezTo>
                  <a:cubicBezTo>
                    <a:pt x="3873" y="3704"/>
                    <a:pt x="3950" y="3500"/>
                    <a:pt x="4084" y="3334"/>
                  </a:cubicBezTo>
                  <a:cubicBezTo>
                    <a:pt x="4204" y="3181"/>
                    <a:pt x="4351" y="3078"/>
                    <a:pt x="4485" y="3003"/>
                  </a:cubicBezTo>
                  <a:cubicBezTo>
                    <a:pt x="4601" y="2943"/>
                    <a:pt x="4724" y="2893"/>
                    <a:pt x="4850" y="2853"/>
                  </a:cubicBezTo>
                  <a:cubicBezTo>
                    <a:pt x="4931" y="2829"/>
                    <a:pt x="5013" y="2809"/>
                    <a:pt x="5096" y="2796"/>
                  </a:cubicBezTo>
                  <a:cubicBezTo>
                    <a:pt x="5153" y="2785"/>
                    <a:pt x="5184" y="2783"/>
                    <a:pt x="5184" y="2783"/>
                  </a:cubicBezTo>
                  <a:lnTo>
                    <a:pt x="5184" y="2783"/>
                  </a:lnTo>
                  <a:cubicBezTo>
                    <a:pt x="5074" y="2809"/>
                    <a:pt x="4967" y="2844"/>
                    <a:pt x="4862" y="2885"/>
                  </a:cubicBezTo>
                  <a:cubicBezTo>
                    <a:pt x="4742" y="2933"/>
                    <a:pt x="4627" y="2991"/>
                    <a:pt x="4518" y="3060"/>
                  </a:cubicBezTo>
                  <a:cubicBezTo>
                    <a:pt x="4381" y="3150"/>
                    <a:pt x="4261" y="3261"/>
                    <a:pt x="4163" y="3394"/>
                  </a:cubicBezTo>
                  <a:cubicBezTo>
                    <a:pt x="4051" y="3547"/>
                    <a:pt x="3992" y="3732"/>
                    <a:pt x="3993" y="3922"/>
                  </a:cubicBezTo>
                  <a:cubicBezTo>
                    <a:pt x="3987" y="3971"/>
                    <a:pt x="4000" y="4023"/>
                    <a:pt x="4004" y="4074"/>
                  </a:cubicBezTo>
                  <a:lnTo>
                    <a:pt x="4011" y="4152"/>
                  </a:lnTo>
                  <a:lnTo>
                    <a:pt x="4023" y="4237"/>
                  </a:lnTo>
                  <a:cubicBezTo>
                    <a:pt x="4038" y="4360"/>
                    <a:pt x="4029" y="4486"/>
                    <a:pt x="3994" y="4606"/>
                  </a:cubicBezTo>
                  <a:cubicBezTo>
                    <a:pt x="3957" y="4731"/>
                    <a:pt x="3888" y="4846"/>
                    <a:pt x="3793" y="4938"/>
                  </a:cubicBezTo>
                  <a:cubicBezTo>
                    <a:pt x="3702" y="5028"/>
                    <a:pt x="3597" y="5103"/>
                    <a:pt x="3483" y="5162"/>
                  </a:cubicBezTo>
                  <a:cubicBezTo>
                    <a:pt x="3262" y="5283"/>
                    <a:pt x="3024" y="5367"/>
                    <a:pt x="2846" y="5502"/>
                  </a:cubicBezTo>
                  <a:cubicBezTo>
                    <a:pt x="2757" y="5570"/>
                    <a:pt x="2694" y="5652"/>
                    <a:pt x="2673" y="5751"/>
                  </a:cubicBezTo>
                  <a:cubicBezTo>
                    <a:pt x="2671" y="5762"/>
                    <a:pt x="2669" y="5774"/>
                    <a:pt x="2667" y="5786"/>
                  </a:cubicBezTo>
                  <a:cubicBezTo>
                    <a:pt x="2717" y="5792"/>
                    <a:pt x="2768" y="5794"/>
                    <a:pt x="2818" y="5794"/>
                  </a:cubicBezTo>
                  <a:cubicBezTo>
                    <a:pt x="2924" y="5794"/>
                    <a:pt x="3030" y="5782"/>
                    <a:pt x="3133" y="5756"/>
                  </a:cubicBezTo>
                  <a:cubicBezTo>
                    <a:pt x="3290" y="5715"/>
                    <a:pt x="3447" y="5696"/>
                    <a:pt x="3597" y="5696"/>
                  </a:cubicBezTo>
                  <a:cubicBezTo>
                    <a:pt x="4180" y="5696"/>
                    <a:pt x="4673" y="5983"/>
                    <a:pt x="4799" y="6359"/>
                  </a:cubicBezTo>
                  <a:cubicBezTo>
                    <a:pt x="4799" y="6359"/>
                    <a:pt x="5631" y="5849"/>
                    <a:pt x="5889" y="4888"/>
                  </a:cubicBezTo>
                  <a:cubicBezTo>
                    <a:pt x="6148" y="3929"/>
                    <a:pt x="6295" y="143"/>
                    <a:pt x="6295" y="143"/>
                  </a:cubicBezTo>
                  <a:cubicBezTo>
                    <a:pt x="6295" y="143"/>
                    <a:pt x="5956" y="1"/>
                    <a:pt x="55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830;p49"/>
            <p:cNvSpPr/>
            <p:nvPr/>
          </p:nvSpPr>
          <p:spPr>
            <a:xfrm>
              <a:off x="4577950" y="598350"/>
              <a:ext cx="7900" cy="9475"/>
            </a:xfrm>
            <a:custGeom>
              <a:avLst/>
              <a:gdLst/>
              <a:ahLst/>
              <a:cxnLst/>
              <a:rect l="l" t="t" r="r" b="b"/>
              <a:pathLst>
                <a:path w="316" h="379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30" y="336"/>
                    <a:pt x="149" y="376"/>
                  </a:cubicBezTo>
                  <a:cubicBezTo>
                    <a:pt x="154" y="378"/>
                    <a:pt x="160" y="378"/>
                    <a:pt x="165" y="378"/>
                  </a:cubicBezTo>
                  <a:cubicBezTo>
                    <a:pt x="271" y="378"/>
                    <a:pt x="315" y="10"/>
                    <a:pt x="315" y="10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831;p49"/>
            <p:cNvSpPr/>
            <p:nvPr/>
          </p:nvSpPr>
          <p:spPr>
            <a:xfrm>
              <a:off x="4594725" y="595425"/>
              <a:ext cx="9400" cy="9850"/>
            </a:xfrm>
            <a:custGeom>
              <a:avLst/>
              <a:gdLst/>
              <a:ahLst/>
              <a:cxnLst/>
              <a:rect l="l" t="t" r="r" b="b"/>
              <a:pathLst>
                <a:path w="376" h="394" extrusionOk="0">
                  <a:moveTo>
                    <a:pt x="304" y="0"/>
                  </a:moveTo>
                  <a:lnTo>
                    <a:pt x="0" y="85"/>
                  </a:lnTo>
                  <a:cubicBezTo>
                    <a:pt x="0" y="85"/>
                    <a:pt x="128" y="392"/>
                    <a:pt x="251" y="394"/>
                  </a:cubicBezTo>
                  <a:cubicBezTo>
                    <a:pt x="252" y="394"/>
                    <a:pt x="252" y="394"/>
                    <a:pt x="253" y="394"/>
                  </a:cubicBezTo>
                  <a:cubicBezTo>
                    <a:pt x="376" y="394"/>
                    <a:pt x="304" y="0"/>
                    <a:pt x="304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832;p49"/>
            <p:cNvSpPr/>
            <p:nvPr/>
          </p:nvSpPr>
          <p:spPr>
            <a:xfrm>
              <a:off x="4610575" y="586600"/>
              <a:ext cx="11025" cy="9950"/>
            </a:xfrm>
            <a:custGeom>
              <a:avLst/>
              <a:gdLst/>
              <a:ahLst/>
              <a:cxnLst/>
              <a:rect l="l" t="t" r="r" b="b"/>
              <a:pathLst>
                <a:path w="441" h="398" extrusionOk="0">
                  <a:moveTo>
                    <a:pt x="276" y="1"/>
                  </a:moveTo>
                  <a:lnTo>
                    <a:pt x="1" y="155"/>
                  </a:lnTo>
                  <a:cubicBezTo>
                    <a:pt x="1" y="155"/>
                    <a:pt x="179" y="398"/>
                    <a:pt x="301" y="398"/>
                  </a:cubicBezTo>
                  <a:cubicBezTo>
                    <a:pt x="308" y="398"/>
                    <a:pt x="314" y="397"/>
                    <a:pt x="320" y="396"/>
                  </a:cubicBezTo>
                  <a:cubicBezTo>
                    <a:pt x="441" y="369"/>
                    <a:pt x="276" y="1"/>
                    <a:pt x="276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833;p49"/>
            <p:cNvSpPr/>
            <p:nvPr/>
          </p:nvSpPr>
          <p:spPr>
            <a:xfrm>
              <a:off x="4589025" y="614475"/>
              <a:ext cx="9225" cy="9850"/>
            </a:xfrm>
            <a:custGeom>
              <a:avLst/>
              <a:gdLst/>
              <a:ahLst/>
              <a:cxnLst/>
              <a:rect l="l" t="t" r="r" b="b"/>
              <a:pathLst>
                <a:path w="369" h="394" extrusionOk="0">
                  <a:moveTo>
                    <a:pt x="121" y="1"/>
                  </a:moveTo>
                  <a:cubicBezTo>
                    <a:pt x="1" y="1"/>
                    <a:pt x="63" y="394"/>
                    <a:pt x="63" y="394"/>
                  </a:cubicBezTo>
                  <a:lnTo>
                    <a:pt x="369" y="316"/>
                  </a:lnTo>
                  <a:cubicBezTo>
                    <a:pt x="369" y="316"/>
                    <a:pt x="249" y="6"/>
                    <a:pt x="124" y="1"/>
                  </a:cubicBezTo>
                  <a:cubicBezTo>
                    <a:pt x="123" y="1"/>
                    <a:pt x="122" y="1"/>
                    <a:pt x="121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834;p49"/>
            <p:cNvSpPr/>
            <p:nvPr/>
          </p:nvSpPr>
          <p:spPr>
            <a:xfrm>
              <a:off x="4609025" y="604475"/>
              <a:ext cx="11575" cy="9825"/>
            </a:xfrm>
            <a:custGeom>
              <a:avLst/>
              <a:gdLst/>
              <a:ahLst/>
              <a:cxnLst/>
              <a:rect l="l" t="t" r="r" b="b"/>
              <a:pathLst>
                <a:path w="463" h="393" extrusionOk="0">
                  <a:moveTo>
                    <a:pt x="148" y="1"/>
                  </a:moveTo>
                  <a:cubicBezTo>
                    <a:pt x="137" y="1"/>
                    <a:pt x="127" y="2"/>
                    <a:pt x="117" y="6"/>
                  </a:cubicBezTo>
                  <a:cubicBezTo>
                    <a:pt x="1" y="49"/>
                    <a:pt x="209" y="393"/>
                    <a:pt x="209" y="393"/>
                  </a:cubicBezTo>
                  <a:lnTo>
                    <a:pt x="462" y="206"/>
                  </a:lnTo>
                  <a:cubicBezTo>
                    <a:pt x="462" y="206"/>
                    <a:pt x="270" y="1"/>
                    <a:pt x="148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835;p49"/>
            <p:cNvSpPr/>
            <p:nvPr/>
          </p:nvSpPr>
          <p:spPr>
            <a:xfrm>
              <a:off x="4625775" y="588375"/>
              <a:ext cx="9550" cy="7200"/>
            </a:xfrm>
            <a:custGeom>
              <a:avLst/>
              <a:gdLst/>
              <a:ahLst/>
              <a:cxnLst/>
              <a:rect l="l" t="t" r="r" b="b"/>
              <a:pathLst>
                <a:path w="382" h="288" extrusionOk="0">
                  <a:moveTo>
                    <a:pt x="132" y="1"/>
                  </a:moveTo>
                  <a:cubicBezTo>
                    <a:pt x="112" y="1"/>
                    <a:pt x="94" y="5"/>
                    <a:pt x="80" y="14"/>
                  </a:cubicBezTo>
                  <a:cubicBezTo>
                    <a:pt x="1" y="70"/>
                    <a:pt x="229" y="288"/>
                    <a:pt x="229" y="288"/>
                  </a:cubicBezTo>
                  <a:lnTo>
                    <a:pt x="382" y="94"/>
                  </a:lnTo>
                  <a:cubicBezTo>
                    <a:pt x="382" y="94"/>
                    <a:pt x="229" y="1"/>
                    <a:pt x="132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836;p49"/>
            <p:cNvSpPr/>
            <p:nvPr/>
          </p:nvSpPr>
          <p:spPr>
            <a:xfrm>
              <a:off x="4532100" y="482125"/>
              <a:ext cx="153875" cy="180025"/>
            </a:xfrm>
            <a:custGeom>
              <a:avLst/>
              <a:gdLst/>
              <a:ahLst/>
              <a:cxnLst/>
              <a:rect l="l" t="t" r="r" b="b"/>
              <a:pathLst>
                <a:path w="6155" h="7201" extrusionOk="0">
                  <a:moveTo>
                    <a:pt x="3208" y="0"/>
                  </a:moveTo>
                  <a:cubicBezTo>
                    <a:pt x="2684" y="0"/>
                    <a:pt x="2084" y="195"/>
                    <a:pt x="1420" y="695"/>
                  </a:cubicBezTo>
                  <a:cubicBezTo>
                    <a:pt x="1420" y="695"/>
                    <a:pt x="0" y="2036"/>
                    <a:pt x="315" y="4758"/>
                  </a:cubicBezTo>
                  <a:cubicBezTo>
                    <a:pt x="315" y="4758"/>
                    <a:pt x="315" y="4920"/>
                    <a:pt x="460" y="4920"/>
                  </a:cubicBezTo>
                  <a:cubicBezTo>
                    <a:pt x="551" y="4920"/>
                    <a:pt x="702" y="4854"/>
                    <a:pt x="947" y="4639"/>
                  </a:cubicBezTo>
                  <a:lnTo>
                    <a:pt x="1578" y="4087"/>
                  </a:lnTo>
                  <a:lnTo>
                    <a:pt x="1578" y="4087"/>
                  </a:lnTo>
                  <a:cubicBezTo>
                    <a:pt x="1578" y="4087"/>
                    <a:pt x="1540" y="4705"/>
                    <a:pt x="1697" y="4747"/>
                  </a:cubicBezTo>
                  <a:cubicBezTo>
                    <a:pt x="1742" y="4760"/>
                    <a:pt x="1865" y="4780"/>
                    <a:pt x="2040" y="4780"/>
                  </a:cubicBezTo>
                  <a:cubicBezTo>
                    <a:pt x="2559" y="4780"/>
                    <a:pt x="3528" y="4604"/>
                    <a:pt x="4221" y="3535"/>
                  </a:cubicBezTo>
                  <a:lnTo>
                    <a:pt x="4221" y="3535"/>
                  </a:lnTo>
                  <a:cubicBezTo>
                    <a:pt x="4221" y="3535"/>
                    <a:pt x="4102" y="5033"/>
                    <a:pt x="2249" y="5665"/>
                  </a:cubicBezTo>
                  <a:cubicBezTo>
                    <a:pt x="2249" y="5665"/>
                    <a:pt x="1560" y="7200"/>
                    <a:pt x="2187" y="7200"/>
                  </a:cubicBezTo>
                  <a:cubicBezTo>
                    <a:pt x="2422" y="7200"/>
                    <a:pt x="2841" y="6985"/>
                    <a:pt x="3550" y="6395"/>
                  </a:cubicBezTo>
                  <a:cubicBezTo>
                    <a:pt x="6154" y="4225"/>
                    <a:pt x="5563" y="2904"/>
                    <a:pt x="5483" y="1997"/>
                  </a:cubicBezTo>
                  <a:cubicBezTo>
                    <a:pt x="5426" y="1340"/>
                    <a:pt x="4583" y="0"/>
                    <a:pt x="3208" y="0"/>
                  </a:cubicBezTo>
                  <a:close/>
                </a:path>
              </a:pathLst>
            </a:custGeom>
            <a:solidFill>
              <a:srgbClr val="6E68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837;p49"/>
            <p:cNvSpPr/>
            <p:nvPr/>
          </p:nvSpPr>
          <p:spPr>
            <a:xfrm>
              <a:off x="4600600" y="528600"/>
              <a:ext cx="24400" cy="28725"/>
            </a:xfrm>
            <a:custGeom>
              <a:avLst/>
              <a:gdLst/>
              <a:ahLst/>
              <a:cxnLst/>
              <a:rect l="l" t="t" r="r" b="b"/>
              <a:pathLst>
                <a:path w="976" h="1149" extrusionOk="0">
                  <a:moveTo>
                    <a:pt x="967" y="0"/>
                  </a:moveTo>
                  <a:cubicBezTo>
                    <a:pt x="932" y="192"/>
                    <a:pt x="884" y="380"/>
                    <a:pt x="824" y="565"/>
                  </a:cubicBezTo>
                  <a:cubicBezTo>
                    <a:pt x="796" y="656"/>
                    <a:pt x="758" y="741"/>
                    <a:pt x="713" y="825"/>
                  </a:cubicBezTo>
                  <a:cubicBezTo>
                    <a:pt x="667" y="905"/>
                    <a:pt x="610" y="977"/>
                    <a:pt x="539" y="1013"/>
                  </a:cubicBezTo>
                  <a:cubicBezTo>
                    <a:pt x="509" y="1029"/>
                    <a:pt x="478" y="1037"/>
                    <a:pt x="449" y="1037"/>
                  </a:cubicBezTo>
                  <a:cubicBezTo>
                    <a:pt x="407" y="1037"/>
                    <a:pt x="366" y="1021"/>
                    <a:pt x="329" y="989"/>
                  </a:cubicBezTo>
                  <a:cubicBezTo>
                    <a:pt x="265" y="935"/>
                    <a:pt x="219" y="851"/>
                    <a:pt x="179" y="766"/>
                  </a:cubicBezTo>
                  <a:cubicBezTo>
                    <a:pt x="101" y="593"/>
                    <a:pt x="50" y="405"/>
                    <a:pt x="1" y="214"/>
                  </a:cubicBezTo>
                  <a:lnTo>
                    <a:pt x="1" y="214"/>
                  </a:lnTo>
                  <a:cubicBezTo>
                    <a:pt x="1" y="413"/>
                    <a:pt x="33" y="611"/>
                    <a:pt x="96" y="800"/>
                  </a:cubicBezTo>
                  <a:cubicBezTo>
                    <a:pt x="131" y="895"/>
                    <a:pt x="176" y="990"/>
                    <a:pt x="257" y="1070"/>
                  </a:cubicBezTo>
                  <a:cubicBezTo>
                    <a:pt x="301" y="1112"/>
                    <a:pt x="357" y="1139"/>
                    <a:pt x="416" y="1147"/>
                  </a:cubicBezTo>
                  <a:cubicBezTo>
                    <a:pt x="427" y="1148"/>
                    <a:pt x="438" y="1149"/>
                    <a:pt x="448" y="1149"/>
                  </a:cubicBezTo>
                  <a:cubicBezTo>
                    <a:pt x="498" y="1149"/>
                    <a:pt x="546" y="1137"/>
                    <a:pt x="590" y="1114"/>
                  </a:cubicBezTo>
                  <a:cubicBezTo>
                    <a:pt x="694" y="1058"/>
                    <a:pt x="759" y="966"/>
                    <a:pt x="807" y="876"/>
                  </a:cubicBezTo>
                  <a:cubicBezTo>
                    <a:pt x="853" y="786"/>
                    <a:pt x="888" y="689"/>
                    <a:pt x="910" y="590"/>
                  </a:cubicBezTo>
                  <a:cubicBezTo>
                    <a:pt x="957" y="398"/>
                    <a:pt x="976" y="199"/>
                    <a:pt x="967" y="0"/>
                  </a:cubicBezTo>
                  <a:close/>
                </a:path>
              </a:pathLst>
            </a:custGeom>
            <a:solidFill>
              <a:srgbClr val="2927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838;p49"/>
            <p:cNvSpPr/>
            <p:nvPr/>
          </p:nvSpPr>
          <p:spPr>
            <a:xfrm>
              <a:off x="4552300" y="538950"/>
              <a:ext cx="19925" cy="23475"/>
            </a:xfrm>
            <a:custGeom>
              <a:avLst/>
              <a:gdLst/>
              <a:ahLst/>
              <a:cxnLst/>
              <a:rect l="l" t="t" r="r" b="b"/>
              <a:pathLst>
                <a:path w="797" h="939" extrusionOk="0">
                  <a:moveTo>
                    <a:pt x="789" y="0"/>
                  </a:moveTo>
                  <a:cubicBezTo>
                    <a:pt x="761" y="156"/>
                    <a:pt x="721" y="311"/>
                    <a:pt x="673" y="462"/>
                  </a:cubicBezTo>
                  <a:cubicBezTo>
                    <a:pt x="649" y="535"/>
                    <a:pt x="619" y="606"/>
                    <a:pt x="581" y="673"/>
                  </a:cubicBezTo>
                  <a:cubicBezTo>
                    <a:pt x="545" y="738"/>
                    <a:pt x="498" y="796"/>
                    <a:pt x="439" y="826"/>
                  </a:cubicBezTo>
                  <a:cubicBezTo>
                    <a:pt x="417" y="840"/>
                    <a:pt x="391" y="847"/>
                    <a:pt x="366" y="847"/>
                  </a:cubicBezTo>
                  <a:cubicBezTo>
                    <a:pt x="330" y="847"/>
                    <a:pt x="295" y="833"/>
                    <a:pt x="268" y="807"/>
                  </a:cubicBezTo>
                  <a:cubicBezTo>
                    <a:pt x="216" y="763"/>
                    <a:pt x="179" y="695"/>
                    <a:pt x="145" y="626"/>
                  </a:cubicBezTo>
                  <a:cubicBezTo>
                    <a:pt x="82" y="485"/>
                    <a:pt x="39" y="330"/>
                    <a:pt x="0" y="175"/>
                  </a:cubicBezTo>
                  <a:lnTo>
                    <a:pt x="0" y="175"/>
                  </a:lnTo>
                  <a:cubicBezTo>
                    <a:pt x="0" y="337"/>
                    <a:pt x="26" y="499"/>
                    <a:pt x="79" y="654"/>
                  </a:cubicBezTo>
                  <a:cubicBezTo>
                    <a:pt x="106" y="731"/>
                    <a:pt x="143" y="808"/>
                    <a:pt x="210" y="874"/>
                  </a:cubicBezTo>
                  <a:cubicBezTo>
                    <a:pt x="245" y="907"/>
                    <a:pt x="291" y="930"/>
                    <a:pt x="339" y="937"/>
                  </a:cubicBezTo>
                  <a:cubicBezTo>
                    <a:pt x="348" y="938"/>
                    <a:pt x="356" y="938"/>
                    <a:pt x="364" y="938"/>
                  </a:cubicBezTo>
                  <a:cubicBezTo>
                    <a:pt x="405" y="938"/>
                    <a:pt x="445" y="928"/>
                    <a:pt x="481" y="909"/>
                  </a:cubicBezTo>
                  <a:cubicBezTo>
                    <a:pt x="565" y="864"/>
                    <a:pt x="620" y="789"/>
                    <a:pt x="658" y="715"/>
                  </a:cubicBezTo>
                  <a:cubicBezTo>
                    <a:pt x="696" y="640"/>
                    <a:pt x="724" y="563"/>
                    <a:pt x="743" y="482"/>
                  </a:cubicBezTo>
                  <a:cubicBezTo>
                    <a:pt x="781" y="324"/>
                    <a:pt x="796" y="162"/>
                    <a:pt x="789" y="0"/>
                  </a:cubicBezTo>
                  <a:close/>
                </a:path>
              </a:pathLst>
            </a:custGeom>
            <a:solidFill>
              <a:srgbClr val="2927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839;p49"/>
            <p:cNvSpPr/>
            <p:nvPr/>
          </p:nvSpPr>
          <p:spPr>
            <a:xfrm>
              <a:off x="4423650" y="1149150"/>
              <a:ext cx="46350" cy="35550"/>
            </a:xfrm>
            <a:custGeom>
              <a:avLst/>
              <a:gdLst/>
              <a:ahLst/>
              <a:cxnLst/>
              <a:rect l="l" t="t" r="r" b="b"/>
              <a:pathLst>
                <a:path w="1854" h="1422" extrusionOk="0">
                  <a:moveTo>
                    <a:pt x="828" y="0"/>
                  </a:moveTo>
                  <a:cubicBezTo>
                    <a:pt x="828" y="0"/>
                    <a:pt x="0" y="1421"/>
                    <a:pt x="276" y="1421"/>
                  </a:cubicBezTo>
                  <a:cubicBezTo>
                    <a:pt x="552" y="1421"/>
                    <a:pt x="1853" y="435"/>
                    <a:pt x="1853" y="435"/>
                  </a:cubicBezTo>
                  <a:lnTo>
                    <a:pt x="828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840;p49"/>
            <p:cNvSpPr/>
            <p:nvPr/>
          </p:nvSpPr>
          <p:spPr>
            <a:xfrm>
              <a:off x="4556350" y="1149150"/>
              <a:ext cx="46350" cy="35550"/>
            </a:xfrm>
            <a:custGeom>
              <a:avLst/>
              <a:gdLst/>
              <a:ahLst/>
              <a:cxnLst/>
              <a:rect l="l" t="t" r="r" b="b"/>
              <a:pathLst>
                <a:path w="1854" h="1422" extrusionOk="0">
                  <a:moveTo>
                    <a:pt x="1025" y="0"/>
                  </a:moveTo>
                  <a:lnTo>
                    <a:pt x="0" y="435"/>
                  </a:lnTo>
                  <a:cubicBezTo>
                    <a:pt x="0" y="435"/>
                    <a:pt x="1301" y="1421"/>
                    <a:pt x="1577" y="1421"/>
                  </a:cubicBezTo>
                  <a:cubicBezTo>
                    <a:pt x="1853" y="1421"/>
                    <a:pt x="1025" y="0"/>
                    <a:pt x="1025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841;p49"/>
            <p:cNvSpPr/>
            <p:nvPr/>
          </p:nvSpPr>
          <p:spPr>
            <a:xfrm>
              <a:off x="4384925" y="996625"/>
              <a:ext cx="232725" cy="176750"/>
            </a:xfrm>
            <a:custGeom>
              <a:avLst/>
              <a:gdLst/>
              <a:ahLst/>
              <a:cxnLst/>
              <a:rect l="l" t="t" r="r" b="b"/>
              <a:pathLst>
                <a:path w="9309" h="7070" extrusionOk="0">
                  <a:moveTo>
                    <a:pt x="8192" y="1"/>
                  </a:moveTo>
                  <a:lnTo>
                    <a:pt x="1602" y="671"/>
                  </a:lnTo>
                  <a:cubicBezTo>
                    <a:pt x="1602" y="671"/>
                    <a:pt x="2048" y="1080"/>
                    <a:pt x="1787" y="2271"/>
                  </a:cubicBezTo>
                  <a:cubicBezTo>
                    <a:pt x="1528" y="3463"/>
                    <a:pt x="1" y="5623"/>
                    <a:pt x="2943" y="6665"/>
                  </a:cubicBezTo>
                  <a:cubicBezTo>
                    <a:pt x="3717" y="6940"/>
                    <a:pt x="4498" y="7070"/>
                    <a:pt x="5233" y="7070"/>
                  </a:cubicBezTo>
                  <a:cubicBezTo>
                    <a:pt x="7292" y="7070"/>
                    <a:pt x="8986" y="6048"/>
                    <a:pt x="9123" y="4320"/>
                  </a:cubicBezTo>
                  <a:cubicBezTo>
                    <a:pt x="9309" y="1974"/>
                    <a:pt x="7447" y="2310"/>
                    <a:pt x="8192" y="1"/>
                  </a:cubicBezTo>
                  <a:close/>
                </a:path>
              </a:pathLst>
            </a:custGeom>
            <a:solidFill>
              <a:srgbClr val="2927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842;p49"/>
            <p:cNvSpPr/>
            <p:nvPr/>
          </p:nvSpPr>
          <p:spPr>
            <a:xfrm>
              <a:off x="4424950" y="996650"/>
              <a:ext cx="165200" cy="54050"/>
            </a:xfrm>
            <a:custGeom>
              <a:avLst/>
              <a:gdLst/>
              <a:ahLst/>
              <a:cxnLst/>
              <a:rect l="l" t="t" r="r" b="b"/>
              <a:pathLst>
                <a:path w="6608" h="2162" extrusionOk="0">
                  <a:moveTo>
                    <a:pt x="6590" y="1"/>
                  </a:moveTo>
                  <a:lnTo>
                    <a:pt x="1" y="671"/>
                  </a:lnTo>
                  <a:cubicBezTo>
                    <a:pt x="1" y="671"/>
                    <a:pt x="296" y="940"/>
                    <a:pt x="266" y="1681"/>
                  </a:cubicBezTo>
                  <a:cubicBezTo>
                    <a:pt x="1267" y="1962"/>
                    <a:pt x="2287" y="2161"/>
                    <a:pt x="3326" y="2161"/>
                  </a:cubicBezTo>
                  <a:cubicBezTo>
                    <a:pt x="3408" y="2161"/>
                    <a:pt x="3489" y="2160"/>
                    <a:pt x="3571" y="2157"/>
                  </a:cubicBezTo>
                  <a:cubicBezTo>
                    <a:pt x="4341" y="2134"/>
                    <a:pt x="5129" y="2040"/>
                    <a:pt x="5889" y="1909"/>
                  </a:cubicBezTo>
                  <a:cubicBezTo>
                    <a:pt x="6127" y="1868"/>
                    <a:pt x="6370" y="1824"/>
                    <a:pt x="6608" y="1766"/>
                  </a:cubicBezTo>
                  <a:cubicBezTo>
                    <a:pt x="6399" y="1362"/>
                    <a:pt x="6310" y="868"/>
                    <a:pt x="6590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843;p49"/>
            <p:cNvSpPr/>
            <p:nvPr/>
          </p:nvSpPr>
          <p:spPr>
            <a:xfrm>
              <a:off x="4407750" y="975800"/>
              <a:ext cx="202175" cy="52900"/>
            </a:xfrm>
            <a:custGeom>
              <a:avLst/>
              <a:gdLst/>
              <a:ahLst/>
              <a:cxnLst/>
              <a:rect l="l" t="t" r="r" b="b"/>
              <a:pathLst>
                <a:path w="8087" h="2116" extrusionOk="0">
                  <a:moveTo>
                    <a:pt x="4628" y="302"/>
                  </a:moveTo>
                  <a:cubicBezTo>
                    <a:pt x="5202" y="302"/>
                    <a:pt x="5776" y="340"/>
                    <a:pt x="6343" y="427"/>
                  </a:cubicBezTo>
                  <a:cubicBezTo>
                    <a:pt x="6665" y="475"/>
                    <a:pt x="7361" y="549"/>
                    <a:pt x="7511" y="905"/>
                  </a:cubicBezTo>
                  <a:cubicBezTo>
                    <a:pt x="7772" y="1522"/>
                    <a:pt x="4245" y="1792"/>
                    <a:pt x="3951" y="1802"/>
                  </a:cubicBezTo>
                  <a:cubicBezTo>
                    <a:pt x="3777" y="1809"/>
                    <a:pt x="3602" y="1813"/>
                    <a:pt x="3428" y="1813"/>
                  </a:cubicBezTo>
                  <a:cubicBezTo>
                    <a:pt x="2854" y="1813"/>
                    <a:pt x="2279" y="1775"/>
                    <a:pt x="1712" y="1688"/>
                  </a:cubicBezTo>
                  <a:cubicBezTo>
                    <a:pt x="1412" y="1642"/>
                    <a:pt x="625" y="1557"/>
                    <a:pt x="540" y="1172"/>
                  </a:cubicBezTo>
                  <a:cubicBezTo>
                    <a:pt x="599" y="798"/>
                    <a:pt x="1399" y="674"/>
                    <a:pt x="1681" y="604"/>
                  </a:cubicBezTo>
                  <a:cubicBezTo>
                    <a:pt x="2469" y="409"/>
                    <a:pt x="3296" y="343"/>
                    <a:pt x="4104" y="312"/>
                  </a:cubicBezTo>
                  <a:cubicBezTo>
                    <a:pt x="4278" y="306"/>
                    <a:pt x="4453" y="302"/>
                    <a:pt x="4628" y="302"/>
                  </a:cubicBezTo>
                  <a:close/>
                  <a:moveTo>
                    <a:pt x="4962" y="1"/>
                  </a:moveTo>
                  <a:cubicBezTo>
                    <a:pt x="4595" y="1"/>
                    <a:pt x="4230" y="14"/>
                    <a:pt x="3871" y="33"/>
                  </a:cubicBezTo>
                  <a:cubicBezTo>
                    <a:pt x="2916" y="83"/>
                    <a:pt x="1944" y="207"/>
                    <a:pt x="1034" y="505"/>
                  </a:cubicBezTo>
                  <a:cubicBezTo>
                    <a:pt x="705" y="612"/>
                    <a:pt x="36" y="833"/>
                    <a:pt x="3" y="1262"/>
                  </a:cubicBezTo>
                  <a:lnTo>
                    <a:pt x="3" y="1265"/>
                  </a:lnTo>
                  <a:cubicBezTo>
                    <a:pt x="1" y="1276"/>
                    <a:pt x="1" y="1288"/>
                    <a:pt x="3" y="1300"/>
                  </a:cubicBezTo>
                  <a:cubicBezTo>
                    <a:pt x="74" y="1725"/>
                    <a:pt x="758" y="1843"/>
                    <a:pt x="1092" y="1920"/>
                  </a:cubicBezTo>
                  <a:cubicBezTo>
                    <a:pt x="1739" y="2069"/>
                    <a:pt x="2415" y="2115"/>
                    <a:pt x="3087" y="2115"/>
                  </a:cubicBezTo>
                  <a:cubicBezTo>
                    <a:pt x="3456" y="2115"/>
                    <a:pt x="3824" y="2101"/>
                    <a:pt x="4185" y="2082"/>
                  </a:cubicBezTo>
                  <a:cubicBezTo>
                    <a:pt x="5138" y="2032"/>
                    <a:pt x="6111" y="1908"/>
                    <a:pt x="7021" y="1611"/>
                  </a:cubicBezTo>
                  <a:cubicBezTo>
                    <a:pt x="7351" y="1503"/>
                    <a:pt x="8020" y="1284"/>
                    <a:pt x="8053" y="853"/>
                  </a:cubicBezTo>
                  <a:cubicBezTo>
                    <a:pt x="8086" y="414"/>
                    <a:pt x="7252" y="261"/>
                    <a:pt x="6964" y="196"/>
                  </a:cubicBezTo>
                  <a:cubicBezTo>
                    <a:pt x="6315" y="47"/>
                    <a:pt x="5636" y="1"/>
                    <a:pt x="4962" y="1"/>
                  </a:cubicBezTo>
                  <a:close/>
                </a:path>
              </a:pathLst>
            </a:custGeom>
            <a:solidFill>
              <a:srgbClr val="3D3B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844;p49"/>
            <p:cNvSpPr/>
            <p:nvPr/>
          </p:nvSpPr>
          <p:spPr>
            <a:xfrm>
              <a:off x="4413875" y="974925"/>
              <a:ext cx="189075" cy="45150"/>
            </a:xfrm>
            <a:custGeom>
              <a:avLst/>
              <a:gdLst/>
              <a:ahLst/>
              <a:cxnLst/>
              <a:rect l="l" t="t" r="r" b="b"/>
              <a:pathLst>
                <a:path w="7563" h="1806" extrusionOk="0">
                  <a:moveTo>
                    <a:pt x="4456" y="0"/>
                  </a:moveTo>
                  <a:cubicBezTo>
                    <a:pt x="4224" y="0"/>
                    <a:pt x="3985" y="6"/>
                    <a:pt x="3741" y="17"/>
                  </a:cubicBezTo>
                  <a:cubicBezTo>
                    <a:pt x="1666" y="111"/>
                    <a:pt x="1" y="584"/>
                    <a:pt x="22" y="1073"/>
                  </a:cubicBezTo>
                  <a:cubicBezTo>
                    <a:pt x="42" y="1505"/>
                    <a:pt x="1369" y="1805"/>
                    <a:pt x="3107" y="1805"/>
                  </a:cubicBezTo>
                  <a:cubicBezTo>
                    <a:pt x="3339" y="1805"/>
                    <a:pt x="3578" y="1800"/>
                    <a:pt x="3822" y="1789"/>
                  </a:cubicBezTo>
                  <a:cubicBezTo>
                    <a:pt x="5898" y="1695"/>
                    <a:pt x="7563" y="1221"/>
                    <a:pt x="7540" y="732"/>
                  </a:cubicBezTo>
                  <a:cubicBezTo>
                    <a:pt x="7520" y="300"/>
                    <a:pt x="6194" y="0"/>
                    <a:pt x="4456" y="0"/>
                  </a:cubicBezTo>
                  <a:close/>
                </a:path>
              </a:pathLst>
            </a:custGeom>
            <a:solidFill>
              <a:srgbClr val="00BC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845;p49"/>
            <p:cNvSpPr/>
            <p:nvPr/>
          </p:nvSpPr>
          <p:spPr>
            <a:xfrm>
              <a:off x="4413900" y="974750"/>
              <a:ext cx="188725" cy="37525"/>
            </a:xfrm>
            <a:custGeom>
              <a:avLst/>
              <a:gdLst/>
              <a:ahLst/>
              <a:cxnLst/>
              <a:rect l="l" t="t" r="r" b="b"/>
              <a:pathLst>
                <a:path w="7549" h="1501" extrusionOk="0">
                  <a:moveTo>
                    <a:pt x="4456" y="0"/>
                  </a:moveTo>
                  <a:cubicBezTo>
                    <a:pt x="4224" y="0"/>
                    <a:pt x="3986" y="5"/>
                    <a:pt x="3741" y="16"/>
                  </a:cubicBezTo>
                  <a:cubicBezTo>
                    <a:pt x="1666" y="110"/>
                    <a:pt x="1" y="584"/>
                    <a:pt x="22" y="1073"/>
                  </a:cubicBezTo>
                  <a:cubicBezTo>
                    <a:pt x="30" y="1239"/>
                    <a:pt x="228" y="1384"/>
                    <a:pt x="566" y="1501"/>
                  </a:cubicBezTo>
                  <a:cubicBezTo>
                    <a:pt x="702" y="1042"/>
                    <a:pt x="2041" y="617"/>
                    <a:pt x="3688" y="529"/>
                  </a:cubicBezTo>
                  <a:cubicBezTo>
                    <a:pt x="3895" y="518"/>
                    <a:pt x="4098" y="513"/>
                    <a:pt x="4295" y="513"/>
                  </a:cubicBezTo>
                  <a:cubicBezTo>
                    <a:pt x="5757" y="513"/>
                    <a:pt x="6873" y="813"/>
                    <a:pt x="6889" y="1245"/>
                  </a:cubicBezTo>
                  <a:cubicBezTo>
                    <a:pt x="6889" y="1253"/>
                    <a:pt x="6889" y="1260"/>
                    <a:pt x="6888" y="1268"/>
                  </a:cubicBezTo>
                  <a:cubicBezTo>
                    <a:pt x="7307" y="1105"/>
                    <a:pt x="7549" y="920"/>
                    <a:pt x="7540" y="732"/>
                  </a:cubicBezTo>
                  <a:cubicBezTo>
                    <a:pt x="7521" y="300"/>
                    <a:pt x="6194" y="0"/>
                    <a:pt x="44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846;p49"/>
            <p:cNvSpPr/>
            <p:nvPr/>
          </p:nvSpPr>
          <p:spPr>
            <a:xfrm>
              <a:off x="4407750" y="970875"/>
              <a:ext cx="202175" cy="52875"/>
            </a:xfrm>
            <a:custGeom>
              <a:avLst/>
              <a:gdLst/>
              <a:ahLst/>
              <a:cxnLst/>
              <a:rect l="l" t="t" r="r" b="b"/>
              <a:pathLst>
                <a:path w="8087" h="2115" extrusionOk="0">
                  <a:moveTo>
                    <a:pt x="4628" y="302"/>
                  </a:moveTo>
                  <a:cubicBezTo>
                    <a:pt x="5202" y="302"/>
                    <a:pt x="5776" y="339"/>
                    <a:pt x="6343" y="426"/>
                  </a:cubicBezTo>
                  <a:cubicBezTo>
                    <a:pt x="6665" y="476"/>
                    <a:pt x="7361" y="549"/>
                    <a:pt x="7511" y="906"/>
                  </a:cubicBezTo>
                  <a:cubicBezTo>
                    <a:pt x="7772" y="1522"/>
                    <a:pt x="4245" y="1791"/>
                    <a:pt x="3951" y="1803"/>
                  </a:cubicBezTo>
                  <a:lnTo>
                    <a:pt x="3951" y="1802"/>
                  </a:lnTo>
                  <a:cubicBezTo>
                    <a:pt x="3777" y="1809"/>
                    <a:pt x="3602" y="1812"/>
                    <a:pt x="3428" y="1812"/>
                  </a:cubicBezTo>
                  <a:cubicBezTo>
                    <a:pt x="2854" y="1812"/>
                    <a:pt x="2279" y="1774"/>
                    <a:pt x="1712" y="1688"/>
                  </a:cubicBezTo>
                  <a:cubicBezTo>
                    <a:pt x="1412" y="1641"/>
                    <a:pt x="625" y="1557"/>
                    <a:pt x="540" y="1172"/>
                  </a:cubicBezTo>
                  <a:cubicBezTo>
                    <a:pt x="599" y="797"/>
                    <a:pt x="1399" y="674"/>
                    <a:pt x="1681" y="605"/>
                  </a:cubicBezTo>
                  <a:cubicBezTo>
                    <a:pt x="2469" y="408"/>
                    <a:pt x="3296" y="343"/>
                    <a:pt x="4104" y="312"/>
                  </a:cubicBezTo>
                  <a:cubicBezTo>
                    <a:pt x="4278" y="305"/>
                    <a:pt x="4453" y="302"/>
                    <a:pt x="4628" y="302"/>
                  </a:cubicBezTo>
                  <a:close/>
                  <a:moveTo>
                    <a:pt x="4969" y="0"/>
                  </a:moveTo>
                  <a:cubicBezTo>
                    <a:pt x="4600" y="0"/>
                    <a:pt x="4232" y="14"/>
                    <a:pt x="3871" y="33"/>
                  </a:cubicBezTo>
                  <a:cubicBezTo>
                    <a:pt x="2916" y="83"/>
                    <a:pt x="1944" y="207"/>
                    <a:pt x="1034" y="505"/>
                  </a:cubicBezTo>
                  <a:cubicBezTo>
                    <a:pt x="705" y="613"/>
                    <a:pt x="36" y="832"/>
                    <a:pt x="3" y="1263"/>
                  </a:cubicBezTo>
                  <a:lnTo>
                    <a:pt x="3" y="1264"/>
                  </a:lnTo>
                  <a:cubicBezTo>
                    <a:pt x="1" y="1276"/>
                    <a:pt x="1" y="1288"/>
                    <a:pt x="3" y="1300"/>
                  </a:cubicBezTo>
                  <a:cubicBezTo>
                    <a:pt x="74" y="1725"/>
                    <a:pt x="758" y="1844"/>
                    <a:pt x="1092" y="1920"/>
                  </a:cubicBezTo>
                  <a:cubicBezTo>
                    <a:pt x="1739" y="2068"/>
                    <a:pt x="2415" y="2115"/>
                    <a:pt x="3087" y="2115"/>
                  </a:cubicBezTo>
                  <a:cubicBezTo>
                    <a:pt x="3456" y="2115"/>
                    <a:pt x="3824" y="2101"/>
                    <a:pt x="4185" y="2082"/>
                  </a:cubicBezTo>
                  <a:cubicBezTo>
                    <a:pt x="5138" y="2033"/>
                    <a:pt x="6111" y="1909"/>
                    <a:pt x="7021" y="1610"/>
                  </a:cubicBezTo>
                  <a:cubicBezTo>
                    <a:pt x="7351" y="1503"/>
                    <a:pt x="8020" y="1283"/>
                    <a:pt x="8053" y="853"/>
                  </a:cubicBezTo>
                  <a:cubicBezTo>
                    <a:pt x="8086" y="413"/>
                    <a:pt x="7252" y="262"/>
                    <a:pt x="6964" y="195"/>
                  </a:cubicBezTo>
                  <a:cubicBezTo>
                    <a:pt x="6317" y="47"/>
                    <a:pt x="5641" y="0"/>
                    <a:pt x="4969" y="0"/>
                  </a:cubicBezTo>
                  <a:close/>
                </a:path>
              </a:pathLst>
            </a:custGeom>
            <a:solidFill>
              <a:srgbClr val="2927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847;p49"/>
            <p:cNvSpPr/>
            <p:nvPr/>
          </p:nvSpPr>
          <p:spPr>
            <a:xfrm>
              <a:off x="4437425" y="643200"/>
              <a:ext cx="71000" cy="363750"/>
            </a:xfrm>
            <a:custGeom>
              <a:avLst/>
              <a:gdLst/>
              <a:ahLst/>
              <a:cxnLst/>
              <a:rect l="l" t="t" r="r" b="b"/>
              <a:pathLst>
                <a:path w="2840" h="14550" extrusionOk="0">
                  <a:moveTo>
                    <a:pt x="2290" y="0"/>
                  </a:moveTo>
                  <a:lnTo>
                    <a:pt x="2290" y="0"/>
                  </a:lnTo>
                  <a:cubicBezTo>
                    <a:pt x="2290" y="0"/>
                    <a:pt x="812" y="0"/>
                    <a:pt x="668" y="63"/>
                  </a:cubicBezTo>
                  <a:lnTo>
                    <a:pt x="0" y="3752"/>
                  </a:lnTo>
                  <a:cubicBezTo>
                    <a:pt x="1145" y="7185"/>
                    <a:pt x="1707" y="11267"/>
                    <a:pt x="2308" y="14495"/>
                  </a:cubicBezTo>
                  <a:cubicBezTo>
                    <a:pt x="2378" y="14535"/>
                    <a:pt x="2448" y="14550"/>
                    <a:pt x="2513" y="14550"/>
                  </a:cubicBezTo>
                  <a:cubicBezTo>
                    <a:pt x="2695" y="14550"/>
                    <a:pt x="2840" y="14434"/>
                    <a:pt x="2840" y="14434"/>
                  </a:cubicBezTo>
                  <a:cubicBezTo>
                    <a:pt x="2221" y="9475"/>
                    <a:pt x="743" y="3816"/>
                    <a:pt x="743" y="3816"/>
                  </a:cubicBezTo>
                  <a:lnTo>
                    <a:pt x="229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848;p49"/>
            <p:cNvSpPr/>
            <p:nvPr/>
          </p:nvSpPr>
          <p:spPr>
            <a:xfrm>
              <a:off x="4396500" y="872225"/>
              <a:ext cx="42425" cy="40475"/>
            </a:xfrm>
            <a:custGeom>
              <a:avLst/>
              <a:gdLst/>
              <a:ahLst/>
              <a:cxnLst/>
              <a:rect l="l" t="t" r="r" b="b"/>
              <a:pathLst>
                <a:path w="1697" h="1619" extrusionOk="0">
                  <a:moveTo>
                    <a:pt x="849" y="1"/>
                  </a:moveTo>
                  <a:cubicBezTo>
                    <a:pt x="380" y="1"/>
                    <a:pt x="1" y="363"/>
                    <a:pt x="1" y="809"/>
                  </a:cubicBezTo>
                  <a:cubicBezTo>
                    <a:pt x="1" y="1255"/>
                    <a:pt x="380" y="1618"/>
                    <a:pt x="849" y="1618"/>
                  </a:cubicBezTo>
                  <a:cubicBezTo>
                    <a:pt x="1317" y="1618"/>
                    <a:pt x="1697" y="1255"/>
                    <a:pt x="1697" y="809"/>
                  </a:cubicBezTo>
                  <a:cubicBezTo>
                    <a:pt x="1697" y="363"/>
                    <a:pt x="1317" y="1"/>
                    <a:pt x="849" y="1"/>
                  </a:cubicBezTo>
                  <a:close/>
                </a:path>
              </a:pathLst>
            </a:custGeom>
            <a:solidFill>
              <a:srgbClr val="00BC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849;p49"/>
            <p:cNvSpPr/>
            <p:nvPr/>
          </p:nvSpPr>
          <p:spPr>
            <a:xfrm>
              <a:off x="4439400" y="920550"/>
              <a:ext cx="28975" cy="27625"/>
            </a:xfrm>
            <a:custGeom>
              <a:avLst/>
              <a:gdLst/>
              <a:ahLst/>
              <a:cxnLst/>
              <a:rect l="l" t="t" r="r" b="b"/>
              <a:pathLst>
                <a:path w="1159" h="1105" extrusionOk="0">
                  <a:moveTo>
                    <a:pt x="580" y="1"/>
                  </a:moveTo>
                  <a:cubicBezTo>
                    <a:pt x="260" y="1"/>
                    <a:pt x="1" y="247"/>
                    <a:pt x="1" y="553"/>
                  </a:cubicBezTo>
                  <a:cubicBezTo>
                    <a:pt x="1" y="857"/>
                    <a:pt x="260" y="1105"/>
                    <a:pt x="580" y="1105"/>
                  </a:cubicBezTo>
                  <a:cubicBezTo>
                    <a:pt x="899" y="1105"/>
                    <a:pt x="1159" y="857"/>
                    <a:pt x="1159" y="553"/>
                  </a:cubicBezTo>
                  <a:cubicBezTo>
                    <a:pt x="1159" y="248"/>
                    <a:pt x="899" y="1"/>
                    <a:pt x="580" y="1"/>
                  </a:cubicBezTo>
                  <a:close/>
                </a:path>
              </a:pathLst>
            </a:custGeom>
            <a:solidFill>
              <a:srgbClr val="00BC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850;p49"/>
            <p:cNvSpPr/>
            <p:nvPr/>
          </p:nvSpPr>
          <p:spPr>
            <a:xfrm>
              <a:off x="4403025" y="924475"/>
              <a:ext cx="16575" cy="15825"/>
            </a:xfrm>
            <a:custGeom>
              <a:avLst/>
              <a:gdLst/>
              <a:ahLst/>
              <a:cxnLst/>
              <a:rect l="l" t="t" r="r" b="b"/>
              <a:pathLst>
                <a:path w="663" h="633" extrusionOk="0">
                  <a:moveTo>
                    <a:pt x="331" y="1"/>
                  </a:moveTo>
                  <a:cubicBezTo>
                    <a:pt x="149" y="1"/>
                    <a:pt x="0" y="142"/>
                    <a:pt x="0" y="317"/>
                  </a:cubicBezTo>
                  <a:cubicBezTo>
                    <a:pt x="0" y="491"/>
                    <a:pt x="149" y="633"/>
                    <a:pt x="331" y="633"/>
                  </a:cubicBezTo>
                  <a:cubicBezTo>
                    <a:pt x="515" y="633"/>
                    <a:pt x="662" y="491"/>
                    <a:pt x="662" y="317"/>
                  </a:cubicBezTo>
                  <a:cubicBezTo>
                    <a:pt x="662" y="142"/>
                    <a:pt x="513" y="1"/>
                    <a:pt x="331" y="1"/>
                  </a:cubicBezTo>
                  <a:close/>
                </a:path>
              </a:pathLst>
            </a:custGeom>
            <a:solidFill>
              <a:srgbClr val="00BC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851;p49"/>
            <p:cNvSpPr/>
            <p:nvPr/>
          </p:nvSpPr>
          <p:spPr>
            <a:xfrm>
              <a:off x="4526175" y="905775"/>
              <a:ext cx="16550" cy="15775"/>
            </a:xfrm>
            <a:custGeom>
              <a:avLst/>
              <a:gdLst/>
              <a:ahLst/>
              <a:cxnLst/>
              <a:rect l="l" t="t" r="r" b="b"/>
              <a:pathLst>
                <a:path w="662" h="631" extrusionOk="0">
                  <a:moveTo>
                    <a:pt x="331" y="0"/>
                  </a:moveTo>
                  <a:cubicBezTo>
                    <a:pt x="149" y="0"/>
                    <a:pt x="0" y="141"/>
                    <a:pt x="0" y="315"/>
                  </a:cubicBezTo>
                  <a:cubicBezTo>
                    <a:pt x="0" y="489"/>
                    <a:pt x="149" y="631"/>
                    <a:pt x="331" y="631"/>
                  </a:cubicBezTo>
                  <a:cubicBezTo>
                    <a:pt x="513" y="631"/>
                    <a:pt x="662" y="489"/>
                    <a:pt x="662" y="315"/>
                  </a:cubicBezTo>
                  <a:cubicBezTo>
                    <a:pt x="662" y="141"/>
                    <a:pt x="513" y="0"/>
                    <a:pt x="331" y="0"/>
                  </a:cubicBezTo>
                  <a:close/>
                </a:path>
              </a:pathLst>
            </a:custGeom>
            <a:solidFill>
              <a:srgbClr val="00BC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52;p49"/>
            <p:cNvSpPr/>
            <p:nvPr/>
          </p:nvSpPr>
          <p:spPr>
            <a:xfrm>
              <a:off x="4599400" y="560650"/>
              <a:ext cx="271925" cy="637225"/>
            </a:xfrm>
            <a:custGeom>
              <a:avLst/>
              <a:gdLst/>
              <a:ahLst/>
              <a:cxnLst/>
              <a:rect l="l" t="t" r="r" b="b"/>
              <a:pathLst>
                <a:path w="10877" h="25489" extrusionOk="0">
                  <a:moveTo>
                    <a:pt x="3403" y="1"/>
                  </a:moveTo>
                  <a:cubicBezTo>
                    <a:pt x="3403" y="1"/>
                    <a:pt x="947" y="2426"/>
                    <a:pt x="0" y="5148"/>
                  </a:cubicBezTo>
                  <a:cubicBezTo>
                    <a:pt x="0" y="5148"/>
                    <a:pt x="781" y="4812"/>
                    <a:pt x="1585" y="4812"/>
                  </a:cubicBezTo>
                  <a:cubicBezTo>
                    <a:pt x="1953" y="4812"/>
                    <a:pt x="2327" y="4883"/>
                    <a:pt x="2633" y="5089"/>
                  </a:cubicBezTo>
                  <a:cubicBezTo>
                    <a:pt x="1816" y="8738"/>
                    <a:pt x="1388" y="11295"/>
                    <a:pt x="3216" y="15317"/>
                  </a:cubicBezTo>
                  <a:cubicBezTo>
                    <a:pt x="4617" y="18397"/>
                    <a:pt x="4465" y="21661"/>
                    <a:pt x="3833" y="22154"/>
                  </a:cubicBezTo>
                  <a:cubicBezTo>
                    <a:pt x="3601" y="22334"/>
                    <a:pt x="3357" y="22405"/>
                    <a:pt x="3117" y="22405"/>
                  </a:cubicBezTo>
                  <a:cubicBezTo>
                    <a:pt x="2256" y="22405"/>
                    <a:pt x="1450" y="21496"/>
                    <a:pt x="1450" y="21496"/>
                  </a:cubicBezTo>
                  <a:lnTo>
                    <a:pt x="1450" y="21496"/>
                  </a:lnTo>
                  <a:cubicBezTo>
                    <a:pt x="1085" y="23322"/>
                    <a:pt x="3020" y="23389"/>
                    <a:pt x="3308" y="23389"/>
                  </a:cubicBezTo>
                  <a:cubicBezTo>
                    <a:pt x="3331" y="23389"/>
                    <a:pt x="3343" y="23389"/>
                    <a:pt x="3343" y="23389"/>
                  </a:cubicBezTo>
                  <a:lnTo>
                    <a:pt x="3343" y="23389"/>
                  </a:lnTo>
                  <a:cubicBezTo>
                    <a:pt x="2752" y="24060"/>
                    <a:pt x="1687" y="24217"/>
                    <a:pt x="1687" y="24217"/>
                  </a:cubicBezTo>
                  <a:cubicBezTo>
                    <a:pt x="2079" y="24437"/>
                    <a:pt x="2501" y="24514"/>
                    <a:pt x="2903" y="24514"/>
                  </a:cubicBezTo>
                  <a:cubicBezTo>
                    <a:pt x="3875" y="24514"/>
                    <a:pt x="4724" y="24060"/>
                    <a:pt x="4724" y="24060"/>
                  </a:cubicBezTo>
                  <a:lnTo>
                    <a:pt x="4724" y="24060"/>
                  </a:lnTo>
                  <a:cubicBezTo>
                    <a:pt x="4408" y="25006"/>
                    <a:pt x="3778" y="25441"/>
                    <a:pt x="3778" y="25441"/>
                  </a:cubicBezTo>
                  <a:cubicBezTo>
                    <a:pt x="3939" y="25474"/>
                    <a:pt x="4093" y="25489"/>
                    <a:pt x="4238" y="25489"/>
                  </a:cubicBezTo>
                  <a:cubicBezTo>
                    <a:pt x="5472" y="25489"/>
                    <a:pt x="6104" y="24415"/>
                    <a:pt x="6104" y="24415"/>
                  </a:cubicBezTo>
                  <a:cubicBezTo>
                    <a:pt x="6864" y="25175"/>
                    <a:pt x="7611" y="25340"/>
                    <a:pt x="8116" y="25340"/>
                  </a:cubicBezTo>
                  <a:cubicBezTo>
                    <a:pt x="8502" y="25340"/>
                    <a:pt x="8746" y="25243"/>
                    <a:pt x="8746" y="25243"/>
                  </a:cubicBezTo>
                  <a:cubicBezTo>
                    <a:pt x="8194" y="25243"/>
                    <a:pt x="7446" y="24257"/>
                    <a:pt x="7445" y="24257"/>
                  </a:cubicBezTo>
                  <a:lnTo>
                    <a:pt x="7445" y="24257"/>
                  </a:lnTo>
                  <a:cubicBezTo>
                    <a:pt x="7979" y="24506"/>
                    <a:pt x="8443" y="24604"/>
                    <a:pt x="8842" y="24604"/>
                  </a:cubicBezTo>
                  <a:cubicBezTo>
                    <a:pt x="10274" y="24604"/>
                    <a:pt x="10876" y="23350"/>
                    <a:pt x="10877" y="23350"/>
                  </a:cubicBezTo>
                  <a:lnTo>
                    <a:pt x="10877" y="23350"/>
                  </a:lnTo>
                  <a:cubicBezTo>
                    <a:pt x="10449" y="23679"/>
                    <a:pt x="10029" y="23774"/>
                    <a:pt x="9684" y="23774"/>
                  </a:cubicBezTo>
                  <a:cubicBezTo>
                    <a:pt x="9201" y="23774"/>
                    <a:pt x="8865" y="23587"/>
                    <a:pt x="8865" y="23587"/>
                  </a:cubicBezTo>
                  <a:cubicBezTo>
                    <a:pt x="10876" y="23350"/>
                    <a:pt x="10403" y="21102"/>
                    <a:pt x="10403" y="21102"/>
                  </a:cubicBezTo>
                  <a:lnTo>
                    <a:pt x="10403" y="21102"/>
                  </a:lnTo>
                  <a:cubicBezTo>
                    <a:pt x="10403" y="21102"/>
                    <a:pt x="10184" y="22111"/>
                    <a:pt x="9039" y="22214"/>
                  </a:cubicBezTo>
                  <a:cubicBezTo>
                    <a:pt x="8999" y="22218"/>
                    <a:pt x="8960" y="22220"/>
                    <a:pt x="8922" y="22220"/>
                  </a:cubicBezTo>
                  <a:cubicBezTo>
                    <a:pt x="7336" y="22220"/>
                    <a:pt x="7998" y="19051"/>
                    <a:pt x="7998" y="19051"/>
                  </a:cubicBezTo>
                  <a:cubicBezTo>
                    <a:pt x="7998" y="19051"/>
                    <a:pt x="10324" y="5089"/>
                    <a:pt x="9112" y="2781"/>
                  </a:cubicBezTo>
                  <a:cubicBezTo>
                    <a:pt x="8578" y="1766"/>
                    <a:pt x="7683" y="1482"/>
                    <a:pt x="6848" y="1482"/>
                  </a:cubicBezTo>
                  <a:cubicBezTo>
                    <a:pt x="5784" y="1482"/>
                    <a:pt x="4817" y="1943"/>
                    <a:pt x="4817" y="1943"/>
                  </a:cubicBezTo>
                  <a:lnTo>
                    <a:pt x="3403" y="1"/>
                  </a:lnTo>
                  <a:close/>
                </a:path>
              </a:pathLst>
            </a:custGeom>
            <a:solidFill>
              <a:srgbClr val="2927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53;p49"/>
            <p:cNvSpPr/>
            <p:nvPr/>
          </p:nvSpPr>
          <p:spPr>
            <a:xfrm>
              <a:off x="4428800" y="761950"/>
              <a:ext cx="96775" cy="109925"/>
            </a:xfrm>
            <a:custGeom>
              <a:avLst/>
              <a:gdLst/>
              <a:ahLst/>
              <a:cxnLst/>
              <a:rect l="l" t="t" r="r" b="b"/>
              <a:pathLst>
                <a:path w="3871" h="4397" extrusionOk="0">
                  <a:moveTo>
                    <a:pt x="2265" y="0"/>
                  </a:moveTo>
                  <a:cubicBezTo>
                    <a:pt x="2110" y="0"/>
                    <a:pt x="1953" y="9"/>
                    <a:pt x="1801" y="31"/>
                  </a:cubicBezTo>
                  <a:cubicBezTo>
                    <a:pt x="1801" y="31"/>
                    <a:pt x="730" y="576"/>
                    <a:pt x="730" y="702"/>
                  </a:cubicBezTo>
                  <a:cubicBezTo>
                    <a:pt x="730" y="707"/>
                    <a:pt x="731" y="711"/>
                    <a:pt x="731" y="715"/>
                  </a:cubicBezTo>
                  <a:cubicBezTo>
                    <a:pt x="701" y="720"/>
                    <a:pt x="677" y="774"/>
                    <a:pt x="658" y="855"/>
                  </a:cubicBezTo>
                  <a:cubicBezTo>
                    <a:pt x="551" y="1091"/>
                    <a:pt x="442" y="1438"/>
                    <a:pt x="442" y="1438"/>
                  </a:cubicBezTo>
                  <a:lnTo>
                    <a:pt x="0" y="3475"/>
                  </a:lnTo>
                  <a:cubicBezTo>
                    <a:pt x="0" y="3475"/>
                    <a:pt x="396" y="3235"/>
                    <a:pt x="655" y="2365"/>
                  </a:cubicBezTo>
                  <a:lnTo>
                    <a:pt x="858" y="4396"/>
                  </a:lnTo>
                  <a:cubicBezTo>
                    <a:pt x="858" y="4396"/>
                    <a:pt x="1097" y="4120"/>
                    <a:pt x="1181" y="3441"/>
                  </a:cubicBezTo>
                  <a:lnTo>
                    <a:pt x="1392" y="4383"/>
                  </a:lnTo>
                  <a:cubicBezTo>
                    <a:pt x="1392" y="4383"/>
                    <a:pt x="1678" y="3962"/>
                    <a:pt x="1577" y="2986"/>
                  </a:cubicBezTo>
                  <a:lnTo>
                    <a:pt x="1577" y="2986"/>
                  </a:lnTo>
                  <a:lnTo>
                    <a:pt x="1964" y="3839"/>
                  </a:lnTo>
                  <a:cubicBezTo>
                    <a:pt x="1964" y="3839"/>
                    <a:pt x="2310" y="3149"/>
                    <a:pt x="1484" y="1671"/>
                  </a:cubicBezTo>
                  <a:cubicBezTo>
                    <a:pt x="1883" y="1420"/>
                    <a:pt x="2339" y="1078"/>
                    <a:pt x="2339" y="1078"/>
                  </a:cubicBezTo>
                  <a:cubicBezTo>
                    <a:pt x="2339" y="1078"/>
                    <a:pt x="3274" y="1673"/>
                    <a:pt x="3640" y="1673"/>
                  </a:cubicBezTo>
                  <a:cubicBezTo>
                    <a:pt x="3713" y="1673"/>
                    <a:pt x="3763" y="1649"/>
                    <a:pt x="3779" y="1591"/>
                  </a:cubicBezTo>
                  <a:cubicBezTo>
                    <a:pt x="3870" y="1246"/>
                    <a:pt x="3451" y="141"/>
                    <a:pt x="3451" y="141"/>
                  </a:cubicBezTo>
                  <a:cubicBezTo>
                    <a:pt x="3451" y="141"/>
                    <a:pt x="2882" y="0"/>
                    <a:pt x="2265" y="0"/>
                  </a:cubicBezTo>
                  <a:close/>
                </a:path>
              </a:pathLst>
            </a:custGeom>
            <a:solidFill>
              <a:srgbClr val="6E68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54;p49"/>
            <p:cNvSpPr/>
            <p:nvPr/>
          </p:nvSpPr>
          <p:spPr>
            <a:xfrm>
              <a:off x="4500550" y="624375"/>
              <a:ext cx="290900" cy="327750"/>
            </a:xfrm>
            <a:custGeom>
              <a:avLst/>
              <a:gdLst/>
              <a:ahLst/>
              <a:cxnLst/>
              <a:rect l="l" t="t" r="r" b="b"/>
              <a:pathLst>
                <a:path w="11636" h="13110" extrusionOk="0">
                  <a:moveTo>
                    <a:pt x="8964" y="1"/>
                  </a:moveTo>
                  <a:cubicBezTo>
                    <a:pt x="7680" y="1"/>
                    <a:pt x="5186" y="5380"/>
                    <a:pt x="4497" y="5458"/>
                  </a:cubicBezTo>
                  <a:cubicBezTo>
                    <a:pt x="4438" y="5464"/>
                    <a:pt x="4361" y="5467"/>
                    <a:pt x="4271" y="5467"/>
                  </a:cubicBezTo>
                  <a:cubicBezTo>
                    <a:pt x="3266" y="5467"/>
                    <a:pt x="514" y="5102"/>
                    <a:pt x="514" y="5102"/>
                  </a:cubicBezTo>
                  <a:lnTo>
                    <a:pt x="514" y="5102"/>
                  </a:lnTo>
                  <a:cubicBezTo>
                    <a:pt x="1" y="9876"/>
                    <a:pt x="2525" y="11807"/>
                    <a:pt x="2525" y="11807"/>
                  </a:cubicBezTo>
                  <a:lnTo>
                    <a:pt x="2125" y="10308"/>
                  </a:lnTo>
                  <a:lnTo>
                    <a:pt x="2125" y="10308"/>
                  </a:lnTo>
                  <a:cubicBezTo>
                    <a:pt x="2542" y="11599"/>
                    <a:pt x="3984" y="13109"/>
                    <a:pt x="3984" y="13109"/>
                  </a:cubicBezTo>
                  <a:cubicBezTo>
                    <a:pt x="4417" y="12163"/>
                    <a:pt x="4615" y="9874"/>
                    <a:pt x="4615" y="9874"/>
                  </a:cubicBezTo>
                  <a:lnTo>
                    <a:pt x="4812" y="10742"/>
                  </a:lnTo>
                  <a:cubicBezTo>
                    <a:pt x="4812" y="10742"/>
                    <a:pt x="11635" y="684"/>
                    <a:pt x="9072" y="14"/>
                  </a:cubicBezTo>
                  <a:cubicBezTo>
                    <a:pt x="9037" y="5"/>
                    <a:pt x="9001" y="1"/>
                    <a:pt x="8964" y="1"/>
                  </a:cubicBezTo>
                  <a:close/>
                </a:path>
              </a:pathLst>
            </a:custGeom>
            <a:solidFill>
              <a:srgbClr val="2927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55;p49"/>
            <p:cNvSpPr/>
            <p:nvPr/>
          </p:nvSpPr>
          <p:spPr>
            <a:xfrm>
              <a:off x="4609400" y="483375"/>
              <a:ext cx="169375" cy="156800"/>
            </a:xfrm>
            <a:custGeom>
              <a:avLst/>
              <a:gdLst/>
              <a:ahLst/>
              <a:cxnLst/>
              <a:rect l="l" t="t" r="r" b="b"/>
              <a:pathLst>
                <a:path w="6775" h="6272" extrusionOk="0">
                  <a:moveTo>
                    <a:pt x="547" y="0"/>
                  </a:moveTo>
                  <a:cubicBezTo>
                    <a:pt x="547" y="0"/>
                    <a:pt x="0" y="1332"/>
                    <a:pt x="1095" y="1776"/>
                  </a:cubicBezTo>
                  <a:cubicBezTo>
                    <a:pt x="2189" y="2220"/>
                    <a:pt x="1154" y="3432"/>
                    <a:pt x="1849" y="3817"/>
                  </a:cubicBezTo>
                  <a:cubicBezTo>
                    <a:pt x="2543" y="4201"/>
                    <a:pt x="3091" y="4215"/>
                    <a:pt x="2899" y="5044"/>
                  </a:cubicBezTo>
                  <a:cubicBezTo>
                    <a:pt x="2706" y="5872"/>
                    <a:pt x="3757" y="6272"/>
                    <a:pt x="3757" y="6272"/>
                  </a:cubicBezTo>
                  <a:cubicBezTo>
                    <a:pt x="3757" y="6272"/>
                    <a:pt x="3939" y="5634"/>
                    <a:pt x="4593" y="5288"/>
                  </a:cubicBezTo>
                  <a:cubicBezTo>
                    <a:pt x="4565" y="5279"/>
                    <a:pt x="4537" y="5272"/>
                    <a:pt x="4511" y="5263"/>
                  </a:cubicBezTo>
                  <a:cubicBezTo>
                    <a:pt x="4444" y="5245"/>
                    <a:pt x="4381" y="5216"/>
                    <a:pt x="4321" y="5181"/>
                  </a:cubicBezTo>
                  <a:cubicBezTo>
                    <a:pt x="4195" y="5102"/>
                    <a:pt x="4114" y="4965"/>
                    <a:pt x="4077" y="4836"/>
                  </a:cubicBezTo>
                  <a:cubicBezTo>
                    <a:pt x="4006" y="4572"/>
                    <a:pt x="4020" y="4323"/>
                    <a:pt x="3988" y="4089"/>
                  </a:cubicBezTo>
                  <a:cubicBezTo>
                    <a:pt x="3961" y="3858"/>
                    <a:pt x="3893" y="3639"/>
                    <a:pt x="3727" y="3511"/>
                  </a:cubicBezTo>
                  <a:cubicBezTo>
                    <a:pt x="3647" y="3445"/>
                    <a:pt x="3551" y="3403"/>
                    <a:pt x="3453" y="3370"/>
                  </a:cubicBezTo>
                  <a:lnTo>
                    <a:pt x="3375" y="3348"/>
                  </a:lnTo>
                  <a:lnTo>
                    <a:pt x="3293" y="3322"/>
                  </a:lnTo>
                  <a:cubicBezTo>
                    <a:pt x="3239" y="3300"/>
                    <a:pt x="3182" y="3292"/>
                    <a:pt x="3134" y="3262"/>
                  </a:cubicBezTo>
                  <a:cubicBezTo>
                    <a:pt x="2938" y="3176"/>
                    <a:pt x="2777" y="3031"/>
                    <a:pt x="2668" y="2847"/>
                  </a:cubicBezTo>
                  <a:cubicBezTo>
                    <a:pt x="2568" y="2680"/>
                    <a:pt x="2527" y="2506"/>
                    <a:pt x="2505" y="2354"/>
                  </a:cubicBezTo>
                  <a:cubicBezTo>
                    <a:pt x="2490" y="2223"/>
                    <a:pt x="2487" y="2091"/>
                    <a:pt x="2496" y="1960"/>
                  </a:cubicBezTo>
                  <a:cubicBezTo>
                    <a:pt x="2503" y="1876"/>
                    <a:pt x="2515" y="1792"/>
                    <a:pt x="2531" y="1709"/>
                  </a:cubicBezTo>
                  <a:cubicBezTo>
                    <a:pt x="2542" y="1652"/>
                    <a:pt x="2550" y="1622"/>
                    <a:pt x="2550" y="1622"/>
                  </a:cubicBezTo>
                  <a:lnTo>
                    <a:pt x="2550" y="1622"/>
                  </a:lnTo>
                  <a:cubicBezTo>
                    <a:pt x="2535" y="1735"/>
                    <a:pt x="2529" y="1847"/>
                    <a:pt x="2530" y="1960"/>
                  </a:cubicBezTo>
                  <a:cubicBezTo>
                    <a:pt x="2533" y="2090"/>
                    <a:pt x="2546" y="2217"/>
                    <a:pt x="2569" y="2343"/>
                  </a:cubicBezTo>
                  <a:cubicBezTo>
                    <a:pt x="2604" y="2504"/>
                    <a:pt x="2666" y="2656"/>
                    <a:pt x="2753" y="2794"/>
                  </a:cubicBezTo>
                  <a:cubicBezTo>
                    <a:pt x="2855" y="2954"/>
                    <a:pt x="3006" y="3077"/>
                    <a:pt x="3184" y="3143"/>
                  </a:cubicBezTo>
                  <a:cubicBezTo>
                    <a:pt x="3229" y="3168"/>
                    <a:pt x="3281" y="3173"/>
                    <a:pt x="3330" y="3188"/>
                  </a:cubicBezTo>
                  <a:lnTo>
                    <a:pt x="3404" y="3210"/>
                  </a:lnTo>
                  <a:lnTo>
                    <a:pt x="3488" y="3229"/>
                  </a:lnTo>
                  <a:cubicBezTo>
                    <a:pt x="3608" y="3260"/>
                    <a:pt x="3723" y="3313"/>
                    <a:pt x="3823" y="3388"/>
                  </a:cubicBezTo>
                  <a:cubicBezTo>
                    <a:pt x="3926" y="3469"/>
                    <a:pt x="4008" y="3574"/>
                    <a:pt x="4061" y="3695"/>
                  </a:cubicBezTo>
                  <a:cubicBezTo>
                    <a:pt x="4111" y="3814"/>
                    <a:pt x="4143" y="3939"/>
                    <a:pt x="4157" y="4067"/>
                  </a:cubicBezTo>
                  <a:cubicBezTo>
                    <a:pt x="4192" y="4315"/>
                    <a:pt x="4183" y="4568"/>
                    <a:pt x="4246" y="4784"/>
                  </a:cubicBezTo>
                  <a:cubicBezTo>
                    <a:pt x="4277" y="4891"/>
                    <a:pt x="4332" y="4980"/>
                    <a:pt x="4415" y="5034"/>
                  </a:cubicBezTo>
                  <a:cubicBezTo>
                    <a:pt x="4437" y="5049"/>
                    <a:pt x="4459" y="5060"/>
                    <a:pt x="4483" y="5070"/>
                  </a:cubicBezTo>
                  <a:cubicBezTo>
                    <a:pt x="4509" y="5081"/>
                    <a:pt x="4536" y="5091"/>
                    <a:pt x="4563" y="5100"/>
                  </a:cubicBezTo>
                  <a:cubicBezTo>
                    <a:pt x="4621" y="5119"/>
                    <a:pt x="4680" y="5137"/>
                    <a:pt x="4735" y="5153"/>
                  </a:cubicBezTo>
                  <a:cubicBezTo>
                    <a:pt x="4770" y="5164"/>
                    <a:pt x="4804" y="5173"/>
                    <a:pt x="4839" y="5183"/>
                  </a:cubicBezTo>
                  <a:cubicBezTo>
                    <a:pt x="4858" y="5177"/>
                    <a:pt x="4875" y="5169"/>
                    <a:pt x="4895" y="5163"/>
                  </a:cubicBezTo>
                  <a:cubicBezTo>
                    <a:pt x="5182" y="5071"/>
                    <a:pt x="5442" y="4913"/>
                    <a:pt x="5654" y="4700"/>
                  </a:cubicBezTo>
                  <a:cubicBezTo>
                    <a:pt x="5534" y="4662"/>
                    <a:pt x="5420" y="4602"/>
                    <a:pt x="5321" y="4524"/>
                  </a:cubicBezTo>
                  <a:cubicBezTo>
                    <a:pt x="5166" y="4405"/>
                    <a:pt x="5063" y="4258"/>
                    <a:pt x="4988" y="4125"/>
                  </a:cubicBezTo>
                  <a:cubicBezTo>
                    <a:pt x="4926" y="4008"/>
                    <a:pt x="4875" y="3887"/>
                    <a:pt x="4834" y="3761"/>
                  </a:cubicBezTo>
                  <a:cubicBezTo>
                    <a:pt x="4810" y="3681"/>
                    <a:pt x="4790" y="3599"/>
                    <a:pt x="4775" y="3516"/>
                  </a:cubicBezTo>
                  <a:cubicBezTo>
                    <a:pt x="4765" y="3459"/>
                    <a:pt x="4762" y="3428"/>
                    <a:pt x="4762" y="3428"/>
                  </a:cubicBezTo>
                  <a:lnTo>
                    <a:pt x="4762" y="3428"/>
                  </a:lnTo>
                  <a:cubicBezTo>
                    <a:pt x="4789" y="3538"/>
                    <a:pt x="4825" y="3645"/>
                    <a:pt x="4868" y="3750"/>
                  </a:cubicBezTo>
                  <a:cubicBezTo>
                    <a:pt x="4916" y="3869"/>
                    <a:pt x="4976" y="3985"/>
                    <a:pt x="5045" y="4093"/>
                  </a:cubicBezTo>
                  <a:cubicBezTo>
                    <a:pt x="5135" y="4229"/>
                    <a:pt x="5248" y="4349"/>
                    <a:pt x="5380" y="4445"/>
                  </a:cubicBezTo>
                  <a:cubicBezTo>
                    <a:pt x="5491" y="4523"/>
                    <a:pt x="5617" y="4576"/>
                    <a:pt x="5751" y="4599"/>
                  </a:cubicBezTo>
                  <a:cubicBezTo>
                    <a:pt x="5968" y="4351"/>
                    <a:pt x="6122" y="4056"/>
                    <a:pt x="6187" y="3758"/>
                  </a:cubicBezTo>
                  <a:cubicBezTo>
                    <a:pt x="6174" y="3756"/>
                    <a:pt x="6160" y="3755"/>
                    <a:pt x="6147" y="3751"/>
                  </a:cubicBezTo>
                  <a:cubicBezTo>
                    <a:pt x="6001" y="3725"/>
                    <a:pt x="5874" y="3626"/>
                    <a:pt x="5793" y="3520"/>
                  </a:cubicBezTo>
                  <a:cubicBezTo>
                    <a:pt x="5629" y="3303"/>
                    <a:pt x="5552" y="3065"/>
                    <a:pt x="5436" y="2859"/>
                  </a:cubicBezTo>
                  <a:cubicBezTo>
                    <a:pt x="5327" y="2653"/>
                    <a:pt x="5182" y="2474"/>
                    <a:pt x="4981" y="2417"/>
                  </a:cubicBezTo>
                  <a:cubicBezTo>
                    <a:pt x="4905" y="2393"/>
                    <a:pt x="4827" y="2384"/>
                    <a:pt x="4748" y="2384"/>
                  </a:cubicBezTo>
                  <a:cubicBezTo>
                    <a:pt x="4723" y="2384"/>
                    <a:pt x="4699" y="2385"/>
                    <a:pt x="4675" y="2386"/>
                  </a:cubicBezTo>
                  <a:lnTo>
                    <a:pt x="4595" y="2393"/>
                  </a:lnTo>
                  <a:lnTo>
                    <a:pt x="4508" y="2399"/>
                  </a:lnTo>
                  <a:cubicBezTo>
                    <a:pt x="4465" y="2399"/>
                    <a:pt x="4425" y="2406"/>
                    <a:pt x="4383" y="2406"/>
                  </a:cubicBezTo>
                  <a:cubicBezTo>
                    <a:pt x="4368" y="2406"/>
                    <a:pt x="4353" y="2405"/>
                    <a:pt x="4338" y="2403"/>
                  </a:cubicBezTo>
                  <a:cubicBezTo>
                    <a:pt x="4126" y="2395"/>
                    <a:pt x="3920" y="2320"/>
                    <a:pt x="3754" y="2188"/>
                  </a:cubicBezTo>
                  <a:cubicBezTo>
                    <a:pt x="3599" y="2068"/>
                    <a:pt x="3497" y="1923"/>
                    <a:pt x="3420" y="1790"/>
                  </a:cubicBezTo>
                  <a:cubicBezTo>
                    <a:pt x="3358" y="1673"/>
                    <a:pt x="3307" y="1551"/>
                    <a:pt x="3268" y="1426"/>
                  </a:cubicBezTo>
                  <a:cubicBezTo>
                    <a:pt x="3243" y="1345"/>
                    <a:pt x="3223" y="1263"/>
                    <a:pt x="3209" y="1179"/>
                  </a:cubicBezTo>
                  <a:cubicBezTo>
                    <a:pt x="3198" y="1122"/>
                    <a:pt x="3194" y="1091"/>
                    <a:pt x="3194" y="1091"/>
                  </a:cubicBezTo>
                  <a:lnTo>
                    <a:pt x="3194" y="1091"/>
                  </a:lnTo>
                  <a:cubicBezTo>
                    <a:pt x="3222" y="1202"/>
                    <a:pt x="3256" y="1309"/>
                    <a:pt x="3300" y="1414"/>
                  </a:cubicBezTo>
                  <a:cubicBezTo>
                    <a:pt x="3349" y="1533"/>
                    <a:pt x="3407" y="1647"/>
                    <a:pt x="3478" y="1756"/>
                  </a:cubicBezTo>
                  <a:cubicBezTo>
                    <a:pt x="3567" y="1892"/>
                    <a:pt x="3681" y="2011"/>
                    <a:pt x="3812" y="2108"/>
                  </a:cubicBezTo>
                  <a:cubicBezTo>
                    <a:pt x="3964" y="2216"/>
                    <a:pt x="4145" y="2274"/>
                    <a:pt x="4332" y="2274"/>
                  </a:cubicBezTo>
                  <a:cubicBezTo>
                    <a:pt x="4335" y="2274"/>
                    <a:pt x="4339" y="2274"/>
                    <a:pt x="4343" y="2274"/>
                  </a:cubicBezTo>
                  <a:cubicBezTo>
                    <a:pt x="4351" y="2275"/>
                    <a:pt x="4359" y="2276"/>
                    <a:pt x="4368" y="2276"/>
                  </a:cubicBezTo>
                  <a:cubicBezTo>
                    <a:pt x="4409" y="2276"/>
                    <a:pt x="4453" y="2266"/>
                    <a:pt x="4495" y="2264"/>
                  </a:cubicBezTo>
                  <a:lnTo>
                    <a:pt x="4572" y="2255"/>
                  </a:lnTo>
                  <a:lnTo>
                    <a:pt x="4657" y="2242"/>
                  </a:lnTo>
                  <a:cubicBezTo>
                    <a:pt x="4697" y="2237"/>
                    <a:pt x="4737" y="2235"/>
                    <a:pt x="4777" y="2235"/>
                  </a:cubicBezTo>
                  <a:cubicBezTo>
                    <a:pt x="4861" y="2235"/>
                    <a:pt x="4945" y="2246"/>
                    <a:pt x="5026" y="2268"/>
                  </a:cubicBezTo>
                  <a:cubicBezTo>
                    <a:pt x="5153" y="2304"/>
                    <a:pt x="5267" y="2373"/>
                    <a:pt x="5360" y="2466"/>
                  </a:cubicBezTo>
                  <a:cubicBezTo>
                    <a:pt x="5450" y="2558"/>
                    <a:pt x="5527" y="2662"/>
                    <a:pt x="5586" y="2777"/>
                  </a:cubicBezTo>
                  <a:cubicBezTo>
                    <a:pt x="5709" y="2994"/>
                    <a:pt x="5795" y="3232"/>
                    <a:pt x="5932" y="3411"/>
                  </a:cubicBezTo>
                  <a:cubicBezTo>
                    <a:pt x="6001" y="3499"/>
                    <a:pt x="6083" y="3561"/>
                    <a:pt x="6181" y="3581"/>
                  </a:cubicBezTo>
                  <a:cubicBezTo>
                    <a:pt x="6192" y="3584"/>
                    <a:pt x="6204" y="3585"/>
                    <a:pt x="6216" y="3587"/>
                  </a:cubicBezTo>
                  <a:cubicBezTo>
                    <a:pt x="6234" y="3431"/>
                    <a:pt x="6222" y="3273"/>
                    <a:pt x="6183" y="3122"/>
                  </a:cubicBezTo>
                  <a:cubicBezTo>
                    <a:pt x="5976" y="2352"/>
                    <a:pt x="6302" y="1613"/>
                    <a:pt x="6774" y="1450"/>
                  </a:cubicBezTo>
                  <a:cubicBezTo>
                    <a:pt x="6774" y="1450"/>
                    <a:pt x="6256" y="621"/>
                    <a:pt x="5295" y="370"/>
                  </a:cubicBezTo>
                  <a:cubicBezTo>
                    <a:pt x="4334" y="119"/>
                    <a:pt x="548" y="0"/>
                    <a:pt x="54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56;p49"/>
            <p:cNvSpPr/>
            <p:nvPr/>
          </p:nvSpPr>
          <p:spPr>
            <a:xfrm>
              <a:off x="4452050" y="455275"/>
              <a:ext cx="362250" cy="61600"/>
            </a:xfrm>
            <a:custGeom>
              <a:avLst/>
              <a:gdLst/>
              <a:ahLst/>
              <a:cxnLst/>
              <a:rect l="l" t="t" r="r" b="b"/>
              <a:pathLst>
                <a:path w="14490" h="2464" extrusionOk="0">
                  <a:moveTo>
                    <a:pt x="6076" y="1"/>
                  </a:moveTo>
                  <a:cubicBezTo>
                    <a:pt x="5298" y="1"/>
                    <a:pt x="4769" y="10"/>
                    <a:pt x="4769" y="10"/>
                  </a:cubicBezTo>
                  <a:cubicBezTo>
                    <a:pt x="4769" y="10"/>
                    <a:pt x="351" y="1362"/>
                    <a:pt x="83" y="2038"/>
                  </a:cubicBezTo>
                  <a:cubicBezTo>
                    <a:pt x="1" y="2246"/>
                    <a:pt x="1259" y="2463"/>
                    <a:pt x="3159" y="2463"/>
                  </a:cubicBezTo>
                  <a:cubicBezTo>
                    <a:pt x="5431" y="2463"/>
                    <a:pt x="8619" y="2152"/>
                    <a:pt x="11530" y="1142"/>
                  </a:cubicBezTo>
                  <a:cubicBezTo>
                    <a:pt x="14489" y="115"/>
                    <a:pt x="8778" y="1"/>
                    <a:pt x="6076" y="1"/>
                  </a:cubicBezTo>
                  <a:close/>
                </a:path>
              </a:pathLst>
            </a:custGeom>
            <a:solidFill>
              <a:srgbClr val="2927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7;p49"/>
            <p:cNvSpPr/>
            <p:nvPr/>
          </p:nvSpPr>
          <p:spPr>
            <a:xfrm>
              <a:off x="4545425" y="289400"/>
              <a:ext cx="144925" cy="189875"/>
            </a:xfrm>
            <a:custGeom>
              <a:avLst/>
              <a:gdLst/>
              <a:ahLst/>
              <a:cxnLst/>
              <a:rect l="l" t="t" r="r" b="b"/>
              <a:pathLst>
                <a:path w="5797" h="7595" extrusionOk="0">
                  <a:moveTo>
                    <a:pt x="3510" y="1"/>
                  </a:moveTo>
                  <a:cubicBezTo>
                    <a:pt x="3334" y="1"/>
                    <a:pt x="3167" y="25"/>
                    <a:pt x="3017" y="83"/>
                  </a:cubicBezTo>
                  <a:cubicBezTo>
                    <a:pt x="2012" y="467"/>
                    <a:pt x="0" y="7300"/>
                    <a:pt x="0" y="7300"/>
                  </a:cubicBezTo>
                  <a:cubicBezTo>
                    <a:pt x="652" y="7515"/>
                    <a:pt x="1298" y="7595"/>
                    <a:pt x="1898" y="7595"/>
                  </a:cubicBezTo>
                  <a:cubicBezTo>
                    <a:pt x="3609" y="7595"/>
                    <a:pt x="4940" y="6945"/>
                    <a:pt x="4940" y="6945"/>
                  </a:cubicBezTo>
                  <a:cubicBezTo>
                    <a:pt x="4940" y="6945"/>
                    <a:pt x="3963" y="1680"/>
                    <a:pt x="4082" y="1177"/>
                  </a:cubicBezTo>
                  <a:cubicBezTo>
                    <a:pt x="4141" y="925"/>
                    <a:pt x="4474" y="874"/>
                    <a:pt x="4818" y="874"/>
                  </a:cubicBezTo>
                  <a:cubicBezTo>
                    <a:pt x="5059" y="874"/>
                    <a:pt x="5306" y="899"/>
                    <a:pt x="5467" y="899"/>
                  </a:cubicBezTo>
                  <a:cubicBezTo>
                    <a:pt x="5536" y="899"/>
                    <a:pt x="5589" y="895"/>
                    <a:pt x="5620" y="881"/>
                  </a:cubicBezTo>
                  <a:cubicBezTo>
                    <a:pt x="5796" y="805"/>
                    <a:pt x="4515" y="1"/>
                    <a:pt x="3510" y="1"/>
                  </a:cubicBezTo>
                  <a:close/>
                </a:path>
              </a:pathLst>
            </a:custGeom>
            <a:solidFill>
              <a:srgbClr val="2927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58;p49"/>
            <p:cNvSpPr/>
            <p:nvPr/>
          </p:nvSpPr>
          <p:spPr>
            <a:xfrm>
              <a:off x="4545400" y="436975"/>
              <a:ext cx="123525" cy="42300"/>
            </a:xfrm>
            <a:custGeom>
              <a:avLst/>
              <a:gdLst/>
              <a:ahLst/>
              <a:cxnLst/>
              <a:rect l="l" t="t" r="r" b="b"/>
              <a:pathLst>
                <a:path w="4941" h="1692" extrusionOk="0">
                  <a:moveTo>
                    <a:pt x="4752" y="1"/>
                  </a:moveTo>
                  <a:cubicBezTo>
                    <a:pt x="4329" y="175"/>
                    <a:pt x="3230" y="567"/>
                    <a:pt x="1900" y="567"/>
                  </a:cubicBezTo>
                  <a:cubicBezTo>
                    <a:pt x="1397" y="567"/>
                    <a:pt x="861" y="511"/>
                    <a:pt x="317" y="366"/>
                  </a:cubicBezTo>
                  <a:cubicBezTo>
                    <a:pt x="120" y="988"/>
                    <a:pt x="0" y="1397"/>
                    <a:pt x="0" y="1397"/>
                  </a:cubicBezTo>
                  <a:cubicBezTo>
                    <a:pt x="652" y="1611"/>
                    <a:pt x="1298" y="1691"/>
                    <a:pt x="1898" y="1691"/>
                  </a:cubicBezTo>
                  <a:cubicBezTo>
                    <a:pt x="3610" y="1691"/>
                    <a:pt x="4940" y="1042"/>
                    <a:pt x="4940" y="1042"/>
                  </a:cubicBezTo>
                  <a:cubicBezTo>
                    <a:pt x="4940" y="1042"/>
                    <a:pt x="4862" y="618"/>
                    <a:pt x="4752" y="1"/>
                  </a:cubicBezTo>
                  <a:close/>
                </a:path>
              </a:pathLst>
            </a:custGeom>
            <a:solidFill>
              <a:srgbClr val="3538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59;p49"/>
            <p:cNvSpPr/>
            <p:nvPr/>
          </p:nvSpPr>
          <p:spPr>
            <a:xfrm>
              <a:off x="4567575" y="437125"/>
              <a:ext cx="56975" cy="49600"/>
            </a:xfrm>
            <a:custGeom>
              <a:avLst/>
              <a:gdLst/>
              <a:ahLst/>
              <a:cxnLst/>
              <a:rect l="l" t="t" r="r" b="b"/>
              <a:pathLst>
                <a:path w="2279" h="1984" extrusionOk="0">
                  <a:moveTo>
                    <a:pt x="1498" y="645"/>
                  </a:moveTo>
                  <a:lnTo>
                    <a:pt x="1540" y="1340"/>
                  </a:lnTo>
                  <a:lnTo>
                    <a:pt x="741" y="1309"/>
                  </a:lnTo>
                  <a:lnTo>
                    <a:pt x="865" y="655"/>
                  </a:lnTo>
                  <a:lnTo>
                    <a:pt x="1498" y="645"/>
                  </a:lnTo>
                  <a:close/>
                  <a:moveTo>
                    <a:pt x="2161" y="1"/>
                  </a:moveTo>
                  <a:lnTo>
                    <a:pt x="357" y="30"/>
                  </a:lnTo>
                  <a:lnTo>
                    <a:pt x="1" y="1894"/>
                  </a:lnTo>
                  <a:lnTo>
                    <a:pt x="2279" y="1983"/>
                  </a:lnTo>
                  <a:lnTo>
                    <a:pt x="2161" y="1"/>
                  </a:lnTo>
                  <a:close/>
                </a:path>
              </a:pathLst>
            </a:custGeom>
            <a:solidFill>
              <a:srgbClr val="D8541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" name="Google Shape;379;p40"/>
          <p:cNvGrpSpPr/>
          <p:nvPr/>
        </p:nvGrpSpPr>
        <p:grpSpPr>
          <a:xfrm>
            <a:off x="7959362" y="3825594"/>
            <a:ext cx="861103" cy="1073590"/>
            <a:chOff x="3277650" y="2648650"/>
            <a:chExt cx="457425" cy="570300"/>
          </a:xfrm>
        </p:grpSpPr>
        <p:sp>
          <p:nvSpPr>
            <p:cNvPr id="90" name="Google Shape;380;p40"/>
            <p:cNvSpPr/>
            <p:nvPr/>
          </p:nvSpPr>
          <p:spPr>
            <a:xfrm>
              <a:off x="3277650" y="2648650"/>
              <a:ext cx="457425" cy="570300"/>
            </a:xfrm>
            <a:custGeom>
              <a:avLst/>
              <a:gdLst/>
              <a:ahLst/>
              <a:cxnLst/>
              <a:rect l="l" t="t" r="r" b="b"/>
              <a:pathLst>
                <a:path w="18297" h="22812" extrusionOk="0">
                  <a:moveTo>
                    <a:pt x="8928" y="0"/>
                  </a:moveTo>
                  <a:cubicBezTo>
                    <a:pt x="8596" y="0"/>
                    <a:pt x="8242" y="35"/>
                    <a:pt x="7867" y="110"/>
                  </a:cubicBezTo>
                  <a:cubicBezTo>
                    <a:pt x="3352" y="1015"/>
                    <a:pt x="3863" y="6145"/>
                    <a:pt x="3603" y="6306"/>
                  </a:cubicBezTo>
                  <a:cubicBezTo>
                    <a:pt x="2600" y="6933"/>
                    <a:pt x="628" y="7273"/>
                    <a:pt x="198" y="7805"/>
                  </a:cubicBezTo>
                  <a:cubicBezTo>
                    <a:pt x="1" y="8048"/>
                    <a:pt x="3459" y="21789"/>
                    <a:pt x="5180" y="22540"/>
                  </a:cubicBezTo>
                  <a:cubicBezTo>
                    <a:pt x="5618" y="22732"/>
                    <a:pt x="6530" y="22812"/>
                    <a:pt x="7654" y="22812"/>
                  </a:cubicBezTo>
                  <a:cubicBezTo>
                    <a:pt x="10948" y="22812"/>
                    <a:pt x="16068" y="22125"/>
                    <a:pt x="16468" y="21537"/>
                  </a:cubicBezTo>
                  <a:cubicBezTo>
                    <a:pt x="17006" y="20749"/>
                    <a:pt x="18296" y="5088"/>
                    <a:pt x="17758" y="4873"/>
                  </a:cubicBezTo>
                  <a:cubicBezTo>
                    <a:pt x="17222" y="4658"/>
                    <a:pt x="14677" y="4802"/>
                    <a:pt x="14103" y="4428"/>
                  </a:cubicBezTo>
                  <a:cubicBezTo>
                    <a:pt x="13761" y="4205"/>
                    <a:pt x="12600" y="0"/>
                    <a:pt x="8928" y="0"/>
                  </a:cubicBezTo>
                  <a:close/>
                </a:path>
              </a:pathLst>
            </a:custGeom>
            <a:solidFill>
              <a:srgbClr val="262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381;p40"/>
            <p:cNvSpPr/>
            <p:nvPr/>
          </p:nvSpPr>
          <p:spPr>
            <a:xfrm>
              <a:off x="3431800" y="2761875"/>
              <a:ext cx="151950" cy="163775"/>
            </a:xfrm>
            <a:custGeom>
              <a:avLst/>
              <a:gdLst/>
              <a:ahLst/>
              <a:cxnLst/>
              <a:rect l="l" t="t" r="r" b="b"/>
              <a:pathLst>
                <a:path w="6078" h="6551" extrusionOk="0">
                  <a:moveTo>
                    <a:pt x="2992" y="0"/>
                  </a:moveTo>
                  <a:cubicBezTo>
                    <a:pt x="1799" y="0"/>
                    <a:pt x="959" y="580"/>
                    <a:pt x="616" y="1115"/>
                  </a:cubicBezTo>
                  <a:cubicBezTo>
                    <a:pt x="1" y="2071"/>
                    <a:pt x="29" y="4421"/>
                    <a:pt x="778" y="4971"/>
                  </a:cubicBezTo>
                  <a:cubicBezTo>
                    <a:pt x="1134" y="5233"/>
                    <a:pt x="1420" y="5287"/>
                    <a:pt x="1643" y="5287"/>
                  </a:cubicBezTo>
                  <a:cubicBezTo>
                    <a:pt x="1798" y="5287"/>
                    <a:pt x="1923" y="5261"/>
                    <a:pt x="2019" y="5261"/>
                  </a:cubicBezTo>
                  <a:cubicBezTo>
                    <a:pt x="2074" y="5261"/>
                    <a:pt x="2119" y="5269"/>
                    <a:pt x="2156" y="5296"/>
                  </a:cubicBezTo>
                  <a:cubicBezTo>
                    <a:pt x="2350" y="5438"/>
                    <a:pt x="2481" y="6325"/>
                    <a:pt x="2912" y="6494"/>
                  </a:cubicBezTo>
                  <a:cubicBezTo>
                    <a:pt x="3009" y="6533"/>
                    <a:pt x="3154" y="6551"/>
                    <a:pt x="3315" y="6551"/>
                  </a:cubicBezTo>
                  <a:cubicBezTo>
                    <a:pt x="3757" y="6551"/>
                    <a:pt x="4327" y="6417"/>
                    <a:pt x="4411" y="6208"/>
                  </a:cubicBezTo>
                  <a:cubicBezTo>
                    <a:pt x="4575" y="5803"/>
                    <a:pt x="4440" y="4946"/>
                    <a:pt x="4662" y="4719"/>
                  </a:cubicBezTo>
                  <a:cubicBezTo>
                    <a:pt x="4885" y="4491"/>
                    <a:pt x="5977" y="4625"/>
                    <a:pt x="6027" y="3695"/>
                  </a:cubicBezTo>
                  <a:cubicBezTo>
                    <a:pt x="6077" y="2766"/>
                    <a:pt x="6029" y="672"/>
                    <a:pt x="4054" y="145"/>
                  </a:cubicBezTo>
                  <a:cubicBezTo>
                    <a:pt x="3675" y="44"/>
                    <a:pt x="3320" y="0"/>
                    <a:pt x="2992" y="0"/>
                  </a:cubicBezTo>
                  <a:close/>
                </a:path>
              </a:pathLst>
            </a:custGeom>
            <a:solidFill>
              <a:srgbClr val="9B9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382;p40"/>
            <p:cNvSpPr/>
            <p:nvPr/>
          </p:nvSpPr>
          <p:spPr>
            <a:xfrm>
              <a:off x="3500675" y="2900050"/>
              <a:ext cx="7400" cy="24700"/>
            </a:xfrm>
            <a:custGeom>
              <a:avLst/>
              <a:gdLst/>
              <a:ahLst/>
              <a:cxnLst/>
              <a:rect l="l" t="t" r="r" b="b"/>
              <a:pathLst>
                <a:path w="296" h="988" extrusionOk="0">
                  <a:moveTo>
                    <a:pt x="35" y="0"/>
                  </a:moveTo>
                  <a:cubicBezTo>
                    <a:pt x="21" y="0"/>
                    <a:pt x="7" y="9"/>
                    <a:pt x="3" y="26"/>
                  </a:cubicBezTo>
                  <a:lnTo>
                    <a:pt x="3" y="30"/>
                  </a:lnTo>
                  <a:cubicBezTo>
                    <a:pt x="1" y="44"/>
                    <a:pt x="1" y="59"/>
                    <a:pt x="3" y="74"/>
                  </a:cubicBezTo>
                  <a:cubicBezTo>
                    <a:pt x="5" y="106"/>
                    <a:pt x="8" y="140"/>
                    <a:pt x="15" y="187"/>
                  </a:cubicBezTo>
                  <a:cubicBezTo>
                    <a:pt x="27" y="277"/>
                    <a:pt x="53" y="395"/>
                    <a:pt x="80" y="512"/>
                  </a:cubicBezTo>
                  <a:cubicBezTo>
                    <a:pt x="111" y="628"/>
                    <a:pt x="146" y="742"/>
                    <a:pt x="176" y="828"/>
                  </a:cubicBezTo>
                  <a:cubicBezTo>
                    <a:pt x="205" y="913"/>
                    <a:pt x="232" y="969"/>
                    <a:pt x="232" y="969"/>
                  </a:cubicBezTo>
                  <a:cubicBezTo>
                    <a:pt x="238" y="982"/>
                    <a:pt x="249" y="988"/>
                    <a:pt x="261" y="988"/>
                  </a:cubicBezTo>
                  <a:cubicBezTo>
                    <a:pt x="278" y="988"/>
                    <a:pt x="296" y="974"/>
                    <a:pt x="293" y="952"/>
                  </a:cubicBezTo>
                  <a:cubicBezTo>
                    <a:pt x="293" y="952"/>
                    <a:pt x="288" y="892"/>
                    <a:pt x="272" y="803"/>
                  </a:cubicBezTo>
                  <a:cubicBezTo>
                    <a:pt x="258" y="714"/>
                    <a:pt x="232" y="597"/>
                    <a:pt x="203" y="481"/>
                  </a:cubicBezTo>
                  <a:cubicBezTo>
                    <a:pt x="171" y="365"/>
                    <a:pt x="139" y="250"/>
                    <a:pt x="111" y="165"/>
                  </a:cubicBezTo>
                  <a:cubicBezTo>
                    <a:pt x="98" y="124"/>
                    <a:pt x="86" y="89"/>
                    <a:pt x="78" y="65"/>
                  </a:cubicBezTo>
                  <a:cubicBezTo>
                    <a:pt x="73" y="53"/>
                    <a:pt x="70" y="40"/>
                    <a:pt x="67" y="28"/>
                  </a:cubicBezTo>
                  <a:lnTo>
                    <a:pt x="67" y="27"/>
                  </a:lnTo>
                  <a:cubicBezTo>
                    <a:pt x="64" y="10"/>
                    <a:pt x="50" y="0"/>
                    <a:pt x="35" y="0"/>
                  </a:cubicBezTo>
                  <a:close/>
                </a:path>
              </a:pathLst>
            </a:custGeom>
            <a:solidFill>
              <a:srgbClr val="262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383;p40"/>
            <p:cNvSpPr/>
            <p:nvPr/>
          </p:nvSpPr>
          <p:spPr>
            <a:xfrm>
              <a:off x="3513925" y="2899300"/>
              <a:ext cx="5225" cy="25625"/>
            </a:xfrm>
            <a:custGeom>
              <a:avLst/>
              <a:gdLst/>
              <a:ahLst/>
              <a:cxnLst/>
              <a:rect l="l" t="t" r="r" b="b"/>
              <a:pathLst>
                <a:path w="209" h="1025" extrusionOk="0">
                  <a:moveTo>
                    <a:pt x="34" y="1"/>
                  </a:moveTo>
                  <a:cubicBezTo>
                    <a:pt x="18" y="1"/>
                    <a:pt x="2" y="12"/>
                    <a:pt x="1" y="32"/>
                  </a:cubicBezTo>
                  <a:cubicBezTo>
                    <a:pt x="1" y="32"/>
                    <a:pt x="0" y="94"/>
                    <a:pt x="7" y="187"/>
                  </a:cubicBezTo>
                  <a:cubicBezTo>
                    <a:pt x="13" y="279"/>
                    <a:pt x="26" y="400"/>
                    <a:pt x="43" y="521"/>
                  </a:cubicBezTo>
                  <a:cubicBezTo>
                    <a:pt x="62" y="643"/>
                    <a:pt x="84" y="764"/>
                    <a:pt x="105" y="853"/>
                  </a:cubicBezTo>
                  <a:cubicBezTo>
                    <a:pt x="125" y="943"/>
                    <a:pt x="144" y="1002"/>
                    <a:pt x="144" y="1002"/>
                  </a:cubicBezTo>
                  <a:cubicBezTo>
                    <a:pt x="149" y="1014"/>
                    <a:pt x="161" y="1024"/>
                    <a:pt x="174" y="1025"/>
                  </a:cubicBezTo>
                  <a:cubicBezTo>
                    <a:pt x="193" y="1025"/>
                    <a:pt x="207" y="1011"/>
                    <a:pt x="207" y="993"/>
                  </a:cubicBezTo>
                  <a:cubicBezTo>
                    <a:pt x="207" y="993"/>
                    <a:pt x="209" y="931"/>
                    <a:pt x="203" y="838"/>
                  </a:cubicBezTo>
                  <a:cubicBezTo>
                    <a:pt x="198" y="746"/>
                    <a:pt x="184" y="625"/>
                    <a:pt x="167" y="504"/>
                  </a:cubicBezTo>
                  <a:cubicBezTo>
                    <a:pt x="147" y="382"/>
                    <a:pt x="125" y="262"/>
                    <a:pt x="104" y="173"/>
                  </a:cubicBezTo>
                  <a:cubicBezTo>
                    <a:pt x="84" y="83"/>
                    <a:pt x="65" y="24"/>
                    <a:pt x="65" y="24"/>
                  </a:cubicBezTo>
                  <a:lnTo>
                    <a:pt x="66" y="24"/>
                  </a:lnTo>
                  <a:cubicBezTo>
                    <a:pt x="60" y="8"/>
                    <a:pt x="47" y="1"/>
                    <a:pt x="34" y="1"/>
                  </a:cubicBezTo>
                  <a:close/>
                </a:path>
              </a:pathLst>
            </a:custGeom>
            <a:solidFill>
              <a:srgbClr val="262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384;p40"/>
            <p:cNvSpPr/>
            <p:nvPr/>
          </p:nvSpPr>
          <p:spPr>
            <a:xfrm>
              <a:off x="3525725" y="2897500"/>
              <a:ext cx="5300" cy="25325"/>
            </a:xfrm>
            <a:custGeom>
              <a:avLst/>
              <a:gdLst/>
              <a:ahLst/>
              <a:cxnLst/>
              <a:rect l="l" t="t" r="r" b="b"/>
              <a:pathLst>
                <a:path w="212" h="1013" extrusionOk="0">
                  <a:moveTo>
                    <a:pt x="34" y="0"/>
                  </a:moveTo>
                  <a:cubicBezTo>
                    <a:pt x="17" y="0"/>
                    <a:pt x="1" y="12"/>
                    <a:pt x="1" y="33"/>
                  </a:cubicBezTo>
                  <a:cubicBezTo>
                    <a:pt x="1" y="33"/>
                    <a:pt x="1" y="94"/>
                    <a:pt x="7" y="185"/>
                  </a:cubicBezTo>
                  <a:cubicBezTo>
                    <a:pt x="13" y="276"/>
                    <a:pt x="27" y="396"/>
                    <a:pt x="44" y="516"/>
                  </a:cubicBezTo>
                  <a:cubicBezTo>
                    <a:pt x="63" y="635"/>
                    <a:pt x="85" y="755"/>
                    <a:pt x="107" y="843"/>
                  </a:cubicBezTo>
                  <a:cubicBezTo>
                    <a:pt x="128" y="933"/>
                    <a:pt x="147" y="991"/>
                    <a:pt x="147" y="991"/>
                  </a:cubicBezTo>
                  <a:cubicBezTo>
                    <a:pt x="152" y="1006"/>
                    <a:pt x="165" y="1013"/>
                    <a:pt x="178" y="1013"/>
                  </a:cubicBezTo>
                  <a:cubicBezTo>
                    <a:pt x="194" y="1013"/>
                    <a:pt x="211" y="1001"/>
                    <a:pt x="211" y="980"/>
                  </a:cubicBezTo>
                  <a:cubicBezTo>
                    <a:pt x="211" y="980"/>
                    <a:pt x="211" y="919"/>
                    <a:pt x="205" y="828"/>
                  </a:cubicBezTo>
                  <a:cubicBezTo>
                    <a:pt x="201" y="737"/>
                    <a:pt x="185" y="617"/>
                    <a:pt x="169" y="497"/>
                  </a:cubicBezTo>
                  <a:cubicBezTo>
                    <a:pt x="148" y="378"/>
                    <a:pt x="126" y="259"/>
                    <a:pt x="104" y="170"/>
                  </a:cubicBezTo>
                  <a:cubicBezTo>
                    <a:pt x="83" y="82"/>
                    <a:pt x="64" y="23"/>
                    <a:pt x="64" y="23"/>
                  </a:cubicBezTo>
                  <a:cubicBezTo>
                    <a:pt x="59" y="8"/>
                    <a:pt x="46" y="0"/>
                    <a:pt x="34" y="0"/>
                  </a:cubicBezTo>
                  <a:close/>
                </a:path>
              </a:pathLst>
            </a:custGeom>
            <a:solidFill>
              <a:srgbClr val="262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385;p40"/>
            <p:cNvSpPr/>
            <p:nvPr/>
          </p:nvSpPr>
          <p:spPr>
            <a:xfrm>
              <a:off x="3534950" y="2893025"/>
              <a:ext cx="4425" cy="25950"/>
            </a:xfrm>
            <a:custGeom>
              <a:avLst/>
              <a:gdLst/>
              <a:ahLst/>
              <a:cxnLst/>
              <a:rect l="l" t="t" r="r" b="b"/>
              <a:pathLst>
                <a:path w="177" h="1038" extrusionOk="0">
                  <a:moveTo>
                    <a:pt x="36" y="0"/>
                  </a:moveTo>
                  <a:cubicBezTo>
                    <a:pt x="20" y="0"/>
                    <a:pt x="4" y="11"/>
                    <a:pt x="3" y="32"/>
                  </a:cubicBezTo>
                  <a:cubicBezTo>
                    <a:pt x="3" y="32"/>
                    <a:pt x="1" y="94"/>
                    <a:pt x="3" y="187"/>
                  </a:cubicBezTo>
                  <a:cubicBezTo>
                    <a:pt x="4" y="280"/>
                    <a:pt x="15" y="403"/>
                    <a:pt x="26" y="526"/>
                  </a:cubicBezTo>
                  <a:cubicBezTo>
                    <a:pt x="41" y="649"/>
                    <a:pt x="59" y="771"/>
                    <a:pt x="76" y="863"/>
                  </a:cubicBezTo>
                  <a:cubicBezTo>
                    <a:pt x="94" y="953"/>
                    <a:pt x="110" y="1014"/>
                    <a:pt x="110" y="1014"/>
                  </a:cubicBezTo>
                  <a:cubicBezTo>
                    <a:pt x="115" y="1030"/>
                    <a:pt x="128" y="1038"/>
                    <a:pt x="141" y="1038"/>
                  </a:cubicBezTo>
                  <a:cubicBezTo>
                    <a:pt x="157" y="1038"/>
                    <a:pt x="173" y="1027"/>
                    <a:pt x="174" y="1007"/>
                  </a:cubicBezTo>
                  <a:cubicBezTo>
                    <a:pt x="174" y="1007"/>
                    <a:pt x="177" y="945"/>
                    <a:pt x="176" y="851"/>
                  </a:cubicBezTo>
                  <a:cubicBezTo>
                    <a:pt x="174" y="758"/>
                    <a:pt x="164" y="636"/>
                    <a:pt x="152" y="513"/>
                  </a:cubicBezTo>
                  <a:cubicBezTo>
                    <a:pt x="136" y="390"/>
                    <a:pt x="119" y="268"/>
                    <a:pt x="101" y="176"/>
                  </a:cubicBezTo>
                  <a:cubicBezTo>
                    <a:pt x="84" y="86"/>
                    <a:pt x="67" y="25"/>
                    <a:pt x="67" y="25"/>
                  </a:cubicBezTo>
                  <a:cubicBezTo>
                    <a:pt x="63" y="8"/>
                    <a:pt x="49" y="0"/>
                    <a:pt x="36" y="0"/>
                  </a:cubicBezTo>
                  <a:close/>
                </a:path>
              </a:pathLst>
            </a:custGeom>
            <a:solidFill>
              <a:srgbClr val="262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386;p40"/>
            <p:cNvSpPr/>
            <p:nvPr/>
          </p:nvSpPr>
          <p:spPr>
            <a:xfrm>
              <a:off x="3505800" y="2859325"/>
              <a:ext cx="17425" cy="17275"/>
            </a:xfrm>
            <a:custGeom>
              <a:avLst/>
              <a:gdLst/>
              <a:ahLst/>
              <a:cxnLst/>
              <a:rect l="l" t="t" r="r" b="b"/>
              <a:pathLst>
                <a:path w="697" h="691" extrusionOk="0">
                  <a:moveTo>
                    <a:pt x="253" y="1"/>
                  </a:moveTo>
                  <a:cubicBezTo>
                    <a:pt x="246" y="1"/>
                    <a:pt x="240" y="1"/>
                    <a:pt x="234" y="2"/>
                  </a:cubicBezTo>
                  <a:cubicBezTo>
                    <a:pt x="78" y="26"/>
                    <a:pt x="0" y="618"/>
                    <a:pt x="81" y="678"/>
                  </a:cubicBezTo>
                  <a:cubicBezTo>
                    <a:pt x="94" y="687"/>
                    <a:pt x="106" y="691"/>
                    <a:pt x="118" y="691"/>
                  </a:cubicBezTo>
                  <a:cubicBezTo>
                    <a:pt x="188" y="691"/>
                    <a:pt x="263" y="573"/>
                    <a:pt x="349" y="542"/>
                  </a:cubicBezTo>
                  <a:cubicBezTo>
                    <a:pt x="356" y="540"/>
                    <a:pt x="363" y="539"/>
                    <a:pt x="372" y="539"/>
                  </a:cubicBezTo>
                  <a:cubicBezTo>
                    <a:pt x="424" y="539"/>
                    <a:pt x="502" y="583"/>
                    <a:pt x="564" y="583"/>
                  </a:cubicBezTo>
                  <a:cubicBezTo>
                    <a:pt x="591" y="583"/>
                    <a:pt x="616" y="575"/>
                    <a:pt x="634" y="551"/>
                  </a:cubicBezTo>
                  <a:cubicBezTo>
                    <a:pt x="697" y="464"/>
                    <a:pt x="458" y="1"/>
                    <a:pt x="253" y="1"/>
                  </a:cubicBezTo>
                  <a:close/>
                </a:path>
              </a:pathLst>
            </a:custGeom>
            <a:solidFill>
              <a:srgbClr val="262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387;p40"/>
            <p:cNvSpPr/>
            <p:nvPr/>
          </p:nvSpPr>
          <p:spPr>
            <a:xfrm>
              <a:off x="3464225" y="2849000"/>
              <a:ext cx="30525" cy="30500"/>
            </a:xfrm>
            <a:custGeom>
              <a:avLst/>
              <a:gdLst/>
              <a:ahLst/>
              <a:cxnLst/>
              <a:rect l="l" t="t" r="r" b="b"/>
              <a:pathLst>
                <a:path w="1221" h="1220" extrusionOk="0">
                  <a:moveTo>
                    <a:pt x="619" y="0"/>
                  </a:moveTo>
                  <a:cubicBezTo>
                    <a:pt x="332" y="0"/>
                    <a:pt x="80" y="229"/>
                    <a:pt x="42" y="540"/>
                  </a:cubicBezTo>
                  <a:cubicBezTo>
                    <a:pt x="1" y="874"/>
                    <a:pt x="222" y="1177"/>
                    <a:pt x="536" y="1216"/>
                  </a:cubicBezTo>
                  <a:cubicBezTo>
                    <a:pt x="558" y="1219"/>
                    <a:pt x="580" y="1220"/>
                    <a:pt x="602" y="1220"/>
                  </a:cubicBezTo>
                  <a:cubicBezTo>
                    <a:pt x="890" y="1220"/>
                    <a:pt x="1141" y="991"/>
                    <a:pt x="1179" y="680"/>
                  </a:cubicBezTo>
                  <a:cubicBezTo>
                    <a:pt x="1221" y="346"/>
                    <a:pt x="999" y="44"/>
                    <a:pt x="685" y="4"/>
                  </a:cubicBezTo>
                  <a:cubicBezTo>
                    <a:pt x="663" y="2"/>
                    <a:pt x="641" y="0"/>
                    <a:pt x="619" y="0"/>
                  </a:cubicBezTo>
                  <a:close/>
                </a:path>
              </a:pathLst>
            </a:custGeom>
            <a:solidFill>
              <a:srgbClr val="262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388;p40"/>
            <p:cNvSpPr/>
            <p:nvPr/>
          </p:nvSpPr>
          <p:spPr>
            <a:xfrm>
              <a:off x="3528700" y="2839125"/>
              <a:ext cx="33050" cy="30225"/>
            </a:xfrm>
            <a:custGeom>
              <a:avLst/>
              <a:gdLst/>
              <a:ahLst/>
              <a:cxnLst/>
              <a:rect l="l" t="t" r="r" b="b"/>
              <a:pathLst>
                <a:path w="1322" h="1209" extrusionOk="0">
                  <a:moveTo>
                    <a:pt x="635" y="0"/>
                  </a:moveTo>
                  <a:cubicBezTo>
                    <a:pt x="559" y="0"/>
                    <a:pt x="482" y="16"/>
                    <a:pt x="409" y="49"/>
                  </a:cubicBezTo>
                  <a:cubicBezTo>
                    <a:pt x="122" y="180"/>
                    <a:pt x="1" y="534"/>
                    <a:pt x="140" y="842"/>
                  </a:cubicBezTo>
                  <a:cubicBezTo>
                    <a:pt x="244" y="1071"/>
                    <a:pt x="465" y="1208"/>
                    <a:pt x="690" y="1208"/>
                  </a:cubicBezTo>
                  <a:cubicBezTo>
                    <a:pt x="765" y="1208"/>
                    <a:pt x="841" y="1193"/>
                    <a:pt x="914" y="1160"/>
                  </a:cubicBezTo>
                  <a:cubicBezTo>
                    <a:pt x="1202" y="1029"/>
                    <a:pt x="1322" y="674"/>
                    <a:pt x="1183" y="367"/>
                  </a:cubicBezTo>
                  <a:cubicBezTo>
                    <a:pt x="1079" y="138"/>
                    <a:pt x="859" y="0"/>
                    <a:pt x="635" y="0"/>
                  </a:cubicBezTo>
                  <a:close/>
                </a:path>
              </a:pathLst>
            </a:custGeom>
            <a:solidFill>
              <a:srgbClr val="2629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389;p40"/>
            <p:cNvSpPr/>
            <p:nvPr/>
          </p:nvSpPr>
          <p:spPr>
            <a:xfrm>
              <a:off x="3325375" y="2842725"/>
              <a:ext cx="70750" cy="33350"/>
            </a:xfrm>
            <a:custGeom>
              <a:avLst/>
              <a:gdLst/>
              <a:ahLst/>
              <a:cxnLst/>
              <a:rect l="l" t="t" r="r" b="b"/>
              <a:pathLst>
                <a:path w="2830" h="1334" extrusionOk="0">
                  <a:moveTo>
                    <a:pt x="2770" y="0"/>
                  </a:moveTo>
                  <a:cubicBezTo>
                    <a:pt x="2765" y="0"/>
                    <a:pt x="2759" y="1"/>
                    <a:pt x="2752" y="4"/>
                  </a:cubicBezTo>
                  <a:cubicBezTo>
                    <a:pt x="2752" y="4"/>
                    <a:pt x="2574" y="66"/>
                    <a:pt x="2314" y="174"/>
                  </a:cubicBezTo>
                  <a:cubicBezTo>
                    <a:pt x="2184" y="230"/>
                    <a:pt x="2030" y="288"/>
                    <a:pt x="1877" y="374"/>
                  </a:cubicBezTo>
                  <a:cubicBezTo>
                    <a:pt x="1723" y="460"/>
                    <a:pt x="1547" y="527"/>
                    <a:pt x="1374" y="601"/>
                  </a:cubicBezTo>
                  <a:cubicBezTo>
                    <a:pt x="1288" y="637"/>
                    <a:pt x="1200" y="672"/>
                    <a:pt x="1119" y="716"/>
                  </a:cubicBezTo>
                  <a:cubicBezTo>
                    <a:pt x="1038" y="760"/>
                    <a:pt x="956" y="799"/>
                    <a:pt x="878" y="839"/>
                  </a:cubicBezTo>
                  <a:lnTo>
                    <a:pt x="448" y="1056"/>
                  </a:lnTo>
                  <a:lnTo>
                    <a:pt x="32" y="1274"/>
                  </a:lnTo>
                  <a:cubicBezTo>
                    <a:pt x="0" y="1290"/>
                    <a:pt x="16" y="1334"/>
                    <a:pt x="46" y="1334"/>
                  </a:cubicBezTo>
                  <a:cubicBezTo>
                    <a:pt x="50" y="1334"/>
                    <a:pt x="54" y="1333"/>
                    <a:pt x="59" y="1331"/>
                  </a:cubicBezTo>
                  <a:lnTo>
                    <a:pt x="493" y="1155"/>
                  </a:lnTo>
                  <a:lnTo>
                    <a:pt x="937" y="968"/>
                  </a:lnTo>
                  <a:cubicBezTo>
                    <a:pt x="1018" y="935"/>
                    <a:pt x="1101" y="898"/>
                    <a:pt x="1187" y="864"/>
                  </a:cubicBezTo>
                  <a:cubicBezTo>
                    <a:pt x="1273" y="830"/>
                    <a:pt x="1356" y="786"/>
                    <a:pt x="1441" y="743"/>
                  </a:cubicBezTo>
                  <a:cubicBezTo>
                    <a:pt x="1608" y="660"/>
                    <a:pt x="1773" y="570"/>
                    <a:pt x="1938" y="507"/>
                  </a:cubicBezTo>
                  <a:cubicBezTo>
                    <a:pt x="2104" y="447"/>
                    <a:pt x="2248" y="365"/>
                    <a:pt x="2374" y="303"/>
                  </a:cubicBezTo>
                  <a:cubicBezTo>
                    <a:pt x="2624" y="174"/>
                    <a:pt x="2787" y="79"/>
                    <a:pt x="2787" y="79"/>
                  </a:cubicBezTo>
                  <a:cubicBezTo>
                    <a:pt x="2829" y="60"/>
                    <a:pt x="2809" y="0"/>
                    <a:pt x="2770" y="0"/>
                  </a:cubicBezTo>
                  <a:close/>
                </a:path>
              </a:pathLst>
            </a:custGeom>
            <a:solidFill>
              <a:srgbClr val="9B9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390;p40"/>
            <p:cNvSpPr/>
            <p:nvPr/>
          </p:nvSpPr>
          <p:spPr>
            <a:xfrm>
              <a:off x="3324300" y="2894900"/>
              <a:ext cx="98325" cy="293525"/>
            </a:xfrm>
            <a:custGeom>
              <a:avLst/>
              <a:gdLst/>
              <a:ahLst/>
              <a:cxnLst/>
              <a:rect l="l" t="t" r="r" b="b"/>
              <a:pathLst>
                <a:path w="3933" h="11741" extrusionOk="0">
                  <a:moveTo>
                    <a:pt x="92" y="1"/>
                  </a:moveTo>
                  <a:cubicBezTo>
                    <a:pt x="46" y="1"/>
                    <a:pt x="0" y="37"/>
                    <a:pt x="8" y="95"/>
                  </a:cubicBezTo>
                  <a:cubicBezTo>
                    <a:pt x="8" y="95"/>
                    <a:pt x="34" y="286"/>
                    <a:pt x="95" y="614"/>
                  </a:cubicBezTo>
                  <a:cubicBezTo>
                    <a:pt x="128" y="778"/>
                    <a:pt x="163" y="978"/>
                    <a:pt x="215" y="1206"/>
                  </a:cubicBezTo>
                  <a:cubicBezTo>
                    <a:pt x="267" y="1432"/>
                    <a:pt x="320" y="1689"/>
                    <a:pt x="391" y="1966"/>
                  </a:cubicBezTo>
                  <a:cubicBezTo>
                    <a:pt x="527" y="2523"/>
                    <a:pt x="721" y="3162"/>
                    <a:pt x="917" y="3850"/>
                  </a:cubicBezTo>
                  <a:cubicBezTo>
                    <a:pt x="1015" y="4194"/>
                    <a:pt x="1115" y="4550"/>
                    <a:pt x="1218" y="4912"/>
                  </a:cubicBezTo>
                  <a:cubicBezTo>
                    <a:pt x="1324" y="5271"/>
                    <a:pt x="1428" y="5639"/>
                    <a:pt x="1543" y="6003"/>
                  </a:cubicBezTo>
                  <a:cubicBezTo>
                    <a:pt x="1772" y="6731"/>
                    <a:pt x="2019" y="7454"/>
                    <a:pt x="2239" y="8134"/>
                  </a:cubicBezTo>
                  <a:cubicBezTo>
                    <a:pt x="2344" y="8477"/>
                    <a:pt x="2448" y="8807"/>
                    <a:pt x="2543" y="9122"/>
                  </a:cubicBezTo>
                  <a:cubicBezTo>
                    <a:pt x="2639" y="9436"/>
                    <a:pt x="2744" y="9729"/>
                    <a:pt x="2846" y="9998"/>
                  </a:cubicBezTo>
                  <a:cubicBezTo>
                    <a:pt x="2952" y="10266"/>
                    <a:pt x="3057" y="10509"/>
                    <a:pt x="3153" y="10723"/>
                  </a:cubicBezTo>
                  <a:cubicBezTo>
                    <a:pt x="3256" y="10935"/>
                    <a:pt x="3351" y="11117"/>
                    <a:pt x="3437" y="11263"/>
                  </a:cubicBezTo>
                  <a:cubicBezTo>
                    <a:pt x="3476" y="11338"/>
                    <a:pt x="3525" y="11400"/>
                    <a:pt x="3559" y="11456"/>
                  </a:cubicBezTo>
                  <a:cubicBezTo>
                    <a:pt x="3590" y="11505"/>
                    <a:pt x="3623" y="11551"/>
                    <a:pt x="3660" y="11594"/>
                  </a:cubicBezTo>
                  <a:lnTo>
                    <a:pt x="3751" y="11705"/>
                  </a:lnTo>
                  <a:cubicBezTo>
                    <a:pt x="3769" y="11730"/>
                    <a:pt x="3793" y="11740"/>
                    <a:pt x="3816" y="11740"/>
                  </a:cubicBezTo>
                  <a:cubicBezTo>
                    <a:pt x="3876" y="11740"/>
                    <a:pt x="3932" y="11671"/>
                    <a:pt x="3885" y="11607"/>
                  </a:cubicBezTo>
                  <a:lnTo>
                    <a:pt x="3879" y="11598"/>
                  </a:lnTo>
                  <a:lnTo>
                    <a:pt x="3808" y="11488"/>
                  </a:lnTo>
                  <a:cubicBezTo>
                    <a:pt x="3759" y="11420"/>
                    <a:pt x="3701" y="11305"/>
                    <a:pt x="3627" y="11160"/>
                  </a:cubicBezTo>
                  <a:cubicBezTo>
                    <a:pt x="3552" y="11014"/>
                    <a:pt x="3472" y="10831"/>
                    <a:pt x="3382" y="10621"/>
                  </a:cubicBezTo>
                  <a:cubicBezTo>
                    <a:pt x="3291" y="10409"/>
                    <a:pt x="3194" y="10168"/>
                    <a:pt x="3093" y="9903"/>
                  </a:cubicBezTo>
                  <a:cubicBezTo>
                    <a:pt x="2990" y="9637"/>
                    <a:pt x="2880" y="9349"/>
                    <a:pt x="2759" y="9046"/>
                  </a:cubicBezTo>
                  <a:cubicBezTo>
                    <a:pt x="2639" y="8743"/>
                    <a:pt x="2518" y="8419"/>
                    <a:pt x="2406" y="8081"/>
                  </a:cubicBezTo>
                  <a:cubicBezTo>
                    <a:pt x="2183" y="7402"/>
                    <a:pt x="1987" y="6666"/>
                    <a:pt x="1787" y="5931"/>
                  </a:cubicBezTo>
                  <a:lnTo>
                    <a:pt x="1198" y="3773"/>
                  </a:lnTo>
                  <a:cubicBezTo>
                    <a:pt x="1018" y="3082"/>
                    <a:pt x="872" y="2431"/>
                    <a:pt x="721" y="1880"/>
                  </a:cubicBezTo>
                  <a:cubicBezTo>
                    <a:pt x="647" y="1604"/>
                    <a:pt x="571" y="1354"/>
                    <a:pt x="508" y="1131"/>
                  </a:cubicBezTo>
                  <a:cubicBezTo>
                    <a:pt x="445" y="907"/>
                    <a:pt x="382" y="715"/>
                    <a:pt x="334" y="555"/>
                  </a:cubicBezTo>
                  <a:cubicBezTo>
                    <a:pt x="233" y="237"/>
                    <a:pt x="170" y="56"/>
                    <a:pt x="170" y="56"/>
                  </a:cubicBezTo>
                  <a:cubicBezTo>
                    <a:pt x="156" y="18"/>
                    <a:pt x="124" y="1"/>
                    <a:pt x="92" y="1"/>
                  </a:cubicBezTo>
                  <a:close/>
                </a:path>
              </a:pathLst>
            </a:custGeom>
            <a:solidFill>
              <a:srgbClr val="9B9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391;p40"/>
            <p:cNvSpPr/>
            <p:nvPr/>
          </p:nvSpPr>
          <p:spPr>
            <a:xfrm>
              <a:off x="3626175" y="2804375"/>
              <a:ext cx="67875" cy="9825"/>
            </a:xfrm>
            <a:custGeom>
              <a:avLst/>
              <a:gdLst/>
              <a:ahLst/>
              <a:cxnLst/>
              <a:rect l="l" t="t" r="r" b="b"/>
              <a:pathLst>
                <a:path w="2715" h="393" extrusionOk="0">
                  <a:moveTo>
                    <a:pt x="59" y="1"/>
                  </a:moveTo>
                  <a:cubicBezTo>
                    <a:pt x="10" y="1"/>
                    <a:pt x="1" y="71"/>
                    <a:pt x="49" y="82"/>
                  </a:cubicBezTo>
                  <a:cubicBezTo>
                    <a:pt x="49" y="82"/>
                    <a:pt x="210" y="121"/>
                    <a:pt x="454" y="161"/>
                  </a:cubicBezTo>
                  <a:cubicBezTo>
                    <a:pt x="577" y="180"/>
                    <a:pt x="718" y="211"/>
                    <a:pt x="873" y="215"/>
                  </a:cubicBezTo>
                  <a:cubicBezTo>
                    <a:pt x="1028" y="221"/>
                    <a:pt x="1190" y="253"/>
                    <a:pt x="1353" y="279"/>
                  </a:cubicBezTo>
                  <a:cubicBezTo>
                    <a:pt x="1433" y="292"/>
                    <a:pt x="1514" y="309"/>
                    <a:pt x="1597" y="312"/>
                  </a:cubicBezTo>
                  <a:cubicBezTo>
                    <a:pt x="1677" y="315"/>
                    <a:pt x="1757" y="324"/>
                    <a:pt x="1835" y="330"/>
                  </a:cubicBezTo>
                  <a:lnTo>
                    <a:pt x="2255" y="365"/>
                  </a:lnTo>
                  <a:lnTo>
                    <a:pt x="2666" y="392"/>
                  </a:lnTo>
                  <a:cubicBezTo>
                    <a:pt x="2668" y="392"/>
                    <a:pt x="2670" y="392"/>
                    <a:pt x="2671" y="392"/>
                  </a:cubicBezTo>
                  <a:cubicBezTo>
                    <a:pt x="2710" y="392"/>
                    <a:pt x="2715" y="334"/>
                    <a:pt x="2675" y="329"/>
                  </a:cubicBezTo>
                  <a:lnTo>
                    <a:pt x="2268" y="257"/>
                  </a:lnTo>
                  <a:lnTo>
                    <a:pt x="1851" y="189"/>
                  </a:lnTo>
                  <a:cubicBezTo>
                    <a:pt x="1775" y="177"/>
                    <a:pt x="1697" y="165"/>
                    <a:pt x="1617" y="149"/>
                  </a:cubicBezTo>
                  <a:cubicBezTo>
                    <a:pt x="1537" y="135"/>
                    <a:pt x="1455" y="130"/>
                    <a:pt x="1373" y="123"/>
                  </a:cubicBezTo>
                  <a:cubicBezTo>
                    <a:pt x="1209" y="109"/>
                    <a:pt x="1043" y="101"/>
                    <a:pt x="891" y="70"/>
                  </a:cubicBezTo>
                  <a:cubicBezTo>
                    <a:pt x="740" y="36"/>
                    <a:pt x="596" y="33"/>
                    <a:pt x="472" y="21"/>
                  </a:cubicBezTo>
                  <a:cubicBezTo>
                    <a:pt x="226" y="2"/>
                    <a:pt x="60" y="1"/>
                    <a:pt x="60" y="1"/>
                  </a:cubicBezTo>
                  <a:close/>
                </a:path>
              </a:pathLst>
            </a:custGeom>
            <a:solidFill>
              <a:srgbClr val="9B9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392;p40"/>
            <p:cNvSpPr/>
            <p:nvPr/>
          </p:nvSpPr>
          <p:spPr>
            <a:xfrm>
              <a:off x="3657700" y="2836650"/>
              <a:ext cx="37525" cy="333800"/>
            </a:xfrm>
            <a:custGeom>
              <a:avLst/>
              <a:gdLst/>
              <a:ahLst/>
              <a:cxnLst/>
              <a:rect l="l" t="t" r="r" b="b"/>
              <a:pathLst>
                <a:path w="1501" h="13352" extrusionOk="0">
                  <a:moveTo>
                    <a:pt x="1409" y="1"/>
                  </a:moveTo>
                  <a:cubicBezTo>
                    <a:pt x="1372" y="1"/>
                    <a:pt x="1334" y="24"/>
                    <a:pt x="1327" y="72"/>
                  </a:cubicBezTo>
                  <a:cubicBezTo>
                    <a:pt x="1327" y="72"/>
                    <a:pt x="1296" y="278"/>
                    <a:pt x="1254" y="639"/>
                  </a:cubicBezTo>
                  <a:cubicBezTo>
                    <a:pt x="1236" y="820"/>
                    <a:pt x="1208" y="1039"/>
                    <a:pt x="1188" y="1291"/>
                  </a:cubicBezTo>
                  <a:cubicBezTo>
                    <a:pt x="1167" y="1542"/>
                    <a:pt x="1138" y="1827"/>
                    <a:pt x="1117" y="2136"/>
                  </a:cubicBezTo>
                  <a:cubicBezTo>
                    <a:pt x="1070" y="2756"/>
                    <a:pt x="1047" y="3482"/>
                    <a:pt x="1001" y="4258"/>
                  </a:cubicBezTo>
                  <a:cubicBezTo>
                    <a:pt x="950" y="5034"/>
                    <a:pt x="894" y="5861"/>
                    <a:pt x="839" y="6688"/>
                  </a:cubicBezTo>
                  <a:cubicBezTo>
                    <a:pt x="788" y="7516"/>
                    <a:pt x="743" y="8345"/>
                    <a:pt x="666" y="9118"/>
                  </a:cubicBezTo>
                  <a:cubicBezTo>
                    <a:pt x="644" y="9311"/>
                    <a:pt x="622" y="9502"/>
                    <a:pt x="601" y="9687"/>
                  </a:cubicBezTo>
                  <a:cubicBezTo>
                    <a:pt x="575" y="9873"/>
                    <a:pt x="550" y="10054"/>
                    <a:pt x="525" y="10230"/>
                  </a:cubicBezTo>
                  <a:cubicBezTo>
                    <a:pt x="471" y="10582"/>
                    <a:pt x="428" y="10915"/>
                    <a:pt x="388" y="11222"/>
                  </a:cubicBezTo>
                  <a:cubicBezTo>
                    <a:pt x="350" y="11531"/>
                    <a:pt x="312" y="11812"/>
                    <a:pt x="274" y="12059"/>
                  </a:cubicBezTo>
                  <a:cubicBezTo>
                    <a:pt x="239" y="12309"/>
                    <a:pt x="203" y="12524"/>
                    <a:pt x="169" y="12699"/>
                  </a:cubicBezTo>
                  <a:cubicBezTo>
                    <a:pt x="137" y="12876"/>
                    <a:pt x="102" y="13009"/>
                    <a:pt x="77" y="13098"/>
                  </a:cubicBezTo>
                  <a:lnTo>
                    <a:pt x="30" y="13223"/>
                  </a:lnTo>
                  <a:lnTo>
                    <a:pt x="24" y="13241"/>
                  </a:lnTo>
                  <a:cubicBezTo>
                    <a:pt x="0" y="13304"/>
                    <a:pt x="51" y="13352"/>
                    <a:pt x="103" y="13352"/>
                  </a:cubicBezTo>
                  <a:cubicBezTo>
                    <a:pt x="130" y="13352"/>
                    <a:pt x="157" y="13339"/>
                    <a:pt x="174" y="13308"/>
                  </a:cubicBezTo>
                  <a:cubicBezTo>
                    <a:pt x="174" y="13308"/>
                    <a:pt x="200" y="13256"/>
                    <a:pt x="249" y="13161"/>
                  </a:cubicBezTo>
                  <a:cubicBezTo>
                    <a:pt x="300" y="13026"/>
                    <a:pt x="344" y="12887"/>
                    <a:pt x="381" y="12747"/>
                  </a:cubicBezTo>
                  <a:cubicBezTo>
                    <a:pt x="426" y="12568"/>
                    <a:pt x="474" y="12351"/>
                    <a:pt x="521" y="12101"/>
                  </a:cubicBezTo>
                  <a:cubicBezTo>
                    <a:pt x="564" y="11850"/>
                    <a:pt x="607" y="11566"/>
                    <a:pt x="651" y="11257"/>
                  </a:cubicBezTo>
                  <a:cubicBezTo>
                    <a:pt x="689" y="10948"/>
                    <a:pt x="727" y="10612"/>
                    <a:pt x="752" y="10255"/>
                  </a:cubicBezTo>
                  <a:cubicBezTo>
                    <a:pt x="778" y="9899"/>
                    <a:pt x="806" y="9523"/>
                    <a:pt x="841" y="9135"/>
                  </a:cubicBezTo>
                  <a:cubicBezTo>
                    <a:pt x="921" y="8360"/>
                    <a:pt x="1007" y="7536"/>
                    <a:pt x="1092" y="6710"/>
                  </a:cubicBezTo>
                  <a:cubicBezTo>
                    <a:pt x="1134" y="6295"/>
                    <a:pt x="1165" y="5881"/>
                    <a:pt x="1200" y="5474"/>
                  </a:cubicBezTo>
                  <a:cubicBezTo>
                    <a:pt x="1232" y="5067"/>
                    <a:pt x="1263" y="4666"/>
                    <a:pt x="1292" y="4278"/>
                  </a:cubicBezTo>
                  <a:cubicBezTo>
                    <a:pt x="1354" y="3502"/>
                    <a:pt x="1427" y="2780"/>
                    <a:pt x="1457" y="2157"/>
                  </a:cubicBezTo>
                  <a:cubicBezTo>
                    <a:pt x="1476" y="1847"/>
                    <a:pt x="1480" y="1561"/>
                    <a:pt x="1490" y="1309"/>
                  </a:cubicBezTo>
                  <a:cubicBezTo>
                    <a:pt x="1499" y="1055"/>
                    <a:pt x="1497" y="835"/>
                    <a:pt x="1501" y="653"/>
                  </a:cubicBezTo>
                  <a:cubicBezTo>
                    <a:pt x="1501" y="289"/>
                    <a:pt x="1494" y="81"/>
                    <a:pt x="1494" y="81"/>
                  </a:cubicBezTo>
                  <a:cubicBezTo>
                    <a:pt x="1492" y="28"/>
                    <a:pt x="1450" y="1"/>
                    <a:pt x="1409" y="1"/>
                  </a:cubicBezTo>
                  <a:close/>
                </a:path>
              </a:pathLst>
            </a:custGeom>
            <a:solidFill>
              <a:srgbClr val="9B9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393;p40"/>
            <p:cNvSpPr/>
            <p:nvPr/>
          </p:nvSpPr>
          <p:spPr>
            <a:xfrm>
              <a:off x="3397350" y="2687975"/>
              <a:ext cx="215550" cy="141775"/>
            </a:xfrm>
            <a:custGeom>
              <a:avLst/>
              <a:gdLst/>
              <a:ahLst/>
              <a:cxnLst/>
              <a:rect l="l" t="t" r="r" b="b"/>
              <a:pathLst>
                <a:path w="8622" h="5671" extrusionOk="0">
                  <a:moveTo>
                    <a:pt x="4054" y="1"/>
                  </a:moveTo>
                  <a:cubicBezTo>
                    <a:pt x="3902" y="1"/>
                    <a:pt x="3750" y="11"/>
                    <a:pt x="3599" y="31"/>
                  </a:cubicBezTo>
                  <a:cubicBezTo>
                    <a:pt x="3485" y="43"/>
                    <a:pt x="3380" y="68"/>
                    <a:pt x="3271" y="87"/>
                  </a:cubicBezTo>
                  <a:cubicBezTo>
                    <a:pt x="3152" y="107"/>
                    <a:pt x="3047" y="146"/>
                    <a:pt x="2935" y="175"/>
                  </a:cubicBezTo>
                  <a:cubicBezTo>
                    <a:pt x="2827" y="209"/>
                    <a:pt x="2721" y="254"/>
                    <a:pt x="2614" y="294"/>
                  </a:cubicBezTo>
                  <a:cubicBezTo>
                    <a:pt x="2513" y="345"/>
                    <a:pt x="2407" y="389"/>
                    <a:pt x="2309" y="447"/>
                  </a:cubicBezTo>
                  <a:cubicBezTo>
                    <a:pt x="1913" y="670"/>
                    <a:pt x="1573" y="970"/>
                    <a:pt x="1299" y="1301"/>
                  </a:cubicBezTo>
                  <a:cubicBezTo>
                    <a:pt x="753" y="1966"/>
                    <a:pt x="434" y="2716"/>
                    <a:pt x="259" y="3367"/>
                  </a:cubicBezTo>
                  <a:cubicBezTo>
                    <a:pt x="168" y="3694"/>
                    <a:pt x="118" y="4000"/>
                    <a:pt x="78" y="4270"/>
                  </a:cubicBezTo>
                  <a:cubicBezTo>
                    <a:pt x="39" y="4541"/>
                    <a:pt x="27" y="4780"/>
                    <a:pt x="16" y="4976"/>
                  </a:cubicBezTo>
                  <a:cubicBezTo>
                    <a:pt x="0" y="5367"/>
                    <a:pt x="22" y="5593"/>
                    <a:pt x="22" y="5593"/>
                  </a:cubicBezTo>
                  <a:lnTo>
                    <a:pt x="22" y="5594"/>
                  </a:lnTo>
                  <a:cubicBezTo>
                    <a:pt x="26" y="5645"/>
                    <a:pt x="65" y="5671"/>
                    <a:pt x="104" y="5671"/>
                  </a:cubicBezTo>
                  <a:cubicBezTo>
                    <a:pt x="144" y="5671"/>
                    <a:pt x="184" y="5645"/>
                    <a:pt x="188" y="5593"/>
                  </a:cubicBezTo>
                  <a:cubicBezTo>
                    <a:pt x="188" y="5593"/>
                    <a:pt x="205" y="5377"/>
                    <a:pt x="260" y="4998"/>
                  </a:cubicBezTo>
                  <a:cubicBezTo>
                    <a:pt x="285" y="4809"/>
                    <a:pt x="328" y="4582"/>
                    <a:pt x="377" y="4321"/>
                  </a:cubicBezTo>
                  <a:cubicBezTo>
                    <a:pt x="425" y="4060"/>
                    <a:pt x="499" y="3771"/>
                    <a:pt x="586" y="3458"/>
                  </a:cubicBezTo>
                  <a:cubicBezTo>
                    <a:pt x="681" y="3124"/>
                    <a:pt x="799" y="2797"/>
                    <a:pt x="937" y="2476"/>
                  </a:cubicBezTo>
                  <a:cubicBezTo>
                    <a:pt x="1087" y="2140"/>
                    <a:pt x="1275" y="1797"/>
                    <a:pt x="1524" y="1485"/>
                  </a:cubicBezTo>
                  <a:cubicBezTo>
                    <a:pt x="1781" y="1166"/>
                    <a:pt x="2094" y="897"/>
                    <a:pt x="2446" y="689"/>
                  </a:cubicBezTo>
                  <a:cubicBezTo>
                    <a:pt x="2535" y="635"/>
                    <a:pt x="2632" y="594"/>
                    <a:pt x="2725" y="545"/>
                  </a:cubicBezTo>
                  <a:cubicBezTo>
                    <a:pt x="2822" y="507"/>
                    <a:pt x="2919" y="464"/>
                    <a:pt x="3019" y="432"/>
                  </a:cubicBezTo>
                  <a:cubicBezTo>
                    <a:pt x="3120" y="404"/>
                    <a:pt x="3223" y="364"/>
                    <a:pt x="3322" y="347"/>
                  </a:cubicBezTo>
                  <a:cubicBezTo>
                    <a:pt x="3429" y="326"/>
                    <a:pt x="3541" y="296"/>
                    <a:pt x="3645" y="282"/>
                  </a:cubicBezTo>
                  <a:cubicBezTo>
                    <a:pt x="3824" y="252"/>
                    <a:pt x="4008" y="236"/>
                    <a:pt x="4193" y="236"/>
                  </a:cubicBezTo>
                  <a:cubicBezTo>
                    <a:pt x="4434" y="236"/>
                    <a:pt x="4675" y="262"/>
                    <a:pt x="4906" y="316"/>
                  </a:cubicBezTo>
                  <a:cubicBezTo>
                    <a:pt x="5318" y="409"/>
                    <a:pt x="5701" y="591"/>
                    <a:pt x="6034" y="822"/>
                  </a:cubicBezTo>
                  <a:cubicBezTo>
                    <a:pt x="6366" y="1054"/>
                    <a:pt x="6646" y="1336"/>
                    <a:pt x="6880" y="1625"/>
                  </a:cubicBezTo>
                  <a:cubicBezTo>
                    <a:pt x="7284" y="2131"/>
                    <a:pt x="7635" y="2679"/>
                    <a:pt x="7925" y="3257"/>
                  </a:cubicBezTo>
                  <a:cubicBezTo>
                    <a:pt x="8048" y="3493"/>
                    <a:pt x="8143" y="3705"/>
                    <a:pt x="8221" y="3880"/>
                  </a:cubicBezTo>
                  <a:cubicBezTo>
                    <a:pt x="8299" y="4054"/>
                    <a:pt x="8355" y="4195"/>
                    <a:pt x="8392" y="4289"/>
                  </a:cubicBezTo>
                  <a:cubicBezTo>
                    <a:pt x="8428" y="4384"/>
                    <a:pt x="8447" y="4434"/>
                    <a:pt x="8447" y="4434"/>
                  </a:cubicBezTo>
                  <a:lnTo>
                    <a:pt x="8448" y="4436"/>
                  </a:lnTo>
                  <a:cubicBezTo>
                    <a:pt x="8462" y="4474"/>
                    <a:pt x="8492" y="4490"/>
                    <a:pt x="8523" y="4490"/>
                  </a:cubicBezTo>
                  <a:cubicBezTo>
                    <a:pt x="8572" y="4490"/>
                    <a:pt x="8621" y="4449"/>
                    <a:pt x="8607" y="4388"/>
                  </a:cubicBezTo>
                  <a:cubicBezTo>
                    <a:pt x="8607" y="4388"/>
                    <a:pt x="8556" y="4168"/>
                    <a:pt x="8423" y="3799"/>
                  </a:cubicBezTo>
                  <a:cubicBezTo>
                    <a:pt x="8354" y="3615"/>
                    <a:pt x="8265" y="3395"/>
                    <a:pt x="8150" y="3148"/>
                  </a:cubicBezTo>
                  <a:cubicBezTo>
                    <a:pt x="8019" y="2870"/>
                    <a:pt x="7873" y="2601"/>
                    <a:pt x="7714" y="2341"/>
                  </a:cubicBezTo>
                  <a:cubicBezTo>
                    <a:pt x="7533" y="2056"/>
                    <a:pt x="7318" y="1758"/>
                    <a:pt x="7053" y="1474"/>
                  </a:cubicBezTo>
                  <a:cubicBezTo>
                    <a:pt x="6777" y="1176"/>
                    <a:pt x="6469" y="908"/>
                    <a:pt x="6134" y="677"/>
                  </a:cubicBezTo>
                  <a:cubicBezTo>
                    <a:pt x="5776" y="426"/>
                    <a:pt x="5377" y="238"/>
                    <a:pt x="4955" y="120"/>
                  </a:cubicBezTo>
                  <a:cubicBezTo>
                    <a:pt x="4661" y="41"/>
                    <a:pt x="4358" y="1"/>
                    <a:pt x="4054" y="1"/>
                  </a:cubicBezTo>
                  <a:close/>
                </a:path>
              </a:pathLst>
            </a:custGeom>
            <a:solidFill>
              <a:srgbClr val="9B9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394;p40"/>
            <p:cNvSpPr/>
            <p:nvPr/>
          </p:nvSpPr>
          <p:spPr>
            <a:xfrm>
              <a:off x="3413900" y="2905625"/>
              <a:ext cx="209850" cy="78375"/>
            </a:xfrm>
            <a:custGeom>
              <a:avLst/>
              <a:gdLst/>
              <a:ahLst/>
              <a:cxnLst/>
              <a:rect l="l" t="t" r="r" b="b"/>
              <a:pathLst>
                <a:path w="8394" h="3135" extrusionOk="0">
                  <a:moveTo>
                    <a:pt x="543" y="1"/>
                  </a:moveTo>
                  <a:cubicBezTo>
                    <a:pt x="512" y="1"/>
                    <a:pt x="481" y="5"/>
                    <a:pt x="448" y="14"/>
                  </a:cubicBezTo>
                  <a:cubicBezTo>
                    <a:pt x="162" y="91"/>
                    <a:pt x="418" y="408"/>
                    <a:pt x="398" y="490"/>
                  </a:cubicBezTo>
                  <a:cubicBezTo>
                    <a:pt x="377" y="572"/>
                    <a:pt x="0" y="617"/>
                    <a:pt x="112" y="930"/>
                  </a:cubicBezTo>
                  <a:cubicBezTo>
                    <a:pt x="149" y="1034"/>
                    <a:pt x="258" y="1078"/>
                    <a:pt x="392" y="1078"/>
                  </a:cubicBezTo>
                  <a:cubicBezTo>
                    <a:pt x="582" y="1078"/>
                    <a:pt x="821" y="987"/>
                    <a:pt x="968" y="844"/>
                  </a:cubicBezTo>
                  <a:cubicBezTo>
                    <a:pt x="1790" y="1128"/>
                    <a:pt x="3538" y="1688"/>
                    <a:pt x="4236" y="1862"/>
                  </a:cubicBezTo>
                  <a:cubicBezTo>
                    <a:pt x="5153" y="2090"/>
                    <a:pt x="6890" y="2524"/>
                    <a:pt x="7294" y="2555"/>
                  </a:cubicBezTo>
                  <a:lnTo>
                    <a:pt x="7303" y="2555"/>
                  </a:lnTo>
                  <a:cubicBezTo>
                    <a:pt x="7361" y="2837"/>
                    <a:pt x="7604" y="3134"/>
                    <a:pt x="7808" y="3134"/>
                  </a:cubicBezTo>
                  <a:cubicBezTo>
                    <a:pt x="7844" y="3134"/>
                    <a:pt x="7879" y="3125"/>
                    <a:pt x="7912" y="3104"/>
                  </a:cubicBezTo>
                  <a:cubicBezTo>
                    <a:pt x="8193" y="2929"/>
                    <a:pt x="7926" y="2659"/>
                    <a:pt x="7961" y="2582"/>
                  </a:cubicBezTo>
                  <a:cubicBezTo>
                    <a:pt x="7997" y="2505"/>
                    <a:pt x="8394" y="2418"/>
                    <a:pt x="8219" y="2180"/>
                  </a:cubicBezTo>
                  <a:cubicBezTo>
                    <a:pt x="8141" y="2073"/>
                    <a:pt x="8034" y="2036"/>
                    <a:pt x="7921" y="2036"/>
                  </a:cubicBezTo>
                  <a:cubicBezTo>
                    <a:pt x="7720" y="2036"/>
                    <a:pt x="7500" y="2156"/>
                    <a:pt x="7391" y="2225"/>
                  </a:cubicBezTo>
                  <a:cubicBezTo>
                    <a:pt x="6551" y="2035"/>
                    <a:pt x="3413" y="1110"/>
                    <a:pt x="2896" y="978"/>
                  </a:cubicBezTo>
                  <a:cubicBezTo>
                    <a:pt x="2464" y="867"/>
                    <a:pt x="1462" y="571"/>
                    <a:pt x="1017" y="439"/>
                  </a:cubicBezTo>
                  <a:cubicBezTo>
                    <a:pt x="933" y="250"/>
                    <a:pt x="778" y="1"/>
                    <a:pt x="543" y="1"/>
                  </a:cubicBezTo>
                  <a:close/>
                </a:path>
              </a:pathLst>
            </a:custGeom>
            <a:solidFill>
              <a:srgbClr val="9B9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395;p40"/>
            <p:cNvSpPr/>
            <p:nvPr/>
          </p:nvSpPr>
          <p:spPr>
            <a:xfrm>
              <a:off x="3434750" y="2884050"/>
              <a:ext cx="192100" cy="121525"/>
            </a:xfrm>
            <a:custGeom>
              <a:avLst/>
              <a:gdLst/>
              <a:ahLst/>
              <a:cxnLst/>
              <a:rect l="l" t="t" r="r" b="b"/>
              <a:pathLst>
                <a:path w="7684" h="4861" extrusionOk="0">
                  <a:moveTo>
                    <a:pt x="7095" y="1"/>
                  </a:moveTo>
                  <a:cubicBezTo>
                    <a:pt x="6800" y="1"/>
                    <a:pt x="6693" y="326"/>
                    <a:pt x="6653" y="554"/>
                  </a:cubicBezTo>
                  <a:cubicBezTo>
                    <a:pt x="6256" y="792"/>
                    <a:pt x="5358" y="1330"/>
                    <a:pt x="4968" y="1543"/>
                  </a:cubicBezTo>
                  <a:cubicBezTo>
                    <a:pt x="4499" y="1799"/>
                    <a:pt x="1692" y="3476"/>
                    <a:pt x="924" y="3869"/>
                  </a:cubicBezTo>
                  <a:cubicBezTo>
                    <a:pt x="833" y="3839"/>
                    <a:pt x="678" y="3798"/>
                    <a:pt x="525" y="3798"/>
                  </a:cubicBezTo>
                  <a:cubicBezTo>
                    <a:pt x="353" y="3798"/>
                    <a:pt x="184" y="3850"/>
                    <a:pt x="111" y="4030"/>
                  </a:cubicBezTo>
                  <a:cubicBezTo>
                    <a:pt x="0" y="4305"/>
                    <a:pt x="407" y="4291"/>
                    <a:pt x="460" y="4358"/>
                  </a:cubicBezTo>
                  <a:cubicBezTo>
                    <a:pt x="513" y="4424"/>
                    <a:pt x="322" y="4752"/>
                    <a:pt x="638" y="4852"/>
                  </a:cubicBezTo>
                  <a:cubicBezTo>
                    <a:pt x="658" y="4858"/>
                    <a:pt x="677" y="4861"/>
                    <a:pt x="697" y="4861"/>
                  </a:cubicBezTo>
                  <a:cubicBezTo>
                    <a:pt x="917" y="4861"/>
                    <a:pt x="1106" y="4479"/>
                    <a:pt x="1091" y="4167"/>
                  </a:cubicBezTo>
                  <a:lnTo>
                    <a:pt x="1099" y="4165"/>
                  </a:lnTo>
                  <a:cubicBezTo>
                    <a:pt x="1484" y="4035"/>
                    <a:pt x="3058" y="3183"/>
                    <a:pt x="3890" y="2734"/>
                  </a:cubicBezTo>
                  <a:cubicBezTo>
                    <a:pt x="4522" y="2393"/>
                    <a:pt x="6076" y="1415"/>
                    <a:pt x="6802" y="936"/>
                  </a:cubicBezTo>
                  <a:cubicBezTo>
                    <a:pt x="6925" y="1006"/>
                    <a:pt x="7083" y="1041"/>
                    <a:pt x="7230" y="1041"/>
                  </a:cubicBezTo>
                  <a:cubicBezTo>
                    <a:pt x="7447" y="1041"/>
                    <a:pt x="7639" y="964"/>
                    <a:pt x="7653" y="805"/>
                  </a:cubicBezTo>
                  <a:cubicBezTo>
                    <a:pt x="7684" y="474"/>
                    <a:pt x="7307" y="524"/>
                    <a:pt x="7266" y="449"/>
                  </a:cubicBezTo>
                  <a:cubicBezTo>
                    <a:pt x="7226" y="376"/>
                    <a:pt x="7396" y="6"/>
                    <a:pt x="7099" y="1"/>
                  </a:cubicBezTo>
                  <a:cubicBezTo>
                    <a:pt x="7098" y="1"/>
                    <a:pt x="7096" y="1"/>
                    <a:pt x="7095" y="1"/>
                  </a:cubicBezTo>
                  <a:close/>
                </a:path>
              </a:pathLst>
            </a:custGeom>
            <a:solidFill>
              <a:srgbClr val="9B9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396;p40"/>
            <p:cNvSpPr/>
            <p:nvPr/>
          </p:nvSpPr>
          <p:spPr>
            <a:xfrm>
              <a:off x="3327125" y="2971400"/>
              <a:ext cx="37325" cy="106625"/>
            </a:xfrm>
            <a:custGeom>
              <a:avLst/>
              <a:gdLst/>
              <a:ahLst/>
              <a:cxnLst/>
              <a:rect l="l" t="t" r="r" b="b"/>
              <a:pathLst>
                <a:path w="1493" h="4265" extrusionOk="0">
                  <a:moveTo>
                    <a:pt x="46" y="0"/>
                  </a:moveTo>
                  <a:cubicBezTo>
                    <a:pt x="23" y="0"/>
                    <a:pt x="1" y="19"/>
                    <a:pt x="9" y="47"/>
                  </a:cubicBezTo>
                  <a:cubicBezTo>
                    <a:pt x="465" y="1449"/>
                    <a:pt x="720" y="2926"/>
                    <a:pt x="1405" y="4244"/>
                  </a:cubicBezTo>
                  <a:cubicBezTo>
                    <a:pt x="1412" y="4258"/>
                    <a:pt x="1426" y="4264"/>
                    <a:pt x="1439" y="4264"/>
                  </a:cubicBezTo>
                  <a:cubicBezTo>
                    <a:pt x="1465" y="4264"/>
                    <a:pt x="1493" y="4241"/>
                    <a:pt x="1482" y="4212"/>
                  </a:cubicBezTo>
                  <a:cubicBezTo>
                    <a:pt x="1015" y="2818"/>
                    <a:pt x="585" y="1409"/>
                    <a:pt x="84" y="27"/>
                  </a:cubicBezTo>
                  <a:cubicBezTo>
                    <a:pt x="77" y="9"/>
                    <a:pt x="62" y="0"/>
                    <a:pt x="46" y="0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397;p40"/>
            <p:cNvSpPr/>
            <p:nvPr/>
          </p:nvSpPr>
          <p:spPr>
            <a:xfrm>
              <a:off x="3370900" y="3099600"/>
              <a:ext cx="42550" cy="95950"/>
            </a:xfrm>
            <a:custGeom>
              <a:avLst/>
              <a:gdLst/>
              <a:ahLst/>
              <a:cxnLst/>
              <a:rect l="l" t="t" r="r" b="b"/>
              <a:pathLst>
                <a:path w="1702" h="3838" extrusionOk="0">
                  <a:moveTo>
                    <a:pt x="31" y="0"/>
                  </a:moveTo>
                  <a:cubicBezTo>
                    <a:pt x="16" y="0"/>
                    <a:pt x="1" y="12"/>
                    <a:pt x="5" y="31"/>
                  </a:cubicBezTo>
                  <a:cubicBezTo>
                    <a:pt x="277" y="1325"/>
                    <a:pt x="943" y="2669"/>
                    <a:pt x="1593" y="3813"/>
                  </a:cubicBezTo>
                  <a:cubicBezTo>
                    <a:pt x="1602" y="3830"/>
                    <a:pt x="1617" y="3837"/>
                    <a:pt x="1632" y="3837"/>
                  </a:cubicBezTo>
                  <a:cubicBezTo>
                    <a:pt x="1666" y="3837"/>
                    <a:pt x="1702" y="3801"/>
                    <a:pt x="1680" y="3762"/>
                  </a:cubicBezTo>
                  <a:cubicBezTo>
                    <a:pt x="1363" y="3218"/>
                    <a:pt x="1148" y="2627"/>
                    <a:pt x="892" y="2053"/>
                  </a:cubicBezTo>
                  <a:cubicBezTo>
                    <a:pt x="593" y="1380"/>
                    <a:pt x="254" y="729"/>
                    <a:pt x="54" y="18"/>
                  </a:cubicBezTo>
                  <a:cubicBezTo>
                    <a:pt x="50" y="5"/>
                    <a:pt x="41" y="0"/>
                    <a:pt x="31" y="0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398;p40"/>
            <p:cNvSpPr/>
            <p:nvPr/>
          </p:nvSpPr>
          <p:spPr>
            <a:xfrm>
              <a:off x="3393100" y="3073175"/>
              <a:ext cx="48750" cy="110825"/>
            </a:xfrm>
            <a:custGeom>
              <a:avLst/>
              <a:gdLst/>
              <a:ahLst/>
              <a:cxnLst/>
              <a:rect l="l" t="t" r="r" b="b"/>
              <a:pathLst>
                <a:path w="1950" h="4433" extrusionOk="0">
                  <a:moveTo>
                    <a:pt x="72" y="0"/>
                  </a:moveTo>
                  <a:cubicBezTo>
                    <a:pt x="36" y="0"/>
                    <a:pt x="0" y="24"/>
                    <a:pt x="3" y="67"/>
                  </a:cubicBezTo>
                  <a:cubicBezTo>
                    <a:pt x="53" y="840"/>
                    <a:pt x="487" y="1660"/>
                    <a:pt x="767" y="2379"/>
                  </a:cubicBezTo>
                  <a:cubicBezTo>
                    <a:pt x="1049" y="3104"/>
                    <a:pt x="1365" y="3805"/>
                    <a:pt x="1853" y="4415"/>
                  </a:cubicBezTo>
                  <a:cubicBezTo>
                    <a:pt x="1863" y="4427"/>
                    <a:pt x="1874" y="4432"/>
                    <a:pt x="1886" y="4432"/>
                  </a:cubicBezTo>
                  <a:cubicBezTo>
                    <a:pt x="1918" y="4432"/>
                    <a:pt x="1950" y="4390"/>
                    <a:pt x="1933" y="4354"/>
                  </a:cubicBezTo>
                  <a:cubicBezTo>
                    <a:pt x="1564" y="3594"/>
                    <a:pt x="1231" y="2823"/>
                    <a:pt x="921" y="2038"/>
                  </a:cubicBezTo>
                  <a:cubicBezTo>
                    <a:pt x="670" y="1400"/>
                    <a:pt x="291" y="717"/>
                    <a:pt x="137" y="49"/>
                  </a:cubicBezTo>
                  <a:cubicBezTo>
                    <a:pt x="130" y="15"/>
                    <a:pt x="101" y="0"/>
                    <a:pt x="72" y="0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399;p40"/>
            <p:cNvSpPr/>
            <p:nvPr/>
          </p:nvSpPr>
          <p:spPr>
            <a:xfrm>
              <a:off x="3416150" y="3098625"/>
              <a:ext cx="32350" cy="80450"/>
            </a:xfrm>
            <a:custGeom>
              <a:avLst/>
              <a:gdLst/>
              <a:ahLst/>
              <a:cxnLst/>
              <a:rect l="l" t="t" r="r" b="b"/>
              <a:pathLst>
                <a:path w="1294" h="3218" extrusionOk="0">
                  <a:moveTo>
                    <a:pt x="80" y="1"/>
                  </a:moveTo>
                  <a:cubicBezTo>
                    <a:pt x="40" y="1"/>
                    <a:pt x="0" y="32"/>
                    <a:pt x="16" y="82"/>
                  </a:cubicBezTo>
                  <a:cubicBezTo>
                    <a:pt x="341" y="1128"/>
                    <a:pt x="487" y="2311"/>
                    <a:pt x="1175" y="3196"/>
                  </a:cubicBezTo>
                  <a:cubicBezTo>
                    <a:pt x="1187" y="3211"/>
                    <a:pt x="1201" y="3217"/>
                    <a:pt x="1216" y="3217"/>
                  </a:cubicBezTo>
                  <a:cubicBezTo>
                    <a:pt x="1254" y="3217"/>
                    <a:pt x="1294" y="3175"/>
                    <a:pt x="1284" y="3133"/>
                  </a:cubicBezTo>
                  <a:cubicBezTo>
                    <a:pt x="1023" y="2074"/>
                    <a:pt x="490" y="1080"/>
                    <a:pt x="143" y="46"/>
                  </a:cubicBez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400;p40"/>
            <p:cNvSpPr/>
            <p:nvPr/>
          </p:nvSpPr>
          <p:spPr>
            <a:xfrm>
              <a:off x="3348950" y="2877825"/>
              <a:ext cx="29925" cy="133175"/>
            </a:xfrm>
            <a:custGeom>
              <a:avLst/>
              <a:gdLst/>
              <a:ahLst/>
              <a:cxnLst/>
              <a:rect l="l" t="t" r="r" b="b"/>
              <a:pathLst>
                <a:path w="1197" h="5327" extrusionOk="0">
                  <a:moveTo>
                    <a:pt x="107" y="1"/>
                  </a:moveTo>
                  <a:cubicBezTo>
                    <a:pt x="77" y="1"/>
                    <a:pt x="45" y="21"/>
                    <a:pt x="43" y="59"/>
                  </a:cubicBezTo>
                  <a:cubicBezTo>
                    <a:pt x="0" y="819"/>
                    <a:pt x="213" y="1528"/>
                    <a:pt x="341" y="2268"/>
                  </a:cubicBezTo>
                  <a:cubicBezTo>
                    <a:pt x="519" y="3299"/>
                    <a:pt x="700" y="4288"/>
                    <a:pt x="1052" y="5278"/>
                  </a:cubicBezTo>
                  <a:cubicBezTo>
                    <a:pt x="1064" y="5312"/>
                    <a:pt x="1091" y="5326"/>
                    <a:pt x="1118" y="5326"/>
                  </a:cubicBezTo>
                  <a:cubicBezTo>
                    <a:pt x="1157" y="5326"/>
                    <a:pt x="1196" y="5294"/>
                    <a:pt x="1185" y="5241"/>
                  </a:cubicBezTo>
                  <a:cubicBezTo>
                    <a:pt x="989" y="4334"/>
                    <a:pt x="817" y="3419"/>
                    <a:pt x="642" y="2506"/>
                  </a:cubicBezTo>
                  <a:cubicBezTo>
                    <a:pt x="489" y="1704"/>
                    <a:pt x="145" y="879"/>
                    <a:pt x="164" y="59"/>
                  </a:cubicBezTo>
                  <a:cubicBezTo>
                    <a:pt x="166" y="20"/>
                    <a:pt x="137" y="1"/>
                    <a:pt x="107" y="1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401;p40"/>
            <p:cNvSpPr/>
            <p:nvPr/>
          </p:nvSpPr>
          <p:spPr>
            <a:xfrm>
              <a:off x="3388100" y="3042850"/>
              <a:ext cx="4975" cy="11125"/>
            </a:xfrm>
            <a:custGeom>
              <a:avLst/>
              <a:gdLst/>
              <a:ahLst/>
              <a:cxnLst/>
              <a:rect l="l" t="t" r="r" b="b"/>
              <a:pathLst>
                <a:path w="199" h="445" extrusionOk="0">
                  <a:moveTo>
                    <a:pt x="18" y="0"/>
                  </a:moveTo>
                  <a:cubicBezTo>
                    <a:pt x="9" y="0"/>
                    <a:pt x="1" y="9"/>
                    <a:pt x="7" y="17"/>
                  </a:cubicBezTo>
                  <a:cubicBezTo>
                    <a:pt x="99" y="138"/>
                    <a:pt x="157" y="282"/>
                    <a:pt x="176" y="434"/>
                  </a:cubicBezTo>
                  <a:cubicBezTo>
                    <a:pt x="177" y="441"/>
                    <a:pt x="183" y="444"/>
                    <a:pt x="188" y="444"/>
                  </a:cubicBezTo>
                  <a:cubicBezTo>
                    <a:pt x="193" y="444"/>
                    <a:pt x="198" y="441"/>
                    <a:pt x="198" y="434"/>
                  </a:cubicBezTo>
                  <a:cubicBezTo>
                    <a:pt x="180" y="279"/>
                    <a:pt x="122" y="131"/>
                    <a:pt x="28" y="5"/>
                  </a:cubicBezTo>
                  <a:cubicBezTo>
                    <a:pt x="25" y="2"/>
                    <a:pt x="22" y="0"/>
                    <a:pt x="18" y="0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402;p40"/>
            <p:cNvSpPr/>
            <p:nvPr/>
          </p:nvSpPr>
          <p:spPr>
            <a:xfrm>
              <a:off x="3383200" y="2968225"/>
              <a:ext cx="27550" cy="82875"/>
            </a:xfrm>
            <a:custGeom>
              <a:avLst/>
              <a:gdLst/>
              <a:ahLst/>
              <a:cxnLst/>
              <a:rect l="l" t="t" r="r" b="b"/>
              <a:pathLst>
                <a:path w="1102" h="3315" extrusionOk="0">
                  <a:moveTo>
                    <a:pt x="92" y="0"/>
                  </a:moveTo>
                  <a:cubicBezTo>
                    <a:pt x="47" y="0"/>
                    <a:pt x="1" y="40"/>
                    <a:pt x="9" y="101"/>
                  </a:cubicBezTo>
                  <a:cubicBezTo>
                    <a:pt x="158" y="1142"/>
                    <a:pt x="299" y="2363"/>
                    <a:pt x="879" y="3264"/>
                  </a:cubicBezTo>
                  <a:cubicBezTo>
                    <a:pt x="903" y="3299"/>
                    <a:pt x="938" y="3315"/>
                    <a:pt x="972" y="3315"/>
                  </a:cubicBezTo>
                  <a:cubicBezTo>
                    <a:pt x="1038" y="3315"/>
                    <a:pt x="1102" y="3260"/>
                    <a:pt x="1081" y="3179"/>
                  </a:cubicBezTo>
                  <a:cubicBezTo>
                    <a:pt x="808" y="2142"/>
                    <a:pt x="497" y="1079"/>
                    <a:pt x="164" y="58"/>
                  </a:cubicBezTo>
                  <a:cubicBezTo>
                    <a:pt x="151" y="18"/>
                    <a:pt x="122" y="0"/>
                    <a:pt x="92" y="0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403;p40"/>
            <p:cNvSpPr/>
            <p:nvPr/>
          </p:nvSpPr>
          <p:spPr>
            <a:xfrm>
              <a:off x="3661200" y="2852050"/>
              <a:ext cx="13975" cy="113500"/>
            </a:xfrm>
            <a:custGeom>
              <a:avLst/>
              <a:gdLst/>
              <a:ahLst/>
              <a:cxnLst/>
              <a:rect l="l" t="t" r="r" b="b"/>
              <a:pathLst>
                <a:path w="559" h="4540" extrusionOk="0">
                  <a:moveTo>
                    <a:pt x="425" y="1"/>
                  </a:moveTo>
                  <a:cubicBezTo>
                    <a:pt x="386" y="1"/>
                    <a:pt x="347" y="26"/>
                    <a:pt x="347" y="76"/>
                  </a:cubicBezTo>
                  <a:cubicBezTo>
                    <a:pt x="336" y="1528"/>
                    <a:pt x="0" y="2979"/>
                    <a:pt x="60" y="4431"/>
                  </a:cubicBezTo>
                  <a:cubicBezTo>
                    <a:pt x="63" y="4499"/>
                    <a:pt x="124" y="4540"/>
                    <a:pt x="182" y="4540"/>
                  </a:cubicBezTo>
                  <a:cubicBezTo>
                    <a:pt x="225" y="4540"/>
                    <a:pt x="267" y="4516"/>
                    <a:pt x="278" y="4461"/>
                  </a:cubicBezTo>
                  <a:cubicBezTo>
                    <a:pt x="559" y="3025"/>
                    <a:pt x="492" y="1530"/>
                    <a:pt x="503" y="76"/>
                  </a:cubicBezTo>
                  <a:cubicBezTo>
                    <a:pt x="503" y="26"/>
                    <a:pt x="464" y="1"/>
                    <a:pt x="425" y="1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404;p40"/>
            <p:cNvSpPr/>
            <p:nvPr/>
          </p:nvSpPr>
          <p:spPr>
            <a:xfrm>
              <a:off x="3383200" y="2726800"/>
              <a:ext cx="21025" cy="67925"/>
            </a:xfrm>
            <a:custGeom>
              <a:avLst/>
              <a:gdLst/>
              <a:ahLst/>
              <a:cxnLst/>
              <a:rect l="l" t="t" r="r" b="b"/>
              <a:pathLst>
                <a:path w="841" h="2717" extrusionOk="0">
                  <a:moveTo>
                    <a:pt x="715" y="0"/>
                  </a:moveTo>
                  <a:cubicBezTo>
                    <a:pt x="684" y="0"/>
                    <a:pt x="654" y="14"/>
                    <a:pt x="637" y="47"/>
                  </a:cubicBezTo>
                  <a:cubicBezTo>
                    <a:pt x="202" y="888"/>
                    <a:pt x="9" y="1691"/>
                    <a:pt x="1" y="2634"/>
                  </a:cubicBezTo>
                  <a:cubicBezTo>
                    <a:pt x="1" y="2689"/>
                    <a:pt x="43" y="2717"/>
                    <a:pt x="86" y="2717"/>
                  </a:cubicBezTo>
                  <a:cubicBezTo>
                    <a:pt x="128" y="2717"/>
                    <a:pt x="171" y="2689"/>
                    <a:pt x="173" y="2634"/>
                  </a:cubicBezTo>
                  <a:cubicBezTo>
                    <a:pt x="193" y="1748"/>
                    <a:pt x="516" y="942"/>
                    <a:pt x="815" y="122"/>
                  </a:cubicBezTo>
                  <a:cubicBezTo>
                    <a:pt x="840" y="54"/>
                    <a:pt x="776" y="0"/>
                    <a:pt x="715" y="0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405;p40"/>
            <p:cNvSpPr/>
            <p:nvPr/>
          </p:nvSpPr>
          <p:spPr>
            <a:xfrm>
              <a:off x="3403975" y="2676025"/>
              <a:ext cx="32225" cy="36450"/>
            </a:xfrm>
            <a:custGeom>
              <a:avLst/>
              <a:gdLst/>
              <a:ahLst/>
              <a:cxnLst/>
              <a:rect l="l" t="t" r="r" b="b"/>
              <a:pathLst>
                <a:path w="1289" h="1458" extrusionOk="0">
                  <a:moveTo>
                    <a:pt x="1158" y="1"/>
                  </a:moveTo>
                  <a:cubicBezTo>
                    <a:pt x="1150" y="1"/>
                    <a:pt x="1141" y="2"/>
                    <a:pt x="1133" y="4"/>
                  </a:cubicBezTo>
                  <a:cubicBezTo>
                    <a:pt x="843" y="66"/>
                    <a:pt x="619" y="343"/>
                    <a:pt x="441" y="561"/>
                  </a:cubicBezTo>
                  <a:cubicBezTo>
                    <a:pt x="242" y="805"/>
                    <a:pt x="95" y="1039"/>
                    <a:pt x="16" y="1343"/>
                  </a:cubicBezTo>
                  <a:cubicBezTo>
                    <a:pt x="1" y="1405"/>
                    <a:pt x="59" y="1457"/>
                    <a:pt x="112" y="1457"/>
                  </a:cubicBezTo>
                  <a:cubicBezTo>
                    <a:pt x="139" y="1457"/>
                    <a:pt x="164" y="1444"/>
                    <a:pt x="178" y="1412"/>
                  </a:cubicBezTo>
                  <a:cubicBezTo>
                    <a:pt x="281" y="1176"/>
                    <a:pt x="505" y="937"/>
                    <a:pt x="673" y="744"/>
                  </a:cubicBezTo>
                  <a:cubicBezTo>
                    <a:pt x="848" y="542"/>
                    <a:pt x="1046" y="362"/>
                    <a:pt x="1228" y="167"/>
                  </a:cubicBezTo>
                  <a:cubicBezTo>
                    <a:pt x="1288" y="102"/>
                    <a:pt x="1239" y="1"/>
                    <a:pt x="1158" y="1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406;p40"/>
            <p:cNvSpPr/>
            <p:nvPr/>
          </p:nvSpPr>
          <p:spPr>
            <a:xfrm>
              <a:off x="3408900" y="2694975"/>
              <a:ext cx="23775" cy="33225"/>
            </a:xfrm>
            <a:custGeom>
              <a:avLst/>
              <a:gdLst/>
              <a:ahLst/>
              <a:cxnLst/>
              <a:rect l="l" t="t" r="r" b="b"/>
              <a:pathLst>
                <a:path w="951" h="1329" extrusionOk="0">
                  <a:moveTo>
                    <a:pt x="828" y="0"/>
                  </a:moveTo>
                  <a:cubicBezTo>
                    <a:pt x="797" y="0"/>
                    <a:pt x="766" y="15"/>
                    <a:pt x="746" y="51"/>
                  </a:cubicBezTo>
                  <a:cubicBezTo>
                    <a:pt x="539" y="424"/>
                    <a:pt x="345" y="867"/>
                    <a:pt x="55" y="1182"/>
                  </a:cubicBezTo>
                  <a:cubicBezTo>
                    <a:pt x="1" y="1242"/>
                    <a:pt x="48" y="1329"/>
                    <a:pt x="115" y="1329"/>
                  </a:cubicBezTo>
                  <a:cubicBezTo>
                    <a:pt x="129" y="1329"/>
                    <a:pt x="144" y="1325"/>
                    <a:pt x="159" y="1317"/>
                  </a:cubicBezTo>
                  <a:cubicBezTo>
                    <a:pt x="564" y="1090"/>
                    <a:pt x="821" y="562"/>
                    <a:pt x="932" y="129"/>
                  </a:cubicBezTo>
                  <a:cubicBezTo>
                    <a:pt x="951" y="56"/>
                    <a:pt x="889" y="0"/>
                    <a:pt x="828" y="0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407;p40"/>
            <p:cNvSpPr/>
            <p:nvPr/>
          </p:nvSpPr>
          <p:spPr>
            <a:xfrm>
              <a:off x="3428075" y="3056475"/>
              <a:ext cx="53475" cy="141975"/>
            </a:xfrm>
            <a:custGeom>
              <a:avLst/>
              <a:gdLst/>
              <a:ahLst/>
              <a:cxnLst/>
              <a:rect l="l" t="t" r="r" b="b"/>
              <a:pathLst>
                <a:path w="2139" h="5679" extrusionOk="0">
                  <a:moveTo>
                    <a:pt x="67" y="0"/>
                  </a:moveTo>
                  <a:cubicBezTo>
                    <a:pt x="33" y="0"/>
                    <a:pt x="1" y="28"/>
                    <a:pt x="9" y="74"/>
                  </a:cubicBezTo>
                  <a:cubicBezTo>
                    <a:pt x="341" y="1982"/>
                    <a:pt x="1283" y="3896"/>
                    <a:pt x="2064" y="5658"/>
                  </a:cubicBezTo>
                  <a:cubicBezTo>
                    <a:pt x="2070" y="5673"/>
                    <a:pt x="2081" y="5679"/>
                    <a:pt x="2092" y="5679"/>
                  </a:cubicBezTo>
                  <a:cubicBezTo>
                    <a:pt x="2114" y="5679"/>
                    <a:pt x="2138" y="5655"/>
                    <a:pt x="2134" y="5629"/>
                  </a:cubicBezTo>
                  <a:cubicBezTo>
                    <a:pt x="1792" y="3727"/>
                    <a:pt x="857" y="1827"/>
                    <a:pt x="126" y="42"/>
                  </a:cubicBezTo>
                  <a:cubicBezTo>
                    <a:pt x="114" y="13"/>
                    <a:pt x="90" y="0"/>
                    <a:pt x="67" y="0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408;p40"/>
            <p:cNvSpPr/>
            <p:nvPr/>
          </p:nvSpPr>
          <p:spPr>
            <a:xfrm>
              <a:off x="3413875" y="3010450"/>
              <a:ext cx="11775" cy="28025"/>
            </a:xfrm>
            <a:custGeom>
              <a:avLst/>
              <a:gdLst/>
              <a:ahLst/>
              <a:cxnLst/>
              <a:rect l="l" t="t" r="r" b="b"/>
              <a:pathLst>
                <a:path w="471" h="1121" extrusionOk="0">
                  <a:moveTo>
                    <a:pt x="45" y="0"/>
                  </a:moveTo>
                  <a:cubicBezTo>
                    <a:pt x="23" y="0"/>
                    <a:pt x="1" y="14"/>
                    <a:pt x="4" y="40"/>
                  </a:cubicBezTo>
                  <a:cubicBezTo>
                    <a:pt x="44" y="400"/>
                    <a:pt x="221" y="753"/>
                    <a:pt x="315" y="1102"/>
                  </a:cubicBezTo>
                  <a:cubicBezTo>
                    <a:pt x="319" y="1114"/>
                    <a:pt x="329" y="1120"/>
                    <a:pt x="339" y="1120"/>
                  </a:cubicBezTo>
                  <a:cubicBezTo>
                    <a:pt x="350" y="1120"/>
                    <a:pt x="360" y="1114"/>
                    <a:pt x="364" y="1102"/>
                  </a:cubicBezTo>
                  <a:cubicBezTo>
                    <a:pt x="470" y="736"/>
                    <a:pt x="138" y="385"/>
                    <a:pt x="82" y="29"/>
                  </a:cubicBezTo>
                  <a:cubicBezTo>
                    <a:pt x="79" y="9"/>
                    <a:pt x="62" y="0"/>
                    <a:pt x="45" y="0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409;p40"/>
            <p:cNvSpPr/>
            <p:nvPr/>
          </p:nvSpPr>
          <p:spPr>
            <a:xfrm>
              <a:off x="3445150" y="3032675"/>
              <a:ext cx="26800" cy="56650"/>
            </a:xfrm>
            <a:custGeom>
              <a:avLst/>
              <a:gdLst/>
              <a:ahLst/>
              <a:cxnLst/>
              <a:rect l="l" t="t" r="r" b="b"/>
              <a:pathLst>
                <a:path w="1072" h="2266" extrusionOk="0">
                  <a:moveTo>
                    <a:pt x="188" y="0"/>
                  </a:moveTo>
                  <a:cubicBezTo>
                    <a:pt x="175" y="0"/>
                    <a:pt x="162" y="6"/>
                    <a:pt x="154" y="18"/>
                  </a:cubicBezTo>
                  <a:cubicBezTo>
                    <a:pt x="1" y="269"/>
                    <a:pt x="189" y="650"/>
                    <a:pt x="288" y="886"/>
                  </a:cubicBezTo>
                  <a:cubicBezTo>
                    <a:pt x="476" y="1337"/>
                    <a:pt x="764" y="1752"/>
                    <a:pt x="921" y="2214"/>
                  </a:cubicBezTo>
                  <a:cubicBezTo>
                    <a:pt x="933" y="2250"/>
                    <a:pt x="961" y="2265"/>
                    <a:pt x="988" y="2265"/>
                  </a:cubicBezTo>
                  <a:cubicBezTo>
                    <a:pt x="1030" y="2265"/>
                    <a:pt x="1071" y="2230"/>
                    <a:pt x="1061" y="2175"/>
                  </a:cubicBezTo>
                  <a:cubicBezTo>
                    <a:pt x="994" y="1800"/>
                    <a:pt x="832" y="1454"/>
                    <a:pt x="663" y="1116"/>
                  </a:cubicBezTo>
                  <a:cubicBezTo>
                    <a:pt x="483" y="756"/>
                    <a:pt x="353" y="405"/>
                    <a:pt x="225" y="28"/>
                  </a:cubicBezTo>
                  <a:cubicBezTo>
                    <a:pt x="219" y="10"/>
                    <a:pt x="204" y="0"/>
                    <a:pt x="188" y="0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410;p40"/>
            <p:cNvSpPr/>
            <p:nvPr/>
          </p:nvSpPr>
          <p:spPr>
            <a:xfrm>
              <a:off x="3581400" y="2698550"/>
              <a:ext cx="33925" cy="55500"/>
            </a:xfrm>
            <a:custGeom>
              <a:avLst/>
              <a:gdLst/>
              <a:ahLst/>
              <a:cxnLst/>
              <a:rect l="l" t="t" r="r" b="b"/>
              <a:pathLst>
                <a:path w="1357" h="2220" extrusionOk="0">
                  <a:moveTo>
                    <a:pt x="67" y="0"/>
                  </a:moveTo>
                  <a:cubicBezTo>
                    <a:pt x="31" y="0"/>
                    <a:pt x="0" y="43"/>
                    <a:pt x="33" y="75"/>
                  </a:cubicBezTo>
                  <a:cubicBezTo>
                    <a:pt x="603" y="632"/>
                    <a:pt x="904" y="1480"/>
                    <a:pt x="1236" y="2189"/>
                  </a:cubicBezTo>
                  <a:cubicBezTo>
                    <a:pt x="1246" y="2211"/>
                    <a:pt x="1266" y="2220"/>
                    <a:pt x="1287" y="2220"/>
                  </a:cubicBezTo>
                  <a:cubicBezTo>
                    <a:pt x="1320" y="2220"/>
                    <a:pt x="1356" y="2195"/>
                    <a:pt x="1355" y="2157"/>
                  </a:cubicBezTo>
                  <a:cubicBezTo>
                    <a:pt x="1311" y="1326"/>
                    <a:pt x="719" y="526"/>
                    <a:pt x="97" y="11"/>
                  </a:cubicBezTo>
                  <a:cubicBezTo>
                    <a:pt x="87" y="3"/>
                    <a:pt x="77" y="0"/>
                    <a:pt x="67" y="0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411;p40"/>
            <p:cNvSpPr/>
            <p:nvPr/>
          </p:nvSpPr>
          <p:spPr>
            <a:xfrm>
              <a:off x="3585050" y="2717000"/>
              <a:ext cx="17200" cy="21425"/>
            </a:xfrm>
            <a:custGeom>
              <a:avLst/>
              <a:gdLst/>
              <a:ahLst/>
              <a:cxnLst/>
              <a:rect l="l" t="t" r="r" b="b"/>
              <a:pathLst>
                <a:path w="688" h="857" extrusionOk="0">
                  <a:moveTo>
                    <a:pt x="91" y="1"/>
                  </a:moveTo>
                  <a:cubicBezTo>
                    <a:pt x="43" y="1"/>
                    <a:pt x="1" y="64"/>
                    <a:pt x="44" y="110"/>
                  </a:cubicBezTo>
                  <a:cubicBezTo>
                    <a:pt x="145" y="222"/>
                    <a:pt x="241" y="335"/>
                    <a:pt x="320" y="464"/>
                  </a:cubicBezTo>
                  <a:cubicBezTo>
                    <a:pt x="392" y="583"/>
                    <a:pt x="452" y="707"/>
                    <a:pt x="530" y="823"/>
                  </a:cubicBezTo>
                  <a:cubicBezTo>
                    <a:pt x="546" y="846"/>
                    <a:pt x="571" y="856"/>
                    <a:pt x="596" y="856"/>
                  </a:cubicBezTo>
                  <a:cubicBezTo>
                    <a:pt x="643" y="856"/>
                    <a:pt x="688" y="820"/>
                    <a:pt x="669" y="764"/>
                  </a:cubicBezTo>
                  <a:cubicBezTo>
                    <a:pt x="567" y="483"/>
                    <a:pt x="332" y="240"/>
                    <a:pt x="133" y="21"/>
                  </a:cubicBezTo>
                  <a:cubicBezTo>
                    <a:pt x="120" y="7"/>
                    <a:pt x="105" y="1"/>
                    <a:pt x="91" y="1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412;p40"/>
            <p:cNvSpPr/>
            <p:nvPr/>
          </p:nvSpPr>
          <p:spPr>
            <a:xfrm>
              <a:off x="3625025" y="3020575"/>
              <a:ext cx="29550" cy="147475"/>
            </a:xfrm>
            <a:custGeom>
              <a:avLst/>
              <a:gdLst/>
              <a:ahLst/>
              <a:cxnLst/>
              <a:rect l="l" t="t" r="r" b="b"/>
              <a:pathLst>
                <a:path w="1182" h="5899" extrusionOk="0">
                  <a:moveTo>
                    <a:pt x="939" y="0"/>
                  </a:moveTo>
                  <a:cubicBezTo>
                    <a:pt x="914" y="0"/>
                    <a:pt x="889" y="14"/>
                    <a:pt x="886" y="42"/>
                  </a:cubicBezTo>
                  <a:cubicBezTo>
                    <a:pt x="611" y="1982"/>
                    <a:pt x="197" y="3894"/>
                    <a:pt x="4" y="5849"/>
                  </a:cubicBezTo>
                  <a:cubicBezTo>
                    <a:pt x="0" y="5881"/>
                    <a:pt x="28" y="5898"/>
                    <a:pt x="55" y="5898"/>
                  </a:cubicBezTo>
                  <a:cubicBezTo>
                    <a:pt x="76" y="5898"/>
                    <a:pt x="97" y="5887"/>
                    <a:pt x="101" y="5862"/>
                  </a:cubicBezTo>
                  <a:cubicBezTo>
                    <a:pt x="295" y="4878"/>
                    <a:pt x="598" y="3918"/>
                    <a:pt x="743" y="2925"/>
                  </a:cubicBezTo>
                  <a:cubicBezTo>
                    <a:pt x="881" y="1984"/>
                    <a:pt x="1182" y="993"/>
                    <a:pt x="997" y="42"/>
                  </a:cubicBezTo>
                  <a:cubicBezTo>
                    <a:pt x="992" y="14"/>
                    <a:pt x="965" y="0"/>
                    <a:pt x="939" y="0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413;p40"/>
            <p:cNvSpPr/>
            <p:nvPr/>
          </p:nvSpPr>
          <p:spPr>
            <a:xfrm>
              <a:off x="3604275" y="3130400"/>
              <a:ext cx="14225" cy="46975"/>
            </a:xfrm>
            <a:custGeom>
              <a:avLst/>
              <a:gdLst/>
              <a:ahLst/>
              <a:cxnLst/>
              <a:rect l="l" t="t" r="r" b="b"/>
              <a:pathLst>
                <a:path w="569" h="1879" extrusionOk="0">
                  <a:moveTo>
                    <a:pt x="426" y="1"/>
                  </a:moveTo>
                  <a:cubicBezTo>
                    <a:pt x="395" y="1"/>
                    <a:pt x="360" y="24"/>
                    <a:pt x="358" y="62"/>
                  </a:cubicBezTo>
                  <a:cubicBezTo>
                    <a:pt x="320" y="660"/>
                    <a:pt x="1" y="1186"/>
                    <a:pt x="38" y="1794"/>
                  </a:cubicBezTo>
                  <a:cubicBezTo>
                    <a:pt x="41" y="1845"/>
                    <a:pt x="89" y="1878"/>
                    <a:pt x="133" y="1878"/>
                  </a:cubicBezTo>
                  <a:cubicBezTo>
                    <a:pt x="166" y="1878"/>
                    <a:pt x="197" y="1860"/>
                    <a:pt x="204" y="1817"/>
                  </a:cubicBezTo>
                  <a:cubicBezTo>
                    <a:pt x="305" y="1221"/>
                    <a:pt x="568" y="660"/>
                    <a:pt x="477" y="45"/>
                  </a:cubicBezTo>
                  <a:cubicBezTo>
                    <a:pt x="472" y="14"/>
                    <a:pt x="450" y="1"/>
                    <a:pt x="426" y="1"/>
                  </a:cubicBezTo>
                  <a:close/>
                </a:path>
              </a:pathLst>
            </a:custGeom>
            <a:solidFill>
              <a:srgbClr val="2B2D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414;p40"/>
            <p:cNvSpPr/>
            <p:nvPr/>
          </p:nvSpPr>
          <p:spPr>
            <a:xfrm>
              <a:off x="3466550" y="3004800"/>
              <a:ext cx="38525" cy="80275"/>
            </a:xfrm>
            <a:custGeom>
              <a:avLst/>
              <a:gdLst/>
              <a:ahLst/>
              <a:cxnLst/>
              <a:rect l="l" t="t" r="r" b="b"/>
              <a:pathLst>
                <a:path w="1541" h="3211" extrusionOk="0">
                  <a:moveTo>
                    <a:pt x="709" y="442"/>
                  </a:moveTo>
                  <a:cubicBezTo>
                    <a:pt x="790" y="442"/>
                    <a:pt x="872" y="535"/>
                    <a:pt x="903" y="717"/>
                  </a:cubicBezTo>
                  <a:cubicBezTo>
                    <a:pt x="954" y="1011"/>
                    <a:pt x="825" y="1270"/>
                    <a:pt x="678" y="1525"/>
                  </a:cubicBezTo>
                  <a:cubicBezTo>
                    <a:pt x="645" y="1438"/>
                    <a:pt x="616" y="1349"/>
                    <a:pt x="592" y="1258"/>
                  </a:cubicBezTo>
                  <a:cubicBezTo>
                    <a:pt x="550" y="1083"/>
                    <a:pt x="495" y="883"/>
                    <a:pt x="524" y="702"/>
                  </a:cubicBezTo>
                  <a:cubicBezTo>
                    <a:pt x="553" y="528"/>
                    <a:pt x="630" y="442"/>
                    <a:pt x="709" y="442"/>
                  </a:cubicBezTo>
                  <a:close/>
                  <a:moveTo>
                    <a:pt x="710" y="0"/>
                  </a:moveTo>
                  <a:cubicBezTo>
                    <a:pt x="581" y="0"/>
                    <a:pt x="446" y="61"/>
                    <a:pt x="324" y="195"/>
                  </a:cubicBezTo>
                  <a:cubicBezTo>
                    <a:pt x="1" y="554"/>
                    <a:pt x="149" y="1132"/>
                    <a:pt x="267" y="1543"/>
                  </a:cubicBezTo>
                  <a:cubicBezTo>
                    <a:pt x="312" y="1701"/>
                    <a:pt x="358" y="1869"/>
                    <a:pt x="405" y="2040"/>
                  </a:cubicBezTo>
                  <a:cubicBezTo>
                    <a:pt x="392" y="2076"/>
                    <a:pt x="379" y="2112"/>
                    <a:pt x="368" y="2148"/>
                  </a:cubicBezTo>
                  <a:cubicBezTo>
                    <a:pt x="341" y="2254"/>
                    <a:pt x="403" y="2363"/>
                    <a:pt x="508" y="2395"/>
                  </a:cubicBezTo>
                  <a:cubicBezTo>
                    <a:pt x="589" y="2660"/>
                    <a:pt x="678" y="2921"/>
                    <a:pt x="787" y="3148"/>
                  </a:cubicBezTo>
                  <a:lnTo>
                    <a:pt x="791" y="3146"/>
                  </a:lnTo>
                  <a:cubicBezTo>
                    <a:pt x="816" y="3186"/>
                    <a:pt x="862" y="3211"/>
                    <a:pt x="907" y="3211"/>
                  </a:cubicBezTo>
                  <a:cubicBezTo>
                    <a:pt x="946" y="3211"/>
                    <a:pt x="985" y="3192"/>
                    <a:pt x="1009" y="3148"/>
                  </a:cubicBezTo>
                  <a:cubicBezTo>
                    <a:pt x="1078" y="3021"/>
                    <a:pt x="1088" y="2862"/>
                    <a:pt x="1066" y="2689"/>
                  </a:cubicBezTo>
                  <a:lnTo>
                    <a:pt x="1066" y="2689"/>
                  </a:lnTo>
                  <a:cubicBezTo>
                    <a:pt x="1087" y="2702"/>
                    <a:pt x="1107" y="2715"/>
                    <a:pt x="1130" y="2727"/>
                  </a:cubicBezTo>
                  <a:cubicBezTo>
                    <a:pt x="1160" y="2742"/>
                    <a:pt x="1191" y="2749"/>
                    <a:pt x="1221" y="2749"/>
                  </a:cubicBezTo>
                  <a:cubicBezTo>
                    <a:pt x="1391" y="2749"/>
                    <a:pt x="1541" y="2537"/>
                    <a:pt x="1380" y="2403"/>
                  </a:cubicBezTo>
                  <a:cubicBezTo>
                    <a:pt x="1226" y="2273"/>
                    <a:pt x="1074" y="2170"/>
                    <a:pt x="903" y="2097"/>
                  </a:cubicBezTo>
                  <a:cubicBezTo>
                    <a:pt x="887" y="2053"/>
                    <a:pt x="871" y="2010"/>
                    <a:pt x="854" y="1967"/>
                  </a:cubicBezTo>
                  <a:cubicBezTo>
                    <a:pt x="1077" y="1441"/>
                    <a:pt x="1457" y="1031"/>
                    <a:pt x="1197" y="391"/>
                  </a:cubicBezTo>
                  <a:cubicBezTo>
                    <a:pt x="1098" y="148"/>
                    <a:pt x="911" y="0"/>
                    <a:pt x="710" y="0"/>
                  </a:cubicBezTo>
                  <a:close/>
                </a:path>
              </a:pathLst>
            </a:custGeom>
            <a:solidFill>
              <a:srgbClr val="9B9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415;p40"/>
            <p:cNvSpPr/>
            <p:nvPr/>
          </p:nvSpPr>
          <p:spPr>
            <a:xfrm>
              <a:off x="3507550" y="3016900"/>
              <a:ext cx="15875" cy="60175"/>
            </a:xfrm>
            <a:custGeom>
              <a:avLst/>
              <a:gdLst/>
              <a:ahLst/>
              <a:cxnLst/>
              <a:rect l="l" t="t" r="r" b="b"/>
              <a:pathLst>
                <a:path w="635" h="2407" extrusionOk="0">
                  <a:moveTo>
                    <a:pt x="272" y="1"/>
                  </a:moveTo>
                  <a:cubicBezTo>
                    <a:pt x="251" y="1"/>
                    <a:pt x="230" y="8"/>
                    <a:pt x="216" y="22"/>
                  </a:cubicBezTo>
                  <a:cubicBezTo>
                    <a:pt x="1" y="239"/>
                    <a:pt x="83" y="555"/>
                    <a:pt x="108" y="831"/>
                  </a:cubicBezTo>
                  <a:cubicBezTo>
                    <a:pt x="151" y="1305"/>
                    <a:pt x="115" y="1779"/>
                    <a:pt x="185" y="2250"/>
                  </a:cubicBezTo>
                  <a:cubicBezTo>
                    <a:pt x="201" y="2357"/>
                    <a:pt x="294" y="2407"/>
                    <a:pt x="389" y="2407"/>
                  </a:cubicBezTo>
                  <a:cubicBezTo>
                    <a:pt x="509" y="2407"/>
                    <a:pt x="634" y="2329"/>
                    <a:pt x="618" y="2192"/>
                  </a:cubicBezTo>
                  <a:cubicBezTo>
                    <a:pt x="568" y="1758"/>
                    <a:pt x="580" y="1318"/>
                    <a:pt x="514" y="888"/>
                  </a:cubicBezTo>
                  <a:cubicBezTo>
                    <a:pt x="470" y="609"/>
                    <a:pt x="391" y="336"/>
                    <a:pt x="346" y="57"/>
                  </a:cubicBezTo>
                  <a:cubicBezTo>
                    <a:pt x="340" y="20"/>
                    <a:pt x="306" y="1"/>
                    <a:pt x="272" y="1"/>
                  </a:cubicBezTo>
                  <a:close/>
                </a:path>
              </a:pathLst>
            </a:custGeom>
            <a:solidFill>
              <a:srgbClr val="9B9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416;p40"/>
            <p:cNvSpPr/>
            <p:nvPr/>
          </p:nvSpPr>
          <p:spPr>
            <a:xfrm>
              <a:off x="3507800" y="2994625"/>
              <a:ext cx="5700" cy="4000"/>
            </a:xfrm>
            <a:custGeom>
              <a:avLst/>
              <a:gdLst/>
              <a:ahLst/>
              <a:cxnLst/>
              <a:rect l="l" t="t" r="r" b="b"/>
              <a:pathLst>
                <a:path w="228" h="160" extrusionOk="0">
                  <a:moveTo>
                    <a:pt x="115" y="1"/>
                  </a:moveTo>
                  <a:cubicBezTo>
                    <a:pt x="100" y="1"/>
                    <a:pt x="86" y="3"/>
                    <a:pt x="72" y="7"/>
                  </a:cubicBezTo>
                  <a:cubicBezTo>
                    <a:pt x="0" y="30"/>
                    <a:pt x="0" y="131"/>
                    <a:pt x="72" y="153"/>
                  </a:cubicBezTo>
                  <a:cubicBezTo>
                    <a:pt x="86" y="157"/>
                    <a:pt x="101" y="159"/>
                    <a:pt x="116" y="159"/>
                  </a:cubicBezTo>
                  <a:cubicBezTo>
                    <a:pt x="129" y="159"/>
                    <a:pt x="142" y="158"/>
                    <a:pt x="155" y="154"/>
                  </a:cubicBezTo>
                  <a:cubicBezTo>
                    <a:pt x="227" y="137"/>
                    <a:pt x="227" y="24"/>
                    <a:pt x="155" y="6"/>
                  </a:cubicBezTo>
                  <a:cubicBezTo>
                    <a:pt x="142" y="3"/>
                    <a:pt x="128" y="1"/>
                    <a:pt x="115" y="1"/>
                  </a:cubicBezTo>
                  <a:close/>
                </a:path>
              </a:pathLst>
            </a:custGeom>
            <a:solidFill>
              <a:srgbClr val="9B9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417;p40"/>
            <p:cNvSpPr/>
            <p:nvPr/>
          </p:nvSpPr>
          <p:spPr>
            <a:xfrm>
              <a:off x="3530075" y="2995025"/>
              <a:ext cx="49125" cy="86275"/>
            </a:xfrm>
            <a:custGeom>
              <a:avLst/>
              <a:gdLst/>
              <a:ahLst/>
              <a:cxnLst/>
              <a:rect l="l" t="t" r="r" b="b"/>
              <a:pathLst>
                <a:path w="1965" h="3451" extrusionOk="0">
                  <a:moveTo>
                    <a:pt x="1185" y="407"/>
                  </a:moveTo>
                  <a:cubicBezTo>
                    <a:pt x="1304" y="407"/>
                    <a:pt x="1414" y="457"/>
                    <a:pt x="1476" y="583"/>
                  </a:cubicBezTo>
                  <a:cubicBezTo>
                    <a:pt x="1633" y="901"/>
                    <a:pt x="1168" y="1254"/>
                    <a:pt x="961" y="1403"/>
                  </a:cubicBezTo>
                  <a:cubicBezTo>
                    <a:pt x="880" y="1460"/>
                    <a:pt x="812" y="1505"/>
                    <a:pt x="749" y="1555"/>
                  </a:cubicBezTo>
                  <a:cubicBezTo>
                    <a:pt x="727" y="1318"/>
                    <a:pt x="673" y="1078"/>
                    <a:pt x="653" y="839"/>
                  </a:cubicBezTo>
                  <a:cubicBezTo>
                    <a:pt x="661" y="791"/>
                    <a:pt x="677" y="744"/>
                    <a:pt x="697" y="699"/>
                  </a:cubicBezTo>
                  <a:cubicBezTo>
                    <a:pt x="775" y="540"/>
                    <a:pt x="992" y="407"/>
                    <a:pt x="1185" y="407"/>
                  </a:cubicBezTo>
                  <a:close/>
                  <a:moveTo>
                    <a:pt x="1186" y="0"/>
                  </a:moveTo>
                  <a:cubicBezTo>
                    <a:pt x="1080" y="0"/>
                    <a:pt x="971" y="18"/>
                    <a:pt x="863" y="56"/>
                  </a:cubicBezTo>
                  <a:cubicBezTo>
                    <a:pt x="1" y="357"/>
                    <a:pt x="202" y="1289"/>
                    <a:pt x="355" y="2130"/>
                  </a:cubicBezTo>
                  <a:cubicBezTo>
                    <a:pt x="359" y="2517"/>
                    <a:pt x="366" y="2900"/>
                    <a:pt x="429" y="3288"/>
                  </a:cubicBezTo>
                  <a:cubicBezTo>
                    <a:pt x="447" y="3398"/>
                    <a:pt x="542" y="3451"/>
                    <a:pt x="640" y="3451"/>
                  </a:cubicBezTo>
                  <a:cubicBezTo>
                    <a:pt x="741" y="3451"/>
                    <a:pt x="845" y="3395"/>
                    <a:pt x="868" y="3288"/>
                  </a:cubicBezTo>
                  <a:cubicBezTo>
                    <a:pt x="962" y="2863"/>
                    <a:pt x="871" y="2437"/>
                    <a:pt x="775" y="2013"/>
                  </a:cubicBezTo>
                  <a:cubicBezTo>
                    <a:pt x="1310" y="1873"/>
                    <a:pt x="1964" y="1252"/>
                    <a:pt x="1918" y="660"/>
                  </a:cubicBezTo>
                  <a:cubicBezTo>
                    <a:pt x="1885" y="230"/>
                    <a:pt x="1560" y="0"/>
                    <a:pt x="1186" y="0"/>
                  </a:cubicBezTo>
                  <a:close/>
                </a:path>
              </a:pathLst>
            </a:custGeom>
            <a:solidFill>
              <a:srgbClr val="9B9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418;p40"/>
            <p:cNvSpPr/>
            <p:nvPr/>
          </p:nvSpPr>
          <p:spPr>
            <a:xfrm>
              <a:off x="3472850" y="3096450"/>
              <a:ext cx="121850" cy="19750"/>
            </a:xfrm>
            <a:custGeom>
              <a:avLst/>
              <a:gdLst/>
              <a:ahLst/>
              <a:cxnLst/>
              <a:rect l="l" t="t" r="r" b="b"/>
              <a:pathLst>
                <a:path w="4874" h="790" extrusionOk="0">
                  <a:moveTo>
                    <a:pt x="4794" y="1"/>
                  </a:moveTo>
                  <a:cubicBezTo>
                    <a:pt x="4792" y="1"/>
                    <a:pt x="4790" y="1"/>
                    <a:pt x="4788" y="1"/>
                  </a:cubicBezTo>
                  <a:cubicBezTo>
                    <a:pt x="3211" y="158"/>
                    <a:pt x="1633" y="281"/>
                    <a:pt x="75" y="585"/>
                  </a:cubicBezTo>
                  <a:cubicBezTo>
                    <a:pt x="1" y="601"/>
                    <a:pt x="5" y="714"/>
                    <a:pt x="75" y="731"/>
                  </a:cubicBezTo>
                  <a:cubicBezTo>
                    <a:pt x="253" y="772"/>
                    <a:pt x="433" y="789"/>
                    <a:pt x="614" y="789"/>
                  </a:cubicBezTo>
                  <a:cubicBezTo>
                    <a:pt x="1111" y="789"/>
                    <a:pt x="1615" y="662"/>
                    <a:pt x="2102" y="579"/>
                  </a:cubicBezTo>
                  <a:cubicBezTo>
                    <a:pt x="3002" y="427"/>
                    <a:pt x="3903" y="281"/>
                    <a:pt x="4804" y="128"/>
                  </a:cubicBezTo>
                  <a:cubicBezTo>
                    <a:pt x="4874" y="117"/>
                    <a:pt x="4861" y="1"/>
                    <a:pt x="4794" y="1"/>
                  </a:cubicBezTo>
                  <a:close/>
                </a:path>
              </a:pathLst>
            </a:custGeom>
            <a:solidFill>
              <a:srgbClr val="9B9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419;p40"/>
            <p:cNvSpPr/>
            <p:nvPr/>
          </p:nvSpPr>
          <p:spPr>
            <a:xfrm>
              <a:off x="3448425" y="3113675"/>
              <a:ext cx="162975" cy="26850"/>
            </a:xfrm>
            <a:custGeom>
              <a:avLst/>
              <a:gdLst/>
              <a:ahLst/>
              <a:cxnLst/>
              <a:rect l="l" t="t" r="r" b="b"/>
              <a:pathLst>
                <a:path w="6519" h="1074" extrusionOk="0">
                  <a:moveTo>
                    <a:pt x="6306" y="1"/>
                  </a:moveTo>
                  <a:cubicBezTo>
                    <a:pt x="6296" y="1"/>
                    <a:pt x="6287" y="1"/>
                    <a:pt x="6276" y="3"/>
                  </a:cubicBezTo>
                  <a:cubicBezTo>
                    <a:pt x="5174" y="212"/>
                    <a:pt x="4067" y="237"/>
                    <a:pt x="2958" y="371"/>
                  </a:cubicBezTo>
                  <a:cubicBezTo>
                    <a:pt x="2019" y="485"/>
                    <a:pt x="1085" y="677"/>
                    <a:pt x="150" y="817"/>
                  </a:cubicBezTo>
                  <a:cubicBezTo>
                    <a:pt x="1" y="840"/>
                    <a:pt x="46" y="1064"/>
                    <a:pt x="184" y="1070"/>
                  </a:cubicBezTo>
                  <a:cubicBezTo>
                    <a:pt x="245" y="1072"/>
                    <a:pt x="306" y="1073"/>
                    <a:pt x="367" y="1073"/>
                  </a:cubicBezTo>
                  <a:cubicBezTo>
                    <a:pt x="1394" y="1073"/>
                    <a:pt x="2404" y="757"/>
                    <a:pt x="3422" y="654"/>
                  </a:cubicBezTo>
                  <a:cubicBezTo>
                    <a:pt x="4409" y="556"/>
                    <a:pt x="5378" y="464"/>
                    <a:pt x="6351" y="274"/>
                  </a:cubicBezTo>
                  <a:cubicBezTo>
                    <a:pt x="6518" y="241"/>
                    <a:pt x="6460" y="1"/>
                    <a:pt x="6306" y="1"/>
                  </a:cubicBezTo>
                  <a:close/>
                </a:path>
              </a:pathLst>
            </a:custGeom>
            <a:solidFill>
              <a:srgbClr val="9B9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9"/>
          <p:cNvSpPr txBox="1">
            <a:spLocks noGrp="1"/>
          </p:cNvSpPr>
          <p:nvPr>
            <p:ph type="body" idx="1"/>
          </p:nvPr>
        </p:nvSpPr>
        <p:spPr>
          <a:xfrm>
            <a:off x="1297055" y="1310304"/>
            <a:ext cx="6819698" cy="14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1" dirty="0" smtClean="0">
                <a:solidFill>
                  <a:schemeClr val="tx1"/>
                </a:solidFill>
              </a:rPr>
              <a:t>El perímetro de una circunferencia se obtiene al multiplicar el valor del diámetro por pi.</a:t>
            </a:r>
            <a:endParaRPr sz="2400" i="1" dirty="0">
              <a:solidFill>
                <a:schemeClr val="tx1"/>
              </a:solidFill>
            </a:endParaRPr>
          </a:p>
        </p:txBody>
      </p:sp>
      <p:grpSp>
        <p:nvGrpSpPr>
          <p:cNvPr id="328" name="Google Shape;328;p39"/>
          <p:cNvGrpSpPr/>
          <p:nvPr/>
        </p:nvGrpSpPr>
        <p:grpSpPr>
          <a:xfrm>
            <a:off x="7726801" y="2067170"/>
            <a:ext cx="1681576" cy="2889947"/>
            <a:chOff x="1818925" y="284050"/>
            <a:chExt cx="559425" cy="961425"/>
          </a:xfrm>
        </p:grpSpPr>
        <p:sp>
          <p:nvSpPr>
            <p:cNvPr id="329" name="Google Shape;329;p39"/>
            <p:cNvSpPr/>
            <p:nvPr/>
          </p:nvSpPr>
          <p:spPr>
            <a:xfrm>
              <a:off x="1865025" y="1155075"/>
              <a:ext cx="141325" cy="90400"/>
            </a:xfrm>
            <a:custGeom>
              <a:avLst/>
              <a:gdLst/>
              <a:ahLst/>
              <a:cxnLst/>
              <a:rect l="l" t="t" r="r" b="b"/>
              <a:pathLst>
                <a:path w="5653" h="3616" extrusionOk="0">
                  <a:moveTo>
                    <a:pt x="4531" y="0"/>
                  </a:moveTo>
                  <a:cubicBezTo>
                    <a:pt x="4514" y="232"/>
                    <a:pt x="4526" y="465"/>
                    <a:pt x="4564" y="694"/>
                  </a:cubicBezTo>
                  <a:cubicBezTo>
                    <a:pt x="4188" y="559"/>
                    <a:pt x="3789" y="493"/>
                    <a:pt x="3390" y="493"/>
                  </a:cubicBezTo>
                  <a:cubicBezTo>
                    <a:pt x="2827" y="493"/>
                    <a:pt x="2263" y="625"/>
                    <a:pt x="1763" y="885"/>
                  </a:cubicBezTo>
                  <a:cubicBezTo>
                    <a:pt x="908" y="1331"/>
                    <a:pt x="254" y="2602"/>
                    <a:pt x="0" y="3531"/>
                  </a:cubicBezTo>
                  <a:cubicBezTo>
                    <a:pt x="486" y="3594"/>
                    <a:pt x="974" y="3615"/>
                    <a:pt x="1462" y="3615"/>
                  </a:cubicBezTo>
                  <a:cubicBezTo>
                    <a:pt x="2339" y="3615"/>
                    <a:pt x="3219" y="3547"/>
                    <a:pt x="4098" y="3531"/>
                  </a:cubicBezTo>
                  <a:cubicBezTo>
                    <a:pt x="4154" y="3293"/>
                    <a:pt x="4210" y="2823"/>
                    <a:pt x="4266" y="2585"/>
                  </a:cubicBezTo>
                  <a:lnTo>
                    <a:pt x="4335" y="3255"/>
                  </a:lnTo>
                  <a:cubicBezTo>
                    <a:pt x="4341" y="3307"/>
                    <a:pt x="4348" y="3495"/>
                    <a:pt x="4385" y="3531"/>
                  </a:cubicBezTo>
                  <a:cubicBezTo>
                    <a:pt x="4397" y="3542"/>
                    <a:pt x="4410" y="3546"/>
                    <a:pt x="4424" y="3546"/>
                  </a:cubicBezTo>
                  <a:cubicBezTo>
                    <a:pt x="4453" y="3546"/>
                    <a:pt x="4485" y="3531"/>
                    <a:pt x="4517" y="3531"/>
                  </a:cubicBezTo>
                  <a:cubicBezTo>
                    <a:pt x="4519" y="3531"/>
                    <a:pt x="4522" y="3531"/>
                    <a:pt x="4525" y="3531"/>
                  </a:cubicBezTo>
                  <a:cubicBezTo>
                    <a:pt x="4595" y="3537"/>
                    <a:pt x="4665" y="3539"/>
                    <a:pt x="4736" y="3539"/>
                  </a:cubicBezTo>
                  <a:cubicBezTo>
                    <a:pt x="4927" y="3539"/>
                    <a:pt x="5118" y="3523"/>
                    <a:pt x="5309" y="3523"/>
                  </a:cubicBezTo>
                  <a:cubicBezTo>
                    <a:pt x="5379" y="3523"/>
                    <a:pt x="5449" y="3525"/>
                    <a:pt x="5519" y="3531"/>
                  </a:cubicBezTo>
                  <a:cubicBezTo>
                    <a:pt x="5652" y="2365"/>
                    <a:pt x="5537" y="200"/>
                    <a:pt x="5537" y="200"/>
                  </a:cubicBezTo>
                  <a:lnTo>
                    <a:pt x="4531" y="0"/>
                  </a:lnTo>
                  <a:close/>
                </a:path>
              </a:pathLst>
            </a:custGeom>
            <a:solidFill>
              <a:srgbClr val="652C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9"/>
            <p:cNvSpPr/>
            <p:nvPr/>
          </p:nvSpPr>
          <p:spPr>
            <a:xfrm>
              <a:off x="1865025" y="1227775"/>
              <a:ext cx="105150" cy="17675"/>
            </a:xfrm>
            <a:custGeom>
              <a:avLst/>
              <a:gdLst/>
              <a:ahLst/>
              <a:cxnLst/>
              <a:rect l="l" t="t" r="r" b="b"/>
              <a:pathLst>
                <a:path w="4206" h="707" extrusionOk="0">
                  <a:moveTo>
                    <a:pt x="4205" y="1"/>
                  </a:moveTo>
                  <a:lnTo>
                    <a:pt x="194" y="45"/>
                  </a:lnTo>
                  <a:cubicBezTo>
                    <a:pt x="118" y="234"/>
                    <a:pt x="54" y="427"/>
                    <a:pt x="0" y="622"/>
                  </a:cubicBezTo>
                  <a:cubicBezTo>
                    <a:pt x="488" y="685"/>
                    <a:pt x="977" y="706"/>
                    <a:pt x="1467" y="706"/>
                  </a:cubicBezTo>
                  <a:cubicBezTo>
                    <a:pt x="2342" y="706"/>
                    <a:pt x="3221" y="639"/>
                    <a:pt x="4098" y="622"/>
                  </a:cubicBezTo>
                  <a:cubicBezTo>
                    <a:pt x="4134" y="470"/>
                    <a:pt x="4169" y="222"/>
                    <a:pt x="420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9"/>
            <p:cNvSpPr/>
            <p:nvPr/>
          </p:nvSpPr>
          <p:spPr>
            <a:xfrm>
              <a:off x="1972500" y="1227400"/>
              <a:ext cx="31675" cy="16325"/>
            </a:xfrm>
            <a:custGeom>
              <a:avLst/>
              <a:gdLst/>
              <a:ahLst/>
              <a:cxnLst/>
              <a:rect l="l" t="t" r="r" b="b"/>
              <a:pathLst>
                <a:path w="1267" h="653" extrusionOk="0">
                  <a:moveTo>
                    <a:pt x="1266" y="0"/>
                  </a:moveTo>
                  <a:lnTo>
                    <a:pt x="0" y="14"/>
                  </a:lnTo>
                  <a:lnTo>
                    <a:pt x="36" y="362"/>
                  </a:lnTo>
                  <a:cubicBezTo>
                    <a:pt x="42" y="413"/>
                    <a:pt x="49" y="601"/>
                    <a:pt x="86" y="637"/>
                  </a:cubicBezTo>
                  <a:cubicBezTo>
                    <a:pt x="98" y="649"/>
                    <a:pt x="111" y="653"/>
                    <a:pt x="126" y="653"/>
                  </a:cubicBezTo>
                  <a:cubicBezTo>
                    <a:pt x="155" y="653"/>
                    <a:pt x="188" y="637"/>
                    <a:pt x="220" y="637"/>
                  </a:cubicBezTo>
                  <a:cubicBezTo>
                    <a:pt x="222" y="637"/>
                    <a:pt x="224" y="637"/>
                    <a:pt x="226" y="637"/>
                  </a:cubicBezTo>
                  <a:cubicBezTo>
                    <a:pt x="297" y="643"/>
                    <a:pt x="369" y="646"/>
                    <a:pt x="440" y="646"/>
                  </a:cubicBezTo>
                  <a:cubicBezTo>
                    <a:pt x="631" y="646"/>
                    <a:pt x="822" y="629"/>
                    <a:pt x="1014" y="629"/>
                  </a:cubicBezTo>
                  <a:cubicBezTo>
                    <a:pt x="1082" y="629"/>
                    <a:pt x="1151" y="631"/>
                    <a:pt x="1220" y="637"/>
                  </a:cubicBezTo>
                  <a:cubicBezTo>
                    <a:pt x="1241" y="448"/>
                    <a:pt x="1257" y="230"/>
                    <a:pt x="126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9"/>
            <p:cNvSpPr/>
            <p:nvPr/>
          </p:nvSpPr>
          <p:spPr>
            <a:xfrm>
              <a:off x="2155725" y="1155075"/>
              <a:ext cx="141325" cy="90375"/>
            </a:xfrm>
            <a:custGeom>
              <a:avLst/>
              <a:gdLst/>
              <a:ahLst/>
              <a:cxnLst/>
              <a:rect l="l" t="t" r="r" b="b"/>
              <a:pathLst>
                <a:path w="5653" h="3615" extrusionOk="0">
                  <a:moveTo>
                    <a:pt x="1121" y="0"/>
                  </a:moveTo>
                  <a:lnTo>
                    <a:pt x="116" y="200"/>
                  </a:lnTo>
                  <a:cubicBezTo>
                    <a:pt x="116" y="200"/>
                    <a:pt x="1" y="2365"/>
                    <a:pt x="134" y="3530"/>
                  </a:cubicBezTo>
                  <a:cubicBezTo>
                    <a:pt x="203" y="3524"/>
                    <a:pt x="272" y="3522"/>
                    <a:pt x="341" y="3522"/>
                  </a:cubicBezTo>
                  <a:cubicBezTo>
                    <a:pt x="532" y="3522"/>
                    <a:pt x="723" y="3539"/>
                    <a:pt x="914" y="3539"/>
                  </a:cubicBezTo>
                  <a:cubicBezTo>
                    <a:pt x="985" y="3539"/>
                    <a:pt x="1057" y="3536"/>
                    <a:pt x="1128" y="3530"/>
                  </a:cubicBezTo>
                  <a:cubicBezTo>
                    <a:pt x="1130" y="3530"/>
                    <a:pt x="1132" y="3530"/>
                    <a:pt x="1134" y="3530"/>
                  </a:cubicBezTo>
                  <a:cubicBezTo>
                    <a:pt x="1167" y="3530"/>
                    <a:pt x="1199" y="3546"/>
                    <a:pt x="1228" y="3546"/>
                  </a:cubicBezTo>
                  <a:cubicBezTo>
                    <a:pt x="1243" y="3546"/>
                    <a:pt x="1256" y="3542"/>
                    <a:pt x="1268" y="3530"/>
                  </a:cubicBezTo>
                  <a:cubicBezTo>
                    <a:pt x="1305" y="3494"/>
                    <a:pt x="1312" y="3306"/>
                    <a:pt x="1318" y="3255"/>
                  </a:cubicBezTo>
                  <a:cubicBezTo>
                    <a:pt x="1341" y="3031"/>
                    <a:pt x="1365" y="2808"/>
                    <a:pt x="1387" y="2585"/>
                  </a:cubicBezTo>
                  <a:cubicBezTo>
                    <a:pt x="1443" y="2823"/>
                    <a:pt x="1499" y="3292"/>
                    <a:pt x="1554" y="3530"/>
                  </a:cubicBezTo>
                  <a:cubicBezTo>
                    <a:pt x="2434" y="3546"/>
                    <a:pt x="3314" y="3614"/>
                    <a:pt x="4191" y="3614"/>
                  </a:cubicBezTo>
                  <a:cubicBezTo>
                    <a:pt x="4680" y="3614"/>
                    <a:pt x="5167" y="3593"/>
                    <a:pt x="5653" y="3530"/>
                  </a:cubicBezTo>
                  <a:cubicBezTo>
                    <a:pt x="5399" y="2602"/>
                    <a:pt x="4745" y="1331"/>
                    <a:pt x="3890" y="885"/>
                  </a:cubicBezTo>
                  <a:cubicBezTo>
                    <a:pt x="3390" y="625"/>
                    <a:pt x="2827" y="493"/>
                    <a:pt x="2263" y="493"/>
                  </a:cubicBezTo>
                  <a:cubicBezTo>
                    <a:pt x="1864" y="493"/>
                    <a:pt x="1465" y="559"/>
                    <a:pt x="1089" y="694"/>
                  </a:cubicBezTo>
                  <a:cubicBezTo>
                    <a:pt x="1127" y="464"/>
                    <a:pt x="1137" y="232"/>
                    <a:pt x="1121" y="0"/>
                  </a:cubicBezTo>
                  <a:close/>
                </a:path>
              </a:pathLst>
            </a:custGeom>
            <a:solidFill>
              <a:srgbClr val="652C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9"/>
            <p:cNvSpPr/>
            <p:nvPr/>
          </p:nvSpPr>
          <p:spPr>
            <a:xfrm>
              <a:off x="2157875" y="1227375"/>
              <a:ext cx="31725" cy="16350"/>
            </a:xfrm>
            <a:custGeom>
              <a:avLst/>
              <a:gdLst/>
              <a:ahLst/>
              <a:cxnLst/>
              <a:rect l="l" t="t" r="r" b="b"/>
              <a:pathLst>
                <a:path w="1269" h="654" extrusionOk="0">
                  <a:moveTo>
                    <a:pt x="1" y="0"/>
                  </a:moveTo>
                  <a:cubicBezTo>
                    <a:pt x="11" y="231"/>
                    <a:pt x="26" y="449"/>
                    <a:pt x="48" y="638"/>
                  </a:cubicBezTo>
                  <a:cubicBezTo>
                    <a:pt x="117" y="632"/>
                    <a:pt x="186" y="630"/>
                    <a:pt x="255" y="630"/>
                  </a:cubicBezTo>
                  <a:cubicBezTo>
                    <a:pt x="446" y="630"/>
                    <a:pt x="637" y="647"/>
                    <a:pt x="828" y="647"/>
                  </a:cubicBezTo>
                  <a:cubicBezTo>
                    <a:pt x="899" y="647"/>
                    <a:pt x="971" y="644"/>
                    <a:pt x="1042" y="638"/>
                  </a:cubicBezTo>
                  <a:cubicBezTo>
                    <a:pt x="1044" y="638"/>
                    <a:pt x="1046" y="638"/>
                    <a:pt x="1049" y="638"/>
                  </a:cubicBezTo>
                  <a:cubicBezTo>
                    <a:pt x="1081" y="638"/>
                    <a:pt x="1114" y="653"/>
                    <a:pt x="1143" y="653"/>
                  </a:cubicBezTo>
                  <a:cubicBezTo>
                    <a:pt x="1157" y="653"/>
                    <a:pt x="1171" y="649"/>
                    <a:pt x="1182" y="638"/>
                  </a:cubicBezTo>
                  <a:cubicBezTo>
                    <a:pt x="1218" y="603"/>
                    <a:pt x="1226" y="415"/>
                    <a:pt x="1232" y="363"/>
                  </a:cubicBezTo>
                  <a:lnTo>
                    <a:pt x="1268" y="1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9"/>
            <p:cNvSpPr/>
            <p:nvPr/>
          </p:nvSpPr>
          <p:spPr>
            <a:xfrm>
              <a:off x="2191875" y="1227775"/>
              <a:ext cx="105175" cy="17675"/>
            </a:xfrm>
            <a:custGeom>
              <a:avLst/>
              <a:gdLst/>
              <a:ahLst/>
              <a:cxnLst/>
              <a:rect l="l" t="t" r="r" b="b"/>
              <a:pathLst>
                <a:path w="4207" h="707" extrusionOk="0">
                  <a:moveTo>
                    <a:pt x="1" y="1"/>
                  </a:moveTo>
                  <a:cubicBezTo>
                    <a:pt x="38" y="222"/>
                    <a:pt x="72" y="470"/>
                    <a:pt x="108" y="622"/>
                  </a:cubicBezTo>
                  <a:cubicBezTo>
                    <a:pt x="987" y="638"/>
                    <a:pt x="1868" y="706"/>
                    <a:pt x="2745" y="706"/>
                  </a:cubicBezTo>
                  <a:cubicBezTo>
                    <a:pt x="3233" y="706"/>
                    <a:pt x="3721" y="685"/>
                    <a:pt x="4207" y="622"/>
                  </a:cubicBezTo>
                  <a:cubicBezTo>
                    <a:pt x="4153" y="427"/>
                    <a:pt x="4088" y="234"/>
                    <a:pt x="4013" y="4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9"/>
            <p:cNvSpPr/>
            <p:nvPr/>
          </p:nvSpPr>
          <p:spPr>
            <a:xfrm>
              <a:off x="1936800" y="855250"/>
              <a:ext cx="332650" cy="313750"/>
            </a:xfrm>
            <a:custGeom>
              <a:avLst/>
              <a:gdLst/>
              <a:ahLst/>
              <a:cxnLst/>
              <a:rect l="l" t="t" r="r" b="b"/>
              <a:pathLst>
                <a:path w="13306" h="12550" extrusionOk="0">
                  <a:moveTo>
                    <a:pt x="87" y="0"/>
                  </a:moveTo>
                  <a:lnTo>
                    <a:pt x="87" y="0"/>
                  </a:lnTo>
                  <a:cubicBezTo>
                    <a:pt x="84" y="22"/>
                    <a:pt x="82" y="44"/>
                    <a:pt x="80" y="66"/>
                  </a:cubicBezTo>
                  <a:lnTo>
                    <a:pt x="80" y="66"/>
                  </a:lnTo>
                  <a:cubicBezTo>
                    <a:pt x="69" y="85"/>
                    <a:pt x="67" y="109"/>
                    <a:pt x="73" y="129"/>
                  </a:cubicBezTo>
                  <a:lnTo>
                    <a:pt x="73" y="129"/>
                  </a:lnTo>
                  <a:cubicBezTo>
                    <a:pt x="1" y="894"/>
                    <a:pt x="63" y="1667"/>
                    <a:pt x="259" y="2411"/>
                  </a:cubicBezTo>
                  <a:cubicBezTo>
                    <a:pt x="314" y="2617"/>
                    <a:pt x="380" y="2824"/>
                    <a:pt x="501" y="2999"/>
                  </a:cubicBezTo>
                  <a:cubicBezTo>
                    <a:pt x="843" y="3490"/>
                    <a:pt x="1508" y="3603"/>
                    <a:pt x="2100" y="3675"/>
                  </a:cubicBezTo>
                  <a:cubicBezTo>
                    <a:pt x="1843" y="6524"/>
                    <a:pt x="1538" y="9394"/>
                    <a:pt x="1497" y="12255"/>
                  </a:cubicBezTo>
                  <a:cubicBezTo>
                    <a:pt x="1865" y="12294"/>
                    <a:pt x="2390" y="12324"/>
                    <a:pt x="2756" y="12364"/>
                  </a:cubicBezTo>
                  <a:cubicBezTo>
                    <a:pt x="2609" y="9458"/>
                    <a:pt x="2772" y="6545"/>
                    <a:pt x="3243" y="3673"/>
                  </a:cubicBezTo>
                  <a:cubicBezTo>
                    <a:pt x="5018" y="3699"/>
                    <a:pt x="6794" y="3712"/>
                    <a:pt x="8569" y="3712"/>
                  </a:cubicBezTo>
                  <a:cubicBezTo>
                    <a:pt x="8798" y="3712"/>
                    <a:pt x="9027" y="3711"/>
                    <a:pt x="9257" y="3711"/>
                  </a:cubicBezTo>
                  <a:lnTo>
                    <a:pt x="9257" y="3711"/>
                  </a:lnTo>
                  <a:cubicBezTo>
                    <a:pt x="8885" y="6822"/>
                    <a:pt x="8836" y="9363"/>
                    <a:pt x="8751" y="12495"/>
                  </a:cubicBezTo>
                  <a:cubicBezTo>
                    <a:pt x="8771" y="12495"/>
                    <a:pt x="8793" y="12494"/>
                    <a:pt x="8815" y="12494"/>
                  </a:cubicBezTo>
                  <a:cubicBezTo>
                    <a:pt x="9132" y="12494"/>
                    <a:pt x="9629" y="12550"/>
                    <a:pt x="9945" y="12550"/>
                  </a:cubicBezTo>
                  <a:cubicBezTo>
                    <a:pt x="9967" y="12550"/>
                    <a:pt x="9988" y="12549"/>
                    <a:pt x="10009" y="12549"/>
                  </a:cubicBezTo>
                  <a:cubicBezTo>
                    <a:pt x="9978" y="9435"/>
                    <a:pt x="9850" y="6834"/>
                    <a:pt x="10234" y="3744"/>
                  </a:cubicBezTo>
                  <a:cubicBezTo>
                    <a:pt x="10854" y="3698"/>
                    <a:pt x="11477" y="3563"/>
                    <a:pt x="12015" y="3252"/>
                  </a:cubicBezTo>
                  <a:cubicBezTo>
                    <a:pt x="12552" y="2941"/>
                    <a:pt x="12997" y="2436"/>
                    <a:pt x="13141" y="1832"/>
                  </a:cubicBezTo>
                  <a:cubicBezTo>
                    <a:pt x="13271" y="1292"/>
                    <a:pt x="13157" y="712"/>
                    <a:pt x="13305" y="175"/>
                  </a:cubicBezTo>
                  <a:lnTo>
                    <a:pt x="13305" y="175"/>
                  </a:lnTo>
                  <a:cubicBezTo>
                    <a:pt x="13126" y="239"/>
                    <a:pt x="12932" y="248"/>
                    <a:pt x="12742" y="255"/>
                  </a:cubicBezTo>
                  <a:cubicBezTo>
                    <a:pt x="10740" y="337"/>
                    <a:pt x="8731" y="419"/>
                    <a:pt x="6726" y="419"/>
                  </a:cubicBezTo>
                  <a:cubicBezTo>
                    <a:pt x="4557" y="419"/>
                    <a:pt x="2392" y="323"/>
                    <a:pt x="243" y="29"/>
                  </a:cubicBezTo>
                  <a:cubicBezTo>
                    <a:pt x="223" y="26"/>
                    <a:pt x="202" y="24"/>
                    <a:pt x="181" y="24"/>
                  </a:cubicBezTo>
                  <a:cubicBezTo>
                    <a:pt x="150" y="24"/>
                    <a:pt x="120" y="29"/>
                    <a:pt x="95" y="48"/>
                  </a:cubicBezTo>
                  <a:lnTo>
                    <a:pt x="95" y="48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6E68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9"/>
            <p:cNvSpPr/>
            <p:nvPr/>
          </p:nvSpPr>
          <p:spPr>
            <a:xfrm>
              <a:off x="1904850" y="487950"/>
              <a:ext cx="393575" cy="420825"/>
            </a:xfrm>
            <a:custGeom>
              <a:avLst/>
              <a:gdLst/>
              <a:ahLst/>
              <a:cxnLst/>
              <a:rect l="l" t="t" r="r" b="b"/>
              <a:pathLst>
                <a:path w="15743" h="16833" extrusionOk="0">
                  <a:moveTo>
                    <a:pt x="3030" y="1"/>
                  </a:moveTo>
                  <a:cubicBezTo>
                    <a:pt x="2619" y="1"/>
                    <a:pt x="2209" y="23"/>
                    <a:pt x="1810" y="119"/>
                  </a:cubicBezTo>
                  <a:cubicBezTo>
                    <a:pt x="1231" y="260"/>
                    <a:pt x="671" y="570"/>
                    <a:pt x="358" y="1076"/>
                  </a:cubicBezTo>
                  <a:cubicBezTo>
                    <a:pt x="1" y="1655"/>
                    <a:pt x="18" y="2378"/>
                    <a:pt x="49" y="3057"/>
                  </a:cubicBezTo>
                  <a:cubicBezTo>
                    <a:pt x="54" y="3185"/>
                    <a:pt x="71" y="3334"/>
                    <a:pt x="179" y="3404"/>
                  </a:cubicBezTo>
                  <a:lnTo>
                    <a:pt x="235" y="3285"/>
                  </a:lnTo>
                  <a:cubicBezTo>
                    <a:pt x="410" y="7140"/>
                    <a:pt x="584" y="10995"/>
                    <a:pt x="758" y="14849"/>
                  </a:cubicBezTo>
                  <a:cubicBezTo>
                    <a:pt x="770" y="15114"/>
                    <a:pt x="785" y="15390"/>
                    <a:pt x="922" y="15616"/>
                  </a:cubicBezTo>
                  <a:cubicBezTo>
                    <a:pt x="1168" y="16028"/>
                    <a:pt x="1709" y="16129"/>
                    <a:pt x="2185" y="16189"/>
                  </a:cubicBezTo>
                  <a:cubicBezTo>
                    <a:pt x="4988" y="16541"/>
                    <a:pt x="7812" y="16832"/>
                    <a:pt x="10633" y="16832"/>
                  </a:cubicBezTo>
                  <a:cubicBezTo>
                    <a:pt x="11630" y="16832"/>
                    <a:pt x="12627" y="16796"/>
                    <a:pt x="13622" y="16713"/>
                  </a:cubicBezTo>
                  <a:cubicBezTo>
                    <a:pt x="13800" y="16699"/>
                    <a:pt x="13986" y="16680"/>
                    <a:pt x="14141" y="16588"/>
                  </a:cubicBezTo>
                  <a:cubicBezTo>
                    <a:pt x="14480" y="16387"/>
                    <a:pt x="14541" y="15930"/>
                    <a:pt x="14564" y="15537"/>
                  </a:cubicBezTo>
                  <a:cubicBezTo>
                    <a:pt x="14825" y="11372"/>
                    <a:pt x="15176" y="7214"/>
                    <a:pt x="15619" y="3063"/>
                  </a:cubicBezTo>
                  <a:cubicBezTo>
                    <a:pt x="15712" y="2195"/>
                    <a:pt x="15743" y="1162"/>
                    <a:pt x="15052" y="629"/>
                  </a:cubicBezTo>
                  <a:cubicBezTo>
                    <a:pt x="14625" y="299"/>
                    <a:pt x="14045" y="272"/>
                    <a:pt x="13506" y="259"/>
                  </a:cubicBezTo>
                  <a:lnTo>
                    <a:pt x="3586" y="10"/>
                  </a:lnTo>
                  <a:cubicBezTo>
                    <a:pt x="3401" y="5"/>
                    <a:pt x="3215" y="1"/>
                    <a:pt x="3030" y="1"/>
                  </a:cubicBezTo>
                  <a:close/>
                </a:path>
              </a:pathLst>
            </a:custGeom>
            <a:solidFill>
              <a:srgbClr val="FDF8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9"/>
            <p:cNvSpPr/>
            <p:nvPr/>
          </p:nvSpPr>
          <p:spPr>
            <a:xfrm>
              <a:off x="1950175" y="497175"/>
              <a:ext cx="286100" cy="231875"/>
            </a:xfrm>
            <a:custGeom>
              <a:avLst/>
              <a:gdLst/>
              <a:ahLst/>
              <a:cxnLst/>
              <a:rect l="l" t="t" r="r" b="b"/>
              <a:pathLst>
                <a:path w="11444" h="9275" extrusionOk="0">
                  <a:moveTo>
                    <a:pt x="11203" y="0"/>
                  </a:moveTo>
                  <a:lnTo>
                    <a:pt x="723" y="60"/>
                  </a:lnTo>
                  <a:lnTo>
                    <a:pt x="0" y="9275"/>
                  </a:lnTo>
                  <a:lnTo>
                    <a:pt x="11022" y="8974"/>
                  </a:lnTo>
                  <a:lnTo>
                    <a:pt x="11443" y="6323"/>
                  </a:lnTo>
                  <a:lnTo>
                    <a:pt x="11443" y="6323"/>
                  </a:lnTo>
                  <a:lnTo>
                    <a:pt x="1205" y="6865"/>
                  </a:lnTo>
                  <a:lnTo>
                    <a:pt x="1205" y="6865"/>
                  </a:lnTo>
                  <a:lnTo>
                    <a:pt x="1746" y="1866"/>
                  </a:lnTo>
                  <a:cubicBezTo>
                    <a:pt x="1746" y="1866"/>
                    <a:pt x="2793" y="3469"/>
                    <a:pt x="6260" y="3469"/>
                  </a:cubicBezTo>
                  <a:cubicBezTo>
                    <a:pt x="7498" y="3469"/>
                    <a:pt x="9044" y="3265"/>
                    <a:pt x="10961" y="2710"/>
                  </a:cubicBezTo>
                  <a:lnTo>
                    <a:pt x="11203" y="0"/>
                  </a:lnTo>
                  <a:close/>
                </a:path>
              </a:pathLst>
            </a:custGeom>
            <a:solidFill>
              <a:srgbClr val="4548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9"/>
            <p:cNvSpPr/>
            <p:nvPr/>
          </p:nvSpPr>
          <p:spPr>
            <a:xfrm>
              <a:off x="1974275" y="772675"/>
              <a:ext cx="236400" cy="66300"/>
            </a:xfrm>
            <a:custGeom>
              <a:avLst/>
              <a:gdLst/>
              <a:ahLst/>
              <a:cxnLst/>
              <a:rect l="l" t="t" r="r" b="b"/>
              <a:pathLst>
                <a:path w="9456" h="2652" extrusionOk="0">
                  <a:moveTo>
                    <a:pt x="181" y="1"/>
                  </a:moveTo>
                  <a:lnTo>
                    <a:pt x="0" y="2291"/>
                  </a:lnTo>
                  <a:lnTo>
                    <a:pt x="9396" y="2651"/>
                  </a:lnTo>
                  <a:lnTo>
                    <a:pt x="9456" y="242"/>
                  </a:lnTo>
                  <a:lnTo>
                    <a:pt x="181" y="1"/>
                  </a:lnTo>
                  <a:close/>
                </a:path>
              </a:pathLst>
            </a:custGeom>
            <a:solidFill>
              <a:srgbClr val="4548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9"/>
            <p:cNvSpPr/>
            <p:nvPr/>
          </p:nvSpPr>
          <p:spPr>
            <a:xfrm>
              <a:off x="1901225" y="483000"/>
              <a:ext cx="144075" cy="440275"/>
            </a:xfrm>
            <a:custGeom>
              <a:avLst/>
              <a:gdLst/>
              <a:ahLst/>
              <a:cxnLst/>
              <a:rect l="l" t="t" r="r" b="b"/>
              <a:pathLst>
                <a:path w="5763" h="17611" extrusionOk="0">
                  <a:moveTo>
                    <a:pt x="5708" y="1"/>
                  </a:moveTo>
                  <a:lnTo>
                    <a:pt x="5572" y="202"/>
                  </a:lnTo>
                  <a:lnTo>
                    <a:pt x="2826" y="225"/>
                  </a:lnTo>
                  <a:cubicBezTo>
                    <a:pt x="2116" y="230"/>
                    <a:pt x="1342" y="259"/>
                    <a:pt x="798" y="715"/>
                  </a:cubicBezTo>
                  <a:cubicBezTo>
                    <a:pt x="173" y="1239"/>
                    <a:pt x="61" y="2147"/>
                    <a:pt x="45" y="2962"/>
                  </a:cubicBezTo>
                  <a:cubicBezTo>
                    <a:pt x="1" y="5028"/>
                    <a:pt x="276" y="7087"/>
                    <a:pt x="361" y="9150"/>
                  </a:cubicBezTo>
                  <a:cubicBezTo>
                    <a:pt x="474" y="11894"/>
                    <a:pt x="255" y="14668"/>
                    <a:pt x="742" y="17370"/>
                  </a:cubicBezTo>
                  <a:cubicBezTo>
                    <a:pt x="752" y="17422"/>
                    <a:pt x="764" y="17478"/>
                    <a:pt x="803" y="17513"/>
                  </a:cubicBezTo>
                  <a:cubicBezTo>
                    <a:pt x="839" y="17546"/>
                    <a:pt x="891" y="17552"/>
                    <a:pt x="942" y="17552"/>
                  </a:cubicBezTo>
                  <a:cubicBezTo>
                    <a:pt x="955" y="17552"/>
                    <a:pt x="969" y="17552"/>
                    <a:pt x="983" y="17551"/>
                  </a:cubicBezTo>
                  <a:cubicBezTo>
                    <a:pt x="1481" y="17526"/>
                    <a:pt x="2139" y="17515"/>
                    <a:pt x="2789" y="17515"/>
                  </a:cubicBezTo>
                  <a:cubicBezTo>
                    <a:pt x="3977" y="17515"/>
                    <a:pt x="5141" y="17552"/>
                    <a:pt x="5272" y="17611"/>
                  </a:cubicBezTo>
                  <a:cubicBezTo>
                    <a:pt x="5218" y="11808"/>
                    <a:pt x="5762" y="5804"/>
                    <a:pt x="5708" y="1"/>
                  </a:cubicBezTo>
                  <a:close/>
                </a:path>
              </a:pathLst>
            </a:custGeom>
            <a:solidFill>
              <a:srgbClr val="D8541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9"/>
            <p:cNvSpPr/>
            <p:nvPr/>
          </p:nvSpPr>
          <p:spPr>
            <a:xfrm>
              <a:off x="2158425" y="487700"/>
              <a:ext cx="142725" cy="443225"/>
            </a:xfrm>
            <a:custGeom>
              <a:avLst/>
              <a:gdLst/>
              <a:ahLst/>
              <a:cxnLst/>
              <a:rect l="l" t="t" r="r" b="b"/>
              <a:pathLst>
                <a:path w="5709" h="17729" extrusionOk="0">
                  <a:moveTo>
                    <a:pt x="1242" y="0"/>
                  </a:moveTo>
                  <a:cubicBezTo>
                    <a:pt x="1129" y="0"/>
                    <a:pt x="1015" y="1"/>
                    <a:pt x="902" y="3"/>
                  </a:cubicBezTo>
                  <a:lnTo>
                    <a:pt x="783" y="9"/>
                  </a:lnTo>
                  <a:cubicBezTo>
                    <a:pt x="765" y="661"/>
                    <a:pt x="747" y="1312"/>
                    <a:pt x="730" y="1965"/>
                  </a:cubicBezTo>
                  <a:cubicBezTo>
                    <a:pt x="686" y="3541"/>
                    <a:pt x="643" y="5120"/>
                    <a:pt x="587" y="6696"/>
                  </a:cubicBezTo>
                  <a:cubicBezTo>
                    <a:pt x="457" y="10330"/>
                    <a:pt x="262" y="13961"/>
                    <a:pt x="0" y="17588"/>
                  </a:cubicBezTo>
                  <a:lnTo>
                    <a:pt x="4509" y="17729"/>
                  </a:lnTo>
                  <a:cubicBezTo>
                    <a:pt x="4482" y="17077"/>
                    <a:pt x="4474" y="16424"/>
                    <a:pt x="4484" y="15772"/>
                  </a:cubicBezTo>
                  <a:cubicBezTo>
                    <a:pt x="4568" y="10961"/>
                    <a:pt x="5709" y="6195"/>
                    <a:pt x="5565" y="1385"/>
                  </a:cubicBezTo>
                  <a:cubicBezTo>
                    <a:pt x="5558" y="1154"/>
                    <a:pt x="5545" y="910"/>
                    <a:pt x="5415" y="718"/>
                  </a:cubicBezTo>
                  <a:cubicBezTo>
                    <a:pt x="5234" y="448"/>
                    <a:pt x="4883" y="360"/>
                    <a:pt x="4564" y="302"/>
                  </a:cubicBezTo>
                  <a:cubicBezTo>
                    <a:pt x="3468" y="101"/>
                    <a:pt x="2355" y="0"/>
                    <a:pt x="1242" y="0"/>
                  </a:cubicBezTo>
                  <a:close/>
                </a:path>
              </a:pathLst>
            </a:custGeom>
            <a:solidFill>
              <a:srgbClr val="D8541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9"/>
            <p:cNvSpPr/>
            <p:nvPr/>
          </p:nvSpPr>
          <p:spPr>
            <a:xfrm>
              <a:off x="2007050" y="419600"/>
              <a:ext cx="208425" cy="57825"/>
            </a:xfrm>
            <a:custGeom>
              <a:avLst/>
              <a:gdLst/>
              <a:ahLst/>
              <a:cxnLst/>
              <a:rect l="l" t="t" r="r" b="b"/>
              <a:pathLst>
                <a:path w="8337" h="2313" extrusionOk="0">
                  <a:moveTo>
                    <a:pt x="7451" y="0"/>
                  </a:moveTo>
                  <a:cubicBezTo>
                    <a:pt x="7279" y="0"/>
                    <a:pt x="7112" y="67"/>
                    <a:pt x="7015" y="209"/>
                  </a:cubicBezTo>
                  <a:cubicBezTo>
                    <a:pt x="6976" y="267"/>
                    <a:pt x="6948" y="336"/>
                    <a:pt x="6889" y="376"/>
                  </a:cubicBezTo>
                  <a:cubicBezTo>
                    <a:pt x="6836" y="411"/>
                    <a:pt x="6769" y="415"/>
                    <a:pt x="6705" y="417"/>
                  </a:cubicBezTo>
                  <a:lnTo>
                    <a:pt x="1858" y="609"/>
                  </a:lnTo>
                  <a:lnTo>
                    <a:pt x="1740" y="919"/>
                  </a:lnTo>
                  <a:cubicBezTo>
                    <a:pt x="1778" y="509"/>
                    <a:pt x="1360" y="178"/>
                    <a:pt x="950" y="178"/>
                  </a:cubicBezTo>
                  <a:cubicBezTo>
                    <a:pt x="873" y="178"/>
                    <a:pt x="797" y="190"/>
                    <a:pt x="723" y="215"/>
                  </a:cubicBezTo>
                  <a:cubicBezTo>
                    <a:pt x="260" y="372"/>
                    <a:pt x="1" y="905"/>
                    <a:pt x="35" y="1393"/>
                  </a:cubicBezTo>
                  <a:cubicBezTo>
                    <a:pt x="50" y="1581"/>
                    <a:pt x="100" y="1772"/>
                    <a:pt x="212" y="1924"/>
                  </a:cubicBezTo>
                  <a:cubicBezTo>
                    <a:pt x="376" y="2149"/>
                    <a:pt x="635" y="2246"/>
                    <a:pt x="911" y="2246"/>
                  </a:cubicBezTo>
                  <a:cubicBezTo>
                    <a:pt x="1228" y="2246"/>
                    <a:pt x="1566" y="2119"/>
                    <a:pt x="1812" y="1914"/>
                  </a:cubicBezTo>
                  <a:cubicBezTo>
                    <a:pt x="2337" y="1934"/>
                    <a:pt x="2862" y="1944"/>
                    <a:pt x="3387" y="1944"/>
                  </a:cubicBezTo>
                  <a:cubicBezTo>
                    <a:pt x="4485" y="1944"/>
                    <a:pt x="5582" y="1901"/>
                    <a:pt x="6677" y="1816"/>
                  </a:cubicBezTo>
                  <a:cubicBezTo>
                    <a:pt x="6736" y="2133"/>
                    <a:pt x="7059" y="2313"/>
                    <a:pt x="7384" y="2313"/>
                  </a:cubicBezTo>
                  <a:cubicBezTo>
                    <a:pt x="7546" y="2313"/>
                    <a:pt x="7709" y="2268"/>
                    <a:pt x="7839" y="2173"/>
                  </a:cubicBezTo>
                  <a:cubicBezTo>
                    <a:pt x="8231" y="1887"/>
                    <a:pt x="8336" y="1335"/>
                    <a:pt x="8246" y="859"/>
                  </a:cubicBezTo>
                  <a:cubicBezTo>
                    <a:pt x="8191" y="567"/>
                    <a:pt x="8062" y="271"/>
                    <a:pt x="7813" y="107"/>
                  </a:cubicBezTo>
                  <a:cubicBezTo>
                    <a:pt x="7708" y="37"/>
                    <a:pt x="7578" y="0"/>
                    <a:pt x="7451" y="0"/>
                  </a:cubicBezTo>
                  <a:close/>
                </a:path>
              </a:pathLst>
            </a:custGeom>
            <a:solidFill>
              <a:srgbClr val="00BC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9"/>
            <p:cNvSpPr/>
            <p:nvPr/>
          </p:nvSpPr>
          <p:spPr>
            <a:xfrm>
              <a:off x="2044400" y="415400"/>
              <a:ext cx="137600" cy="65600"/>
            </a:xfrm>
            <a:custGeom>
              <a:avLst/>
              <a:gdLst/>
              <a:ahLst/>
              <a:cxnLst/>
              <a:rect l="l" t="t" r="r" b="b"/>
              <a:pathLst>
                <a:path w="5504" h="2624" extrusionOk="0">
                  <a:moveTo>
                    <a:pt x="5504" y="1"/>
                  </a:moveTo>
                  <a:lnTo>
                    <a:pt x="37" y="282"/>
                  </a:lnTo>
                  <a:lnTo>
                    <a:pt x="1" y="2557"/>
                  </a:lnTo>
                  <a:lnTo>
                    <a:pt x="5380" y="2624"/>
                  </a:lnTo>
                  <a:lnTo>
                    <a:pt x="5504" y="1"/>
                  </a:lnTo>
                  <a:close/>
                </a:path>
              </a:pathLst>
            </a:custGeom>
            <a:solidFill>
              <a:srgbClr val="00A6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9"/>
            <p:cNvSpPr/>
            <p:nvPr/>
          </p:nvSpPr>
          <p:spPr>
            <a:xfrm>
              <a:off x="2012175" y="433375"/>
              <a:ext cx="27650" cy="30225"/>
            </a:xfrm>
            <a:custGeom>
              <a:avLst/>
              <a:gdLst/>
              <a:ahLst/>
              <a:cxnLst/>
              <a:rect l="l" t="t" r="r" b="b"/>
              <a:pathLst>
                <a:path w="1106" h="1209" extrusionOk="0">
                  <a:moveTo>
                    <a:pt x="671" y="1"/>
                  </a:moveTo>
                  <a:cubicBezTo>
                    <a:pt x="0" y="1"/>
                    <a:pt x="219" y="969"/>
                    <a:pt x="234" y="969"/>
                  </a:cubicBezTo>
                  <a:cubicBezTo>
                    <a:pt x="235" y="969"/>
                    <a:pt x="235" y="969"/>
                    <a:pt x="235" y="968"/>
                  </a:cubicBezTo>
                  <a:cubicBezTo>
                    <a:pt x="326" y="553"/>
                    <a:pt x="524" y="446"/>
                    <a:pt x="704" y="446"/>
                  </a:cubicBezTo>
                  <a:cubicBezTo>
                    <a:pt x="811" y="446"/>
                    <a:pt x="912" y="484"/>
                    <a:pt x="980" y="517"/>
                  </a:cubicBezTo>
                  <a:cubicBezTo>
                    <a:pt x="929" y="531"/>
                    <a:pt x="849" y="598"/>
                    <a:pt x="730" y="795"/>
                  </a:cubicBezTo>
                  <a:cubicBezTo>
                    <a:pt x="492" y="1187"/>
                    <a:pt x="964" y="1209"/>
                    <a:pt x="1071" y="1209"/>
                  </a:cubicBezTo>
                  <a:cubicBezTo>
                    <a:pt x="1084" y="1209"/>
                    <a:pt x="1092" y="1209"/>
                    <a:pt x="1092" y="1209"/>
                  </a:cubicBezTo>
                  <a:lnTo>
                    <a:pt x="1105" y="98"/>
                  </a:lnTo>
                  <a:cubicBezTo>
                    <a:pt x="930" y="30"/>
                    <a:pt x="787" y="1"/>
                    <a:pt x="671" y="1"/>
                  </a:cubicBezTo>
                  <a:close/>
                </a:path>
              </a:pathLst>
            </a:custGeom>
            <a:solidFill>
              <a:srgbClr val="00A6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9"/>
            <p:cNvSpPr/>
            <p:nvPr/>
          </p:nvSpPr>
          <p:spPr>
            <a:xfrm>
              <a:off x="2151900" y="431575"/>
              <a:ext cx="55950" cy="31700"/>
            </a:xfrm>
            <a:custGeom>
              <a:avLst/>
              <a:gdLst/>
              <a:ahLst/>
              <a:cxnLst/>
              <a:rect l="l" t="t" r="r" b="b"/>
              <a:pathLst>
                <a:path w="2238" h="1268" extrusionOk="0">
                  <a:moveTo>
                    <a:pt x="1746" y="1"/>
                  </a:moveTo>
                  <a:cubicBezTo>
                    <a:pt x="1603" y="1"/>
                    <a:pt x="1411" y="63"/>
                    <a:pt x="1151" y="223"/>
                  </a:cubicBezTo>
                  <a:cubicBezTo>
                    <a:pt x="0" y="932"/>
                    <a:pt x="1285" y="1268"/>
                    <a:pt x="1285" y="1268"/>
                  </a:cubicBezTo>
                  <a:cubicBezTo>
                    <a:pt x="1285" y="1268"/>
                    <a:pt x="1286" y="1268"/>
                    <a:pt x="1289" y="1268"/>
                  </a:cubicBezTo>
                  <a:cubicBezTo>
                    <a:pt x="1328" y="1268"/>
                    <a:pt x="1586" y="1256"/>
                    <a:pt x="1659" y="959"/>
                  </a:cubicBezTo>
                  <a:cubicBezTo>
                    <a:pt x="1739" y="638"/>
                    <a:pt x="1379" y="437"/>
                    <a:pt x="1379" y="437"/>
                  </a:cubicBezTo>
                  <a:cubicBezTo>
                    <a:pt x="1379" y="437"/>
                    <a:pt x="1546" y="359"/>
                    <a:pt x="1725" y="359"/>
                  </a:cubicBezTo>
                  <a:cubicBezTo>
                    <a:pt x="1901" y="359"/>
                    <a:pt x="2088" y="434"/>
                    <a:pt x="2141" y="732"/>
                  </a:cubicBezTo>
                  <a:cubicBezTo>
                    <a:pt x="2141" y="732"/>
                    <a:pt x="2238" y="1"/>
                    <a:pt x="1746" y="1"/>
                  </a:cubicBezTo>
                  <a:close/>
                </a:path>
              </a:pathLst>
            </a:custGeom>
            <a:solidFill>
              <a:srgbClr val="00A6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9"/>
            <p:cNvSpPr/>
            <p:nvPr/>
          </p:nvSpPr>
          <p:spPr>
            <a:xfrm>
              <a:off x="1818925" y="880475"/>
              <a:ext cx="108625" cy="113550"/>
            </a:xfrm>
            <a:custGeom>
              <a:avLst/>
              <a:gdLst/>
              <a:ahLst/>
              <a:cxnLst/>
              <a:rect l="l" t="t" r="r" b="b"/>
              <a:pathLst>
                <a:path w="4345" h="4542" extrusionOk="0">
                  <a:moveTo>
                    <a:pt x="507" y="1"/>
                  </a:moveTo>
                  <a:cubicBezTo>
                    <a:pt x="466" y="1"/>
                    <a:pt x="422" y="1"/>
                    <a:pt x="389" y="23"/>
                  </a:cubicBezTo>
                  <a:cubicBezTo>
                    <a:pt x="348" y="52"/>
                    <a:pt x="335" y="105"/>
                    <a:pt x="326" y="155"/>
                  </a:cubicBezTo>
                  <a:cubicBezTo>
                    <a:pt x="97" y="1337"/>
                    <a:pt x="1" y="2543"/>
                    <a:pt x="39" y="3746"/>
                  </a:cubicBezTo>
                  <a:cubicBezTo>
                    <a:pt x="41" y="3831"/>
                    <a:pt x="46" y="3921"/>
                    <a:pt x="90" y="3993"/>
                  </a:cubicBezTo>
                  <a:cubicBezTo>
                    <a:pt x="140" y="4078"/>
                    <a:pt x="228" y="4114"/>
                    <a:pt x="323" y="4114"/>
                  </a:cubicBezTo>
                  <a:cubicBezTo>
                    <a:pt x="455" y="4114"/>
                    <a:pt x="601" y="4042"/>
                    <a:pt x="676" y="3928"/>
                  </a:cubicBezTo>
                  <a:cubicBezTo>
                    <a:pt x="804" y="3731"/>
                    <a:pt x="907" y="2253"/>
                    <a:pt x="1035" y="1771"/>
                  </a:cubicBezTo>
                  <a:lnTo>
                    <a:pt x="1035" y="1771"/>
                  </a:lnTo>
                  <a:cubicBezTo>
                    <a:pt x="1009" y="2302"/>
                    <a:pt x="937" y="4227"/>
                    <a:pt x="1239" y="4492"/>
                  </a:cubicBezTo>
                  <a:cubicBezTo>
                    <a:pt x="1262" y="4516"/>
                    <a:pt x="1291" y="4531"/>
                    <a:pt x="1322" y="4540"/>
                  </a:cubicBezTo>
                  <a:cubicBezTo>
                    <a:pt x="1328" y="4541"/>
                    <a:pt x="1334" y="4541"/>
                    <a:pt x="1340" y="4541"/>
                  </a:cubicBezTo>
                  <a:cubicBezTo>
                    <a:pt x="1370" y="4541"/>
                    <a:pt x="1400" y="4530"/>
                    <a:pt x="1428" y="4516"/>
                  </a:cubicBezTo>
                  <a:cubicBezTo>
                    <a:pt x="1631" y="4413"/>
                    <a:pt x="1757" y="4196"/>
                    <a:pt x="1810" y="3973"/>
                  </a:cubicBezTo>
                  <a:cubicBezTo>
                    <a:pt x="1862" y="3751"/>
                    <a:pt x="1915" y="2239"/>
                    <a:pt x="2032" y="1727"/>
                  </a:cubicBezTo>
                  <a:lnTo>
                    <a:pt x="2044" y="3816"/>
                  </a:lnTo>
                  <a:cubicBezTo>
                    <a:pt x="2045" y="3992"/>
                    <a:pt x="2061" y="4199"/>
                    <a:pt x="2209" y="4297"/>
                  </a:cubicBezTo>
                  <a:cubicBezTo>
                    <a:pt x="2254" y="4327"/>
                    <a:pt x="2306" y="4341"/>
                    <a:pt x="2359" y="4341"/>
                  </a:cubicBezTo>
                  <a:cubicBezTo>
                    <a:pt x="2493" y="4341"/>
                    <a:pt x="2634" y="4254"/>
                    <a:pt x="2706" y="4133"/>
                  </a:cubicBezTo>
                  <a:cubicBezTo>
                    <a:pt x="2806" y="3965"/>
                    <a:pt x="2808" y="3759"/>
                    <a:pt x="2808" y="3564"/>
                  </a:cubicBezTo>
                  <a:cubicBezTo>
                    <a:pt x="2806" y="2996"/>
                    <a:pt x="2708" y="2096"/>
                    <a:pt x="2707" y="1529"/>
                  </a:cubicBezTo>
                  <a:lnTo>
                    <a:pt x="2707" y="1529"/>
                  </a:lnTo>
                  <a:cubicBezTo>
                    <a:pt x="2938" y="1877"/>
                    <a:pt x="3391" y="2496"/>
                    <a:pt x="3609" y="2496"/>
                  </a:cubicBezTo>
                  <a:cubicBezTo>
                    <a:pt x="3633" y="2496"/>
                    <a:pt x="3654" y="2488"/>
                    <a:pt x="3671" y="2472"/>
                  </a:cubicBezTo>
                  <a:cubicBezTo>
                    <a:pt x="4345" y="1861"/>
                    <a:pt x="2801" y="484"/>
                    <a:pt x="2801" y="430"/>
                  </a:cubicBezTo>
                  <a:cubicBezTo>
                    <a:pt x="2801" y="430"/>
                    <a:pt x="2599" y="155"/>
                    <a:pt x="2479" y="92"/>
                  </a:cubicBezTo>
                  <a:cubicBezTo>
                    <a:pt x="2358" y="30"/>
                    <a:pt x="2217" y="27"/>
                    <a:pt x="2082" y="24"/>
                  </a:cubicBezTo>
                  <a:lnTo>
                    <a:pt x="507" y="1"/>
                  </a:lnTo>
                  <a:close/>
                </a:path>
              </a:pathLst>
            </a:custGeom>
            <a:solidFill>
              <a:srgbClr val="00BC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9"/>
            <p:cNvSpPr/>
            <p:nvPr/>
          </p:nvSpPr>
          <p:spPr>
            <a:xfrm>
              <a:off x="1824825" y="883725"/>
              <a:ext cx="64000" cy="20475"/>
            </a:xfrm>
            <a:custGeom>
              <a:avLst/>
              <a:gdLst/>
              <a:ahLst/>
              <a:cxnLst/>
              <a:rect l="l" t="t" r="r" b="b"/>
              <a:pathLst>
                <a:path w="2560" h="819" extrusionOk="0">
                  <a:moveTo>
                    <a:pt x="1132" y="1"/>
                  </a:moveTo>
                  <a:cubicBezTo>
                    <a:pt x="1120" y="1"/>
                    <a:pt x="1101" y="7"/>
                    <a:pt x="1101" y="16"/>
                  </a:cubicBezTo>
                  <a:cubicBezTo>
                    <a:pt x="1111" y="123"/>
                    <a:pt x="1118" y="230"/>
                    <a:pt x="1124" y="338"/>
                  </a:cubicBezTo>
                  <a:cubicBezTo>
                    <a:pt x="982" y="351"/>
                    <a:pt x="841" y="367"/>
                    <a:pt x="699" y="383"/>
                  </a:cubicBezTo>
                  <a:cubicBezTo>
                    <a:pt x="680" y="306"/>
                    <a:pt x="660" y="229"/>
                    <a:pt x="642" y="154"/>
                  </a:cubicBezTo>
                  <a:cubicBezTo>
                    <a:pt x="641" y="150"/>
                    <a:pt x="637" y="149"/>
                    <a:pt x="632" y="149"/>
                  </a:cubicBezTo>
                  <a:cubicBezTo>
                    <a:pt x="620" y="149"/>
                    <a:pt x="602" y="156"/>
                    <a:pt x="603" y="163"/>
                  </a:cubicBezTo>
                  <a:cubicBezTo>
                    <a:pt x="613" y="238"/>
                    <a:pt x="624" y="314"/>
                    <a:pt x="636" y="391"/>
                  </a:cubicBezTo>
                  <a:cubicBezTo>
                    <a:pt x="528" y="405"/>
                    <a:pt x="421" y="419"/>
                    <a:pt x="312" y="435"/>
                  </a:cubicBezTo>
                  <a:cubicBezTo>
                    <a:pt x="308" y="351"/>
                    <a:pt x="299" y="269"/>
                    <a:pt x="290" y="191"/>
                  </a:cubicBezTo>
                  <a:cubicBezTo>
                    <a:pt x="289" y="186"/>
                    <a:pt x="284" y="184"/>
                    <a:pt x="278" y="184"/>
                  </a:cubicBezTo>
                  <a:cubicBezTo>
                    <a:pt x="267" y="184"/>
                    <a:pt x="253" y="190"/>
                    <a:pt x="253" y="198"/>
                  </a:cubicBezTo>
                  <a:cubicBezTo>
                    <a:pt x="249" y="278"/>
                    <a:pt x="247" y="361"/>
                    <a:pt x="249" y="444"/>
                  </a:cubicBezTo>
                  <a:cubicBezTo>
                    <a:pt x="168" y="456"/>
                    <a:pt x="87" y="469"/>
                    <a:pt x="8" y="482"/>
                  </a:cubicBezTo>
                  <a:cubicBezTo>
                    <a:pt x="5" y="499"/>
                    <a:pt x="3" y="516"/>
                    <a:pt x="1" y="532"/>
                  </a:cubicBezTo>
                  <a:lnTo>
                    <a:pt x="250" y="499"/>
                  </a:lnTo>
                  <a:cubicBezTo>
                    <a:pt x="253" y="573"/>
                    <a:pt x="260" y="648"/>
                    <a:pt x="272" y="721"/>
                  </a:cubicBezTo>
                  <a:cubicBezTo>
                    <a:pt x="273" y="727"/>
                    <a:pt x="278" y="729"/>
                    <a:pt x="284" y="729"/>
                  </a:cubicBezTo>
                  <a:cubicBezTo>
                    <a:pt x="296" y="729"/>
                    <a:pt x="312" y="722"/>
                    <a:pt x="312" y="714"/>
                  </a:cubicBezTo>
                  <a:cubicBezTo>
                    <a:pt x="318" y="639"/>
                    <a:pt x="319" y="564"/>
                    <a:pt x="316" y="489"/>
                  </a:cubicBezTo>
                  <a:cubicBezTo>
                    <a:pt x="425" y="475"/>
                    <a:pt x="535" y="462"/>
                    <a:pt x="646" y="448"/>
                  </a:cubicBezTo>
                  <a:cubicBezTo>
                    <a:pt x="662" y="554"/>
                    <a:pt x="687" y="660"/>
                    <a:pt x="719" y="762"/>
                  </a:cubicBezTo>
                  <a:cubicBezTo>
                    <a:pt x="721" y="765"/>
                    <a:pt x="725" y="766"/>
                    <a:pt x="730" y="766"/>
                  </a:cubicBezTo>
                  <a:cubicBezTo>
                    <a:pt x="742" y="766"/>
                    <a:pt x="761" y="759"/>
                    <a:pt x="760" y="751"/>
                  </a:cubicBezTo>
                  <a:cubicBezTo>
                    <a:pt x="751" y="646"/>
                    <a:pt x="736" y="542"/>
                    <a:pt x="712" y="439"/>
                  </a:cubicBezTo>
                  <a:cubicBezTo>
                    <a:pt x="850" y="423"/>
                    <a:pt x="988" y="407"/>
                    <a:pt x="1128" y="393"/>
                  </a:cubicBezTo>
                  <a:lnTo>
                    <a:pt x="1129" y="416"/>
                  </a:lnTo>
                  <a:cubicBezTo>
                    <a:pt x="1135" y="548"/>
                    <a:pt x="1126" y="683"/>
                    <a:pt x="1142" y="814"/>
                  </a:cubicBezTo>
                  <a:cubicBezTo>
                    <a:pt x="1142" y="817"/>
                    <a:pt x="1146" y="819"/>
                    <a:pt x="1151" y="819"/>
                  </a:cubicBezTo>
                  <a:cubicBezTo>
                    <a:pt x="1163" y="819"/>
                    <a:pt x="1183" y="812"/>
                    <a:pt x="1183" y="806"/>
                  </a:cubicBezTo>
                  <a:cubicBezTo>
                    <a:pt x="1198" y="667"/>
                    <a:pt x="1198" y="526"/>
                    <a:pt x="1185" y="387"/>
                  </a:cubicBezTo>
                  <a:cubicBezTo>
                    <a:pt x="1342" y="370"/>
                    <a:pt x="1500" y="355"/>
                    <a:pt x="1658" y="342"/>
                  </a:cubicBezTo>
                  <a:lnTo>
                    <a:pt x="1658" y="342"/>
                  </a:lnTo>
                  <a:cubicBezTo>
                    <a:pt x="1658" y="363"/>
                    <a:pt x="1657" y="385"/>
                    <a:pt x="1657" y="406"/>
                  </a:cubicBezTo>
                  <a:cubicBezTo>
                    <a:pt x="1657" y="527"/>
                    <a:pt x="1644" y="657"/>
                    <a:pt x="1662" y="777"/>
                  </a:cubicBezTo>
                  <a:cubicBezTo>
                    <a:pt x="1662" y="779"/>
                    <a:pt x="1665" y="780"/>
                    <a:pt x="1669" y="780"/>
                  </a:cubicBezTo>
                  <a:cubicBezTo>
                    <a:pt x="1680" y="780"/>
                    <a:pt x="1703" y="773"/>
                    <a:pt x="1704" y="767"/>
                  </a:cubicBezTo>
                  <a:cubicBezTo>
                    <a:pt x="1720" y="645"/>
                    <a:pt x="1708" y="516"/>
                    <a:pt x="1708" y="393"/>
                  </a:cubicBezTo>
                  <a:cubicBezTo>
                    <a:pt x="1708" y="375"/>
                    <a:pt x="1708" y="356"/>
                    <a:pt x="1707" y="338"/>
                  </a:cubicBezTo>
                  <a:cubicBezTo>
                    <a:pt x="1783" y="332"/>
                    <a:pt x="1858" y="326"/>
                    <a:pt x="1934" y="322"/>
                  </a:cubicBezTo>
                  <a:cubicBezTo>
                    <a:pt x="1995" y="318"/>
                    <a:pt x="2056" y="314"/>
                    <a:pt x="2117" y="311"/>
                  </a:cubicBezTo>
                  <a:cubicBezTo>
                    <a:pt x="2124" y="424"/>
                    <a:pt x="2134" y="538"/>
                    <a:pt x="2147" y="649"/>
                  </a:cubicBezTo>
                  <a:cubicBezTo>
                    <a:pt x="2149" y="651"/>
                    <a:pt x="2151" y="654"/>
                    <a:pt x="2153" y="654"/>
                  </a:cubicBezTo>
                  <a:lnTo>
                    <a:pt x="2161" y="656"/>
                  </a:lnTo>
                  <a:cubicBezTo>
                    <a:pt x="2163" y="657"/>
                    <a:pt x="2166" y="657"/>
                    <a:pt x="2170" y="657"/>
                  </a:cubicBezTo>
                  <a:cubicBezTo>
                    <a:pt x="2187" y="657"/>
                    <a:pt x="2215" y="649"/>
                    <a:pt x="2219" y="637"/>
                  </a:cubicBezTo>
                  <a:lnTo>
                    <a:pt x="2221" y="629"/>
                  </a:lnTo>
                  <a:cubicBezTo>
                    <a:pt x="2222" y="626"/>
                    <a:pt x="2222" y="625"/>
                    <a:pt x="2220" y="624"/>
                  </a:cubicBezTo>
                  <a:lnTo>
                    <a:pt x="2211" y="618"/>
                  </a:lnTo>
                  <a:cubicBezTo>
                    <a:pt x="2201" y="583"/>
                    <a:pt x="2203" y="499"/>
                    <a:pt x="2201" y="477"/>
                  </a:cubicBezTo>
                  <a:lnTo>
                    <a:pt x="2188" y="362"/>
                  </a:lnTo>
                  <a:lnTo>
                    <a:pt x="2182" y="307"/>
                  </a:lnTo>
                  <a:cubicBezTo>
                    <a:pt x="2308" y="301"/>
                    <a:pt x="2433" y="297"/>
                    <a:pt x="2559" y="292"/>
                  </a:cubicBezTo>
                  <a:cubicBezTo>
                    <a:pt x="2552" y="282"/>
                    <a:pt x="2539" y="264"/>
                    <a:pt x="2521" y="242"/>
                  </a:cubicBezTo>
                  <a:lnTo>
                    <a:pt x="2513" y="242"/>
                  </a:lnTo>
                  <a:cubicBezTo>
                    <a:pt x="2401" y="245"/>
                    <a:pt x="2289" y="251"/>
                    <a:pt x="2176" y="257"/>
                  </a:cubicBezTo>
                  <a:cubicBezTo>
                    <a:pt x="2170" y="204"/>
                    <a:pt x="2163" y="150"/>
                    <a:pt x="2153" y="97"/>
                  </a:cubicBezTo>
                  <a:cubicBezTo>
                    <a:pt x="2153" y="94"/>
                    <a:pt x="2149" y="93"/>
                    <a:pt x="2143" y="93"/>
                  </a:cubicBezTo>
                  <a:cubicBezTo>
                    <a:pt x="2130" y="93"/>
                    <a:pt x="2108" y="100"/>
                    <a:pt x="2108" y="109"/>
                  </a:cubicBezTo>
                  <a:cubicBezTo>
                    <a:pt x="2108" y="159"/>
                    <a:pt x="2111" y="210"/>
                    <a:pt x="2114" y="261"/>
                  </a:cubicBezTo>
                  <a:cubicBezTo>
                    <a:pt x="1978" y="268"/>
                    <a:pt x="1843" y="276"/>
                    <a:pt x="1707" y="287"/>
                  </a:cubicBezTo>
                  <a:cubicBezTo>
                    <a:pt x="1706" y="199"/>
                    <a:pt x="1704" y="111"/>
                    <a:pt x="1702" y="23"/>
                  </a:cubicBezTo>
                  <a:cubicBezTo>
                    <a:pt x="1702" y="21"/>
                    <a:pt x="1699" y="20"/>
                    <a:pt x="1695" y="20"/>
                  </a:cubicBezTo>
                  <a:cubicBezTo>
                    <a:pt x="1684" y="20"/>
                    <a:pt x="1664" y="25"/>
                    <a:pt x="1664" y="32"/>
                  </a:cubicBezTo>
                  <a:cubicBezTo>
                    <a:pt x="1662" y="119"/>
                    <a:pt x="1661" y="205"/>
                    <a:pt x="1660" y="291"/>
                  </a:cubicBezTo>
                  <a:cubicBezTo>
                    <a:pt x="1624" y="293"/>
                    <a:pt x="1587" y="295"/>
                    <a:pt x="1551" y="299"/>
                  </a:cubicBezTo>
                  <a:cubicBezTo>
                    <a:pt x="1427" y="308"/>
                    <a:pt x="1304" y="320"/>
                    <a:pt x="1179" y="332"/>
                  </a:cubicBezTo>
                  <a:cubicBezTo>
                    <a:pt x="1169" y="220"/>
                    <a:pt x="1155" y="111"/>
                    <a:pt x="1142" y="5"/>
                  </a:cubicBezTo>
                  <a:cubicBezTo>
                    <a:pt x="1141" y="2"/>
                    <a:pt x="1137" y="1"/>
                    <a:pt x="1132" y="1"/>
                  </a:cubicBezTo>
                  <a:close/>
                </a:path>
              </a:pathLst>
            </a:custGeom>
            <a:solidFill>
              <a:srgbClr val="008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39"/>
            <p:cNvSpPr/>
            <p:nvPr/>
          </p:nvSpPr>
          <p:spPr>
            <a:xfrm>
              <a:off x="1819800" y="499975"/>
              <a:ext cx="104075" cy="389750"/>
            </a:xfrm>
            <a:custGeom>
              <a:avLst/>
              <a:gdLst/>
              <a:ahLst/>
              <a:cxnLst/>
              <a:rect l="l" t="t" r="r" b="b"/>
              <a:pathLst>
                <a:path w="4163" h="15590" extrusionOk="0">
                  <a:moveTo>
                    <a:pt x="4162" y="0"/>
                  </a:moveTo>
                  <a:cubicBezTo>
                    <a:pt x="4162" y="0"/>
                    <a:pt x="1919" y="1363"/>
                    <a:pt x="1052" y="7040"/>
                  </a:cubicBezTo>
                  <a:cubicBezTo>
                    <a:pt x="620" y="9872"/>
                    <a:pt x="0" y="12682"/>
                    <a:pt x="81" y="15547"/>
                  </a:cubicBezTo>
                  <a:cubicBezTo>
                    <a:pt x="524" y="15566"/>
                    <a:pt x="962" y="15569"/>
                    <a:pt x="1398" y="15569"/>
                  </a:cubicBezTo>
                  <a:cubicBezTo>
                    <a:pt x="1585" y="15569"/>
                    <a:pt x="1772" y="15568"/>
                    <a:pt x="1958" y="15568"/>
                  </a:cubicBezTo>
                  <a:cubicBezTo>
                    <a:pt x="2388" y="15568"/>
                    <a:pt x="2819" y="15571"/>
                    <a:pt x="3255" y="15589"/>
                  </a:cubicBezTo>
                  <a:cubicBezTo>
                    <a:pt x="3083" y="10646"/>
                    <a:pt x="4021" y="4991"/>
                    <a:pt x="4162" y="0"/>
                  </a:cubicBezTo>
                  <a:close/>
                </a:path>
              </a:pathLst>
            </a:custGeom>
            <a:solidFill>
              <a:srgbClr val="D8541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39"/>
            <p:cNvSpPr/>
            <p:nvPr/>
          </p:nvSpPr>
          <p:spPr>
            <a:xfrm>
              <a:off x="2265850" y="880925"/>
              <a:ext cx="107750" cy="113675"/>
            </a:xfrm>
            <a:custGeom>
              <a:avLst/>
              <a:gdLst/>
              <a:ahLst/>
              <a:cxnLst/>
              <a:rect l="l" t="t" r="r" b="b"/>
              <a:pathLst>
                <a:path w="4310" h="4547" extrusionOk="0">
                  <a:moveTo>
                    <a:pt x="2240" y="1"/>
                  </a:moveTo>
                  <a:cubicBezTo>
                    <a:pt x="2137" y="1"/>
                    <a:pt x="2035" y="10"/>
                    <a:pt x="1943" y="53"/>
                  </a:cubicBezTo>
                  <a:cubicBezTo>
                    <a:pt x="1820" y="110"/>
                    <a:pt x="1606" y="376"/>
                    <a:pt x="1606" y="376"/>
                  </a:cubicBezTo>
                  <a:cubicBezTo>
                    <a:pt x="1602" y="430"/>
                    <a:pt x="1" y="1738"/>
                    <a:pt x="646" y="2377"/>
                  </a:cubicBezTo>
                  <a:cubicBezTo>
                    <a:pt x="664" y="2395"/>
                    <a:pt x="686" y="2403"/>
                    <a:pt x="712" y="2403"/>
                  </a:cubicBezTo>
                  <a:cubicBezTo>
                    <a:pt x="933" y="2403"/>
                    <a:pt x="1406" y="1812"/>
                    <a:pt x="1650" y="1477"/>
                  </a:cubicBezTo>
                  <a:lnTo>
                    <a:pt x="1650" y="1477"/>
                  </a:lnTo>
                  <a:cubicBezTo>
                    <a:pt x="1624" y="2044"/>
                    <a:pt x="1487" y="2938"/>
                    <a:pt x="1461" y="3505"/>
                  </a:cubicBezTo>
                  <a:cubicBezTo>
                    <a:pt x="1451" y="3700"/>
                    <a:pt x="1444" y="3906"/>
                    <a:pt x="1537" y="4079"/>
                  </a:cubicBezTo>
                  <a:cubicBezTo>
                    <a:pt x="1606" y="4206"/>
                    <a:pt x="1749" y="4301"/>
                    <a:pt x="1888" y="4301"/>
                  </a:cubicBezTo>
                  <a:cubicBezTo>
                    <a:pt x="1936" y="4301"/>
                    <a:pt x="1984" y="4290"/>
                    <a:pt x="2027" y="4263"/>
                  </a:cubicBezTo>
                  <a:cubicBezTo>
                    <a:pt x="2178" y="4172"/>
                    <a:pt x="2203" y="3967"/>
                    <a:pt x="2213" y="3791"/>
                  </a:cubicBezTo>
                  <a:lnTo>
                    <a:pt x="2316" y="1705"/>
                  </a:lnTo>
                  <a:cubicBezTo>
                    <a:pt x="2412" y="2221"/>
                    <a:pt x="2400" y="3734"/>
                    <a:pt x="2441" y="3959"/>
                  </a:cubicBezTo>
                  <a:cubicBezTo>
                    <a:pt x="2483" y="4182"/>
                    <a:pt x="2599" y="4406"/>
                    <a:pt x="2798" y="4517"/>
                  </a:cubicBezTo>
                  <a:cubicBezTo>
                    <a:pt x="2827" y="4532"/>
                    <a:pt x="2857" y="4546"/>
                    <a:pt x="2889" y="4546"/>
                  </a:cubicBezTo>
                  <a:cubicBezTo>
                    <a:pt x="2894" y="4546"/>
                    <a:pt x="2899" y="4546"/>
                    <a:pt x="2903" y="4545"/>
                  </a:cubicBezTo>
                  <a:cubicBezTo>
                    <a:pt x="2934" y="4538"/>
                    <a:pt x="2964" y="4524"/>
                    <a:pt x="2988" y="4501"/>
                  </a:cubicBezTo>
                  <a:cubicBezTo>
                    <a:pt x="3301" y="4248"/>
                    <a:pt x="3315" y="2323"/>
                    <a:pt x="3310" y="1793"/>
                  </a:cubicBezTo>
                  <a:lnTo>
                    <a:pt x="3310" y="1793"/>
                  </a:lnTo>
                  <a:cubicBezTo>
                    <a:pt x="3419" y="2279"/>
                    <a:pt x="3455" y="3760"/>
                    <a:pt x="3576" y="3962"/>
                  </a:cubicBezTo>
                  <a:cubicBezTo>
                    <a:pt x="3648" y="4085"/>
                    <a:pt x="3799" y="4165"/>
                    <a:pt x="3935" y="4165"/>
                  </a:cubicBezTo>
                  <a:cubicBezTo>
                    <a:pt x="4024" y="4165"/>
                    <a:pt x="4107" y="4131"/>
                    <a:pt x="4158" y="4054"/>
                  </a:cubicBezTo>
                  <a:cubicBezTo>
                    <a:pt x="4205" y="3982"/>
                    <a:pt x="4214" y="3894"/>
                    <a:pt x="4219" y="3809"/>
                  </a:cubicBezTo>
                  <a:cubicBezTo>
                    <a:pt x="4310" y="2608"/>
                    <a:pt x="4267" y="1400"/>
                    <a:pt x="4091" y="209"/>
                  </a:cubicBezTo>
                  <a:cubicBezTo>
                    <a:pt x="4084" y="160"/>
                    <a:pt x="4073" y="105"/>
                    <a:pt x="4034" y="75"/>
                  </a:cubicBezTo>
                  <a:cubicBezTo>
                    <a:pt x="4000" y="50"/>
                    <a:pt x="3958" y="48"/>
                    <a:pt x="3917" y="47"/>
                  </a:cubicBezTo>
                  <a:lnTo>
                    <a:pt x="2343" y="3"/>
                  </a:lnTo>
                  <a:cubicBezTo>
                    <a:pt x="2309" y="2"/>
                    <a:pt x="2274" y="1"/>
                    <a:pt x="2240" y="1"/>
                  </a:cubicBezTo>
                  <a:close/>
                </a:path>
              </a:pathLst>
            </a:custGeom>
            <a:solidFill>
              <a:srgbClr val="00BC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39"/>
            <p:cNvSpPr/>
            <p:nvPr/>
          </p:nvSpPr>
          <p:spPr>
            <a:xfrm>
              <a:off x="2306100" y="884300"/>
              <a:ext cx="63675" cy="20575"/>
            </a:xfrm>
            <a:custGeom>
              <a:avLst/>
              <a:gdLst/>
              <a:ahLst/>
              <a:cxnLst/>
              <a:rect l="l" t="t" r="r" b="b"/>
              <a:pathLst>
                <a:path w="2547" h="823" extrusionOk="0">
                  <a:moveTo>
                    <a:pt x="875" y="1"/>
                  </a:moveTo>
                  <a:cubicBezTo>
                    <a:pt x="873" y="1"/>
                    <a:pt x="871" y="1"/>
                    <a:pt x="871" y="2"/>
                  </a:cubicBezTo>
                  <a:cubicBezTo>
                    <a:pt x="865" y="90"/>
                    <a:pt x="859" y="178"/>
                    <a:pt x="854" y="266"/>
                  </a:cubicBezTo>
                  <a:cubicBezTo>
                    <a:pt x="718" y="250"/>
                    <a:pt x="584" y="235"/>
                    <a:pt x="448" y="221"/>
                  </a:cubicBezTo>
                  <a:cubicBezTo>
                    <a:pt x="453" y="171"/>
                    <a:pt x="458" y="120"/>
                    <a:pt x="460" y="70"/>
                  </a:cubicBezTo>
                  <a:cubicBezTo>
                    <a:pt x="460" y="62"/>
                    <a:pt x="436" y="53"/>
                    <a:pt x="423" y="53"/>
                  </a:cubicBezTo>
                  <a:cubicBezTo>
                    <a:pt x="419" y="53"/>
                    <a:pt x="417" y="54"/>
                    <a:pt x="416" y="56"/>
                  </a:cubicBezTo>
                  <a:cubicBezTo>
                    <a:pt x="404" y="109"/>
                    <a:pt x="395" y="163"/>
                    <a:pt x="385" y="216"/>
                  </a:cubicBezTo>
                  <a:cubicBezTo>
                    <a:pt x="274" y="205"/>
                    <a:pt x="163" y="195"/>
                    <a:pt x="51" y="185"/>
                  </a:cubicBezTo>
                  <a:lnTo>
                    <a:pt x="42" y="185"/>
                  </a:lnTo>
                  <a:cubicBezTo>
                    <a:pt x="23" y="208"/>
                    <a:pt x="9" y="225"/>
                    <a:pt x="1" y="234"/>
                  </a:cubicBezTo>
                  <a:cubicBezTo>
                    <a:pt x="127" y="244"/>
                    <a:pt x="252" y="255"/>
                    <a:pt x="377" y="266"/>
                  </a:cubicBezTo>
                  <a:cubicBezTo>
                    <a:pt x="374" y="284"/>
                    <a:pt x="372" y="303"/>
                    <a:pt x="369" y="321"/>
                  </a:cubicBezTo>
                  <a:cubicBezTo>
                    <a:pt x="363" y="359"/>
                    <a:pt x="357" y="397"/>
                    <a:pt x="351" y="435"/>
                  </a:cubicBezTo>
                  <a:cubicBezTo>
                    <a:pt x="348" y="458"/>
                    <a:pt x="347" y="541"/>
                    <a:pt x="335" y="576"/>
                  </a:cubicBezTo>
                  <a:lnTo>
                    <a:pt x="326" y="581"/>
                  </a:lnTo>
                  <a:cubicBezTo>
                    <a:pt x="323" y="581"/>
                    <a:pt x="323" y="583"/>
                    <a:pt x="323" y="585"/>
                  </a:cubicBezTo>
                  <a:cubicBezTo>
                    <a:pt x="324" y="588"/>
                    <a:pt x="326" y="591"/>
                    <a:pt x="326" y="595"/>
                  </a:cubicBezTo>
                  <a:cubicBezTo>
                    <a:pt x="330" y="607"/>
                    <a:pt x="360" y="616"/>
                    <a:pt x="377" y="616"/>
                  </a:cubicBezTo>
                  <a:cubicBezTo>
                    <a:pt x="380" y="616"/>
                    <a:pt x="382" y="616"/>
                    <a:pt x="384" y="615"/>
                  </a:cubicBezTo>
                  <a:lnTo>
                    <a:pt x="390" y="613"/>
                  </a:lnTo>
                  <a:cubicBezTo>
                    <a:pt x="392" y="613"/>
                    <a:pt x="395" y="612"/>
                    <a:pt x="396" y="609"/>
                  </a:cubicBezTo>
                  <a:cubicBezTo>
                    <a:pt x="415" y="498"/>
                    <a:pt x="430" y="385"/>
                    <a:pt x="442" y="272"/>
                  </a:cubicBezTo>
                  <a:cubicBezTo>
                    <a:pt x="503" y="278"/>
                    <a:pt x="564" y="284"/>
                    <a:pt x="624" y="291"/>
                  </a:cubicBezTo>
                  <a:cubicBezTo>
                    <a:pt x="699" y="300"/>
                    <a:pt x="774" y="308"/>
                    <a:pt x="850" y="318"/>
                  </a:cubicBezTo>
                  <a:cubicBezTo>
                    <a:pt x="849" y="335"/>
                    <a:pt x="848" y="354"/>
                    <a:pt x="847" y="372"/>
                  </a:cubicBezTo>
                  <a:cubicBezTo>
                    <a:pt x="841" y="495"/>
                    <a:pt x="823" y="623"/>
                    <a:pt x="835" y="746"/>
                  </a:cubicBezTo>
                  <a:cubicBezTo>
                    <a:pt x="836" y="752"/>
                    <a:pt x="858" y="761"/>
                    <a:pt x="869" y="761"/>
                  </a:cubicBezTo>
                  <a:cubicBezTo>
                    <a:pt x="873" y="761"/>
                    <a:pt x="875" y="760"/>
                    <a:pt x="875" y="758"/>
                  </a:cubicBezTo>
                  <a:cubicBezTo>
                    <a:pt x="899" y="639"/>
                    <a:pt x="892" y="509"/>
                    <a:pt x="897" y="388"/>
                  </a:cubicBezTo>
                  <a:cubicBezTo>
                    <a:pt x="898" y="366"/>
                    <a:pt x="898" y="345"/>
                    <a:pt x="899" y="324"/>
                  </a:cubicBezTo>
                  <a:cubicBezTo>
                    <a:pt x="1056" y="344"/>
                    <a:pt x="1213" y="365"/>
                    <a:pt x="1371" y="389"/>
                  </a:cubicBezTo>
                  <a:cubicBezTo>
                    <a:pt x="1352" y="527"/>
                    <a:pt x="1346" y="667"/>
                    <a:pt x="1353" y="808"/>
                  </a:cubicBezTo>
                  <a:cubicBezTo>
                    <a:pt x="1353" y="815"/>
                    <a:pt x="1373" y="822"/>
                    <a:pt x="1385" y="822"/>
                  </a:cubicBezTo>
                  <a:cubicBezTo>
                    <a:pt x="1390" y="822"/>
                    <a:pt x="1393" y="821"/>
                    <a:pt x="1393" y="819"/>
                  </a:cubicBezTo>
                  <a:cubicBezTo>
                    <a:pt x="1415" y="688"/>
                    <a:pt x="1413" y="552"/>
                    <a:pt x="1425" y="420"/>
                  </a:cubicBezTo>
                  <a:cubicBezTo>
                    <a:pt x="1425" y="413"/>
                    <a:pt x="1427" y="406"/>
                    <a:pt x="1428" y="397"/>
                  </a:cubicBezTo>
                  <a:cubicBezTo>
                    <a:pt x="1565" y="418"/>
                    <a:pt x="1703" y="440"/>
                    <a:pt x="1841" y="463"/>
                  </a:cubicBezTo>
                  <a:cubicBezTo>
                    <a:pt x="1812" y="564"/>
                    <a:pt x="1791" y="666"/>
                    <a:pt x="1779" y="771"/>
                  </a:cubicBezTo>
                  <a:cubicBezTo>
                    <a:pt x="1778" y="780"/>
                    <a:pt x="1797" y="788"/>
                    <a:pt x="1809" y="788"/>
                  </a:cubicBezTo>
                  <a:cubicBezTo>
                    <a:pt x="1814" y="788"/>
                    <a:pt x="1817" y="787"/>
                    <a:pt x="1818" y="784"/>
                  </a:cubicBezTo>
                  <a:cubicBezTo>
                    <a:pt x="1855" y="683"/>
                    <a:pt x="1885" y="579"/>
                    <a:pt x="1906" y="473"/>
                  </a:cubicBezTo>
                  <a:cubicBezTo>
                    <a:pt x="2014" y="493"/>
                    <a:pt x="2124" y="510"/>
                    <a:pt x="2233" y="529"/>
                  </a:cubicBezTo>
                  <a:cubicBezTo>
                    <a:pt x="2226" y="604"/>
                    <a:pt x="2224" y="679"/>
                    <a:pt x="2226" y="754"/>
                  </a:cubicBezTo>
                  <a:cubicBezTo>
                    <a:pt x="2226" y="762"/>
                    <a:pt x="2243" y="770"/>
                    <a:pt x="2255" y="770"/>
                  </a:cubicBezTo>
                  <a:cubicBezTo>
                    <a:pt x="2261" y="770"/>
                    <a:pt x="2266" y="769"/>
                    <a:pt x="2267" y="764"/>
                  </a:cubicBezTo>
                  <a:cubicBezTo>
                    <a:pt x="2282" y="690"/>
                    <a:pt x="2293" y="616"/>
                    <a:pt x="2298" y="541"/>
                  </a:cubicBezTo>
                  <a:lnTo>
                    <a:pt x="2546" y="585"/>
                  </a:lnTo>
                  <a:cubicBezTo>
                    <a:pt x="2545" y="569"/>
                    <a:pt x="2544" y="552"/>
                    <a:pt x="2542" y="535"/>
                  </a:cubicBezTo>
                  <a:cubicBezTo>
                    <a:pt x="2463" y="519"/>
                    <a:pt x="2383" y="502"/>
                    <a:pt x="2302" y="487"/>
                  </a:cubicBezTo>
                  <a:cubicBezTo>
                    <a:pt x="2308" y="403"/>
                    <a:pt x="2310" y="320"/>
                    <a:pt x="2310" y="240"/>
                  </a:cubicBezTo>
                  <a:cubicBezTo>
                    <a:pt x="2310" y="232"/>
                    <a:pt x="2295" y="226"/>
                    <a:pt x="2284" y="226"/>
                  </a:cubicBezTo>
                  <a:cubicBezTo>
                    <a:pt x="2278" y="226"/>
                    <a:pt x="2273" y="227"/>
                    <a:pt x="2273" y="232"/>
                  </a:cubicBezTo>
                  <a:cubicBezTo>
                    <a:pt x="2260" y="309"/>
                    <a:pt x="2248" y="391"/>
                    <a:pt x="2239" y="473"/>
                  </a:cubicBezTo>
                  <a:cubicBezTo>
                    <a:pt x="2132" y="453"/>
                    <a:pt x="2025" y="434"/>
                    <a:pt x="1918" y="416"/>
                  </a:cubicBezTo>
                  <a:cubicBezTo>
                    <a:pt x="1933" y="340"/>
                    <a:pt x="1947" y="264"/>
                    <a:pt x="1961" y="191"/>
                  </a:cubicBezTo>
                  <a:cubicBezTo>
                    <a:pt x="1963" y="183"/>
                    <a:pt x="1943" y="175"/>
                    <a:pt x="1932" y="175"/>
                  </a:cubicBezTo>
                  <a:cubicBezTo>
                    <a:pt x="1927" y="175"/>
                    <a:pt x="1924" y="176"/>
                    <a:pt x="1923" y="178"/>
                  </a:cubicBezTo>
                  <a:cubicBezTo>
                    <a:pt x="1901" y="253"/>
                    <a:pt x="1879" y="329"/>
                    <a:pt x="1856" y="407"/>
                  </a:cubicBezTo>
                  <a:cubicBezTo>
                    <a:pt x="1716" y="384"/>
                    <a:pt x="1574" y="362"/>
                    <a:pt x="1434" y="343"/>
                  </a:cubicBezTo>
                  <a:cubicBezTo>
                    <a:pt x="1443" y="234"/>
                    <a:pt x="1455" y="127"/>
                    <a:pt x="1469" y="21"/>
                  </a:cubicBezTo>
                  <a:cubicBezTo>
                    <a:pt x="1471" y="13"/>
                    <a:pt x="1450" y="5"/>
                    <a:pt x="1438" y="5"/>
                  </a:cubicBezTo>
                  <a:cubicBezTo>
                    <a:pt x="1434" y="5"/>
                    <a:pt x="1430" y="6"/>
                    <a:pt x="1430" y="8"/>
                  </a:cubicBezTo>
                  <a:cubicBezTo>
                    <a:pt x="1412" y="114"/>
                    <a:pt x="1393" y="224"/>
                    <a:pt x="1379" y="334"/>
                  </a:cubicBezTo>
                  <a:cubicBezTo>
                    <a:pt x="1255" y="318"/>
                    <a:pt x="1133" y="301"/>
                    <a:pt x="1009" y="285"/>
                  </a:cubicBezTo>
                  <a:lnTo>
                    <a:pt x="902" y="272"/>
                  </a:lnTo>
                  <a:cubicBezTo>
                    <a:pt x="904" y="187"/>
                    <a:pt x="905" y="100"/>
                    <a:pt x="908" y="14"/>
                  </a:cubicBezTo>
                  <a:cubicBezTo>
                    <a:pt x="908" y="7"/>
                    <a:pt x="885" y="1"/>
                    <a:pt x="875" y="1"/>
                  </a:cubicBezTo>
                  <a:close/>
                </a:path>
              </a:pathLst>
            </a:custGeom>
            <a:solidFill>
              <a:srgbClr val="008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9"/>
            <p:cNvSpPr/>
            <p:nvPr/>
          </p:nvSpPr>
          <p:spPr>
            <a:xfrm>
              <a:off x="2286350" y="497925"/>
              <a:ext cx="92000" cy="392775"/>
            </a:xfrm>
            <a:custGeom>
              <a:avLst/>
              <a:gdLst/>
              <a:ahLst/>
              <a:cxnLst/>
              <a:rect l="l" t="t" r="r" b="b"/>
              <a:pathLst>
                <a:path w="3680" h="15711" extrusionOk="0">
                  <a:moveTo>
                    <a:pt x="79" y="0"/>
                  </a:moveTo>
                  <a:cubicBezTo>
                    <a:pt x="1" y="4994"/>
                    <a:pt x="690" y="10682"/>
                    <a:pt x="299" y="15614"/>
                  </a:cubicBezTo>
                  <a:cubicBezTo>
                    <a:pt x="1369" y="15615"/>
                    <a:pt x="2402" y="15710"/>
                    <a:pt x="3472" y="15711"/>
                  </a:cubicBezTo>
                  <a:cubicBezTo>
                    <a:pt x="3679" y="12852"/>
                    <a:pt x="3183" y="10018"/>
                    <a:pt x="2876" y="7169"/>
                  </a:cubicBezTo>
                  <a:cubicBezTo>
                    <a:pt x="2259" y="1461"/>
                    <a:pt x="79" y="0"/>
                    <a:pt x="79" y="0"/>
                  </a:cubicBezTo>
                  <a:close/>
                </a:path>
              </a:pathLst>
            </a:custGeom>
            <a:solidFill>
              <a:srgbClr val="D8541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39"/>
            <p:cNvSpPr/>
            <p:nvPr/>
          </p:nvSpPr>
          <p:spPr>
            <a:xfrm>
              <a:off x="2178700" y="360625"/>
              <a:ext cx="1100" cy="1350"/>
            </a:xfrm>
            <a:custGeom>
              <a:avLst/>
              <a:gdLst/>
              <a:ahLst/>
              <a:cxnLst/>
              <a:rect l="l" t="t" r="r" b="b"/>
              <a:pathLst>
                <a:path w="44" h="54" extrusionOk="0">
                  <a:moveTo>
                    <a:pt x="1" y="1"/>
                  </a:moveTo>
                  <a:cubicBezTo>
                    <a:pt x="5" y="14"/>
                    <a:pt x="9" y="26"/>
                    <a:pt x="14" y="39"/>
                  </a:cubicBezTo>
                  <a:cubicBezTo>
                    <a:pt x="23" y="44"/>
                    <a:pt x="34" y="48"/>
                    <a:pt x="44" y="53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00BC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39"/>
            <p:cNvSpPr/>
            <p:nvPr/>
          </p:nvSpPr>
          <p:spPr>
            <a:xfrm>
              <a:off x="2041000" y="347575"/>
              <a:ext cx="144375" cy="215025"/>
            </a:xfrm>
            <a:custGeom>
              <a:avLst/>
              <a:gdLst/>
              <a:ahLst/>
              <a:cxnLst/>
              <a:rect l="l" t="t" r="r" b="b"/>
              <a:pathLst>
                <a:path w="5775" h="8601" extrusionOk="0">
                  <a:moveTo>
                    <a:pt x="2999" y="0"/>
                  </a:moveTo>
                  <a:cubicBezTo>
                    <a:pt x="2632" y="0"/>
                    <a:pt x="2263" y="34"/>
                    <a:pt x="1898" y="103"/>
                  </a:cubicBezTo>
                  <a:cubicBezTo>
                    <a:pt x="1459" y="186"/>
                    <a:pt x="1011" y="331"/>
                    <a:pt x="694" y="644"/>
                  </a:cubicBezTo>
                  <a:cubicBezTo>
                    <a:pt x="178" y="1150"/>
                    <a:pt x="127" y="1950"/>
                    <a:pt x="108" y="2672"/>
                  </a:cubicBezTo>
                  <a:cubicBezTo>
                    <a:pt x="82" y="3622"/>
                    <a:pt x="57" y="4573"/>
                    <a:pt x="31" y="5523"/>
                  </a:cubicBezTo>
                  <a:cubicBezTo>
                    <a:pt x="16" y="6093"/>
                    <a:pt x="1" y="6673"/>
                    <a:pt x="157" y="7222"/>
                  </a:cubicBezTo>
                  <a:cubicBezTo>
                    <a:pt x="313" y="7771"/>
                    <a:pt x="592" y="8148"/>
                    <a:pt x="1121" y="8363"/>
                  </a:cubicBezTo>
                  <a:cubicBezTo>
                    <a:pt x="1476" y="8507"/>
                    <a:pt x="1920" y="8601"/>
                    <a:pt x="2322" y="8601"/>
                  </a:cubicBezTo>
                  <a:cubicBezTo>
                    <a:pt x="2402" y="8601"/>
                    <a:pt x="2480" y="8597"/>
                    <a:pt x="2556" y="8589"/>
                  </a:cubicBezTo>
                  <a:lnTo>
                    <a:pt x="4116" y="8430"/>
                  </a:lnTo>
                  <a:cubicBezTo>
                    <a:pt x="4382" y="8403"/>
                    <a:pt x="4658" y="8373"/>
                    <a:pt x="4889" y="8238"/>
                  </a:cubicBezTo>
                  <a:cubicBezTo>
                    <a:pt x="5429" y="7922"/>
                    <a:pt x="5517" y="7191"/>
                    <a:pt x="5546" y="6565"/>
                  </a:cubicBezTo>
                  <a:cubicBezTo>
                    <a:pt x="5602" y="5298"/>
                    <a:pt x="5657" y="4031"/>
                    <a:pt x="5713" y="2764"/>
                  </a:cubicBezTo>
                  <a:cubicBezTo>
                    <a:pt x="5746" y="2022"/>
                    <a:pt x="5774" y="1258"/>
                    <a:pt x="5522" y="561"/>
                  </a:cubicBezTo>
                  <a:cubicBezTo>
                    <a:pt x="4728" y="190"/>
                    <a:pt x="3867" y="0"/>
                    <a:pt x="2999" y="0"/>
                  </a:cubicBezTo>
                  <a:close/>
                </a:path>
              </a:pathLst>
            </a:custGeom>
            <a:solidFill>
              <a:srgbClr val="00BC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39"/>
            <p:cNvSpPr/>
            <p:nvPr/>
          </p:nvSpPr>
          <p:spPr>
            <a:xfrm>
              <a:off x="2043550" y="376675"/>
              <a:ext cx="141375" cy="51025"/>
            </a:xfrm>
            <a:custGeom>
              <a:avLst/>
              <a:gdLst/>
              <a:ahLst/>
              <a:cxnLst/>
              <a:rect l="l" t="t" r="r" b="b"/>
              <a:pathLst>
                <a:path w="5655" h="2041" extrusionOk="0">
                  <a:moveTo>
                    <a:pt x="5348" y="0"/>
                  </a:moveTo>
                  <a:lnTo>
                    <a:pt x="92" y="517"/>
                  </a:lnTo>
                  <a:cubicBezTo>
                    <a:pt x="30" y="841"/>
                    <a:pt x="14" y="1182"/>
                    <a:pt x="5" y="1508"/>
                  </a:cubicBezTo>
                  <a:cubicBezTo>
                    <a:pt x="4" y="1576"/>
                    <a:pt x="1" y="1644"/>
                    <a:pt x="0" y="1712"/>
                  </a:cubicBezTo>
                  <a:cubicBezTo>
                    <a:pt x="257" y="1860"/>
                    <a:pt x="625" y="2002"/>
                    <a:pt x="1088" y="2002"/>
                  </a:cubicBezTo>
                  <a:cubicBezTo>
                    <a:pt x="1519" y="2002"/>
                    <a:pt x="2032" y="1879"/>
                    <a:pt x="2614" y="1520"/>
                  </a:cubicBezTo>
                  <a:cubicBezTo>
                    <a:pt x="2614" y="1520"/>
                    <a:pt x="3305" y="2041"/>
                    <a:pt x="4304" y="2041"/>
                  </a:cubicBezTo>
                  <a:cubicBezTo>
                    <a:pt x="4698" y="2041"/>
                    <a:pt x="5139" y="1960"/>
                    <a:pt x="5605" y="1734"/>
                  </a:cubicBezTo>
                  <a:cubicBezTo>
                    <a:pt x="5607" y="1689"/>
                    <a:pt x="5609" y="1645"/>
                    <a:pt x="5611" y="1600"/>
                  </a:cubicBezTo>
                  <a:cubicBezTo>
                    <a:pt x="5634" y="1085"/>
                    <a:pt x="5654" y="557"/>
                    <a:pt x="5579" y="49"/>
                  </a:cubicBezTo>
                  <a:cubicBezTo>
                    <a:pt x="5442" y="16"/>
                    <a:pt x="5348" y="0"/>
                    <a:pt x="5348" y="0"/>
                  </a:cubicBezTo>
                  <a:close/>
                </a:path>
              </a:pathLst>
            </a:custGeom>
            <a:solidFill>
              <a:srgbClr val="008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39"/>
            <p:cNvSpPr/>
            <p:nvPr/>
          </p:nvSpPr>
          <p:spPr>
            <a:xfrm>
              <a:off x="2084625" y="396875"/>
              <a:ext cx="47850" cy="71775"/>
            </a:xfrm>
            <a:custGeom>
              <a:avLst/>
              <a:gdLst/>
              <a:ahLst/>
              <a:cxnLst/>
              <a:rect l="l" t="t" r="r" b="b"/>
              <a:pathLst>
                <a:path w="1914" h="2871" extrusionOk="0">
                  <a:moveTo>
                    <a:pt x="1478" y="0"/>
                  </a:moveTo>
                  <a:cubicBezTo>
                    <a:pt x="1455" y="0"/>
                    <a:pt x="1432" y="1"/>
                    <a:pt x="1410" y="2"/>
                  </a:cubicBezTo>
                  <a:lnTo>
                    <a:pt x="466" y="34"/>
                  </a:lnTo>
                  <a:lnTo>
                    <a:pt x="459" y="41"/>
                  </a:lnTo>
                  <a:cubicBezTo>
                    <a:pt x="394" y="319"/>
                    <a:pt x="331" y="598"/>
                    <a:pt x="268" y="878"/>
                  </a:cubicBezTo>
                  <a:cubicBezTo>
                    <a:pt x="130" y="1482"/>
                    <a:pt x="1" y="2132"/>
                    <a:pt x="358" y="2688"/>
                  </a:cubicBezTo>
                  <a:cubicBezTo>
                    <a:pt x="392" y="2742"/>
                    <a:pt x="435" y="2797"/>
                    <a:pt x="504" y="2829"/>
                  </a:cubicBezTo>
                  <a:cubicBezTo>
                    <a:pt x="573" y="2861"/>
                    <a:pt x="662" y="2865"/>
                    <a:pt x="746" y="2867"/>
                  </a:cubicBezTo>
                  <a:cubicBezTo>
                    <a:pt x="798" y="2869"/>
                    <a:pt x="851" y="2870"/>
                    <a:pt x="904" y="2870"/>
                  </a:cubicBezTo>
                  <a:cubicBezTo>
                    <a:pt x="1110" y="2870"/>
                    <a:pt x="1318" y="2853"/>
                    <a:pt x="1485" y="2767"/>
                  </a:cubicBezTo>
                  <a:cubicBezTo>
                    <a:pt x="1762" y="2625"/>
                    <a:pt x="1825" y="2346"/>
                    <a:pt x="1850" y="2099"/>
                  </a:cubicBezTo>
                  <a:cubicBezTo>
                    <a:pt x="1913" y="1494"/>
                    <a:pt x="1902" y="885"/>
                    <a:pt x="1819" y="282"/>
                  </a:cubicBezTo>
                  <a:cubicBezTo>
                    <a:pt x="1806" y="190"/>
                    <a:pt x="1781" y="85"/>
                    <a:pt x="1675" y="34"/>
                  </a:cubicBezTo>
                  <a:cubicBezTo>
                    <a:pt x="1618" y="6"/>
                    <a:pt x="1548" y="0"/>
                    <a:pt x="1478" y="0"/>
                  </a:cubicBezTo>
                  <a:close/>
                </a:path>
              </a:pathLst>
            </a:custGeom>
            <a:solidFill>
              <a:srgbClr val="2B6F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39"/>
            <p:cNvSpPr/>
            <p:nvPr/>
          </p:nvSpPr>
          <p:spPr>
            <a:xfrm>
              <a:off x="2084625" y="396875"/>
              <a:ext cx="47850" cy="71775"/>
            </a:xfrm>
            <a:custGeom>
              <a:avLst/>
              <a:gdLst/>
              <a:ahLst/>
              <a:cxnLst/>
              <a:rect l="l" t="t" r="r" b="b"/>
              <a:pathLst>
                <a:path w="1914" h="2871" extrusionOk="0">
                  <a:moveTo>
                    <a:pt x="1478" y="0"/>
                  </a:moveTo>
                  <a:cubicBezTo>
                    <a:pt x="1455" y="0"/>
                    <a:pt x="1432" y="1"/>
                    <a:pt x="1410" y="2"/>
                  </a:cubicBezTo>
                  <a:lnTo>
                    <a:pt x="466" y="34"/>
                  </a:lnTo>
                  <a:lnTo>
                    <a:pt x="459" y="41"/>
                  </a:lnTo>
                  <a:cubicBezTo>
                    <a:pt x="394" y="319"/>
                    <a:pt x="331" y="598"/>
                    <a:pt x="268" y="878"/>
                  </a:cubicBezTo>
                  <a:cubicBezTo>
                    <a:pt x="130" y="1482"/>
                    <a:pt x="1" y="2132"/>
                    <a:pt x="358" y="2688"/>
                  </a:cubicBezTo>
                  <a:cubicBezTo>
                    <a:pt x="392" y="2742"/>
                    <a:pt x="435" y="2797"/>
                    <a:pt x="504" y="2829"/>
                  </a:cubicBezTo>
                  <a:cubicBezTo>
                    <a:pt x="573" y="2861"/>
                    <a:pt x="662" y="2865"/>
                    <a:pt x="746" y="2867"/>
                  </a:cubicBezTo>
                  <a:cubicBezTo>
                    <a:pt x="798" y="2869"/>
                    <a:pt x="851" y="2870"/>
                    <a:pt x="904" y="2870"/>
                  </a:cubicBezTo>
                  <a:cubicBezTo>
                    <a:pt x="1110" y="2870"/>
                    <a:pt x="1318" y="2853"/>
                    <a:pt x="1485" y="2767"/>
                  </a:cubicBezTo>
                  <a:cubicBezTo>
                    <a:pt x="1762" y="2625"/>
                    <a:pt x="1825" y="2346"/>
                    <a:pt x="1850" y="2099"/>
                  </a:cubicBezTo>
                  <a:cubicBezTo>
                    <a:pt x="1913" y="1494"/>
                    <a:pt x="1902" y="885"/>
                    <a:pt x="1819" y="282"/>
                  </a:cubicBezTo>
                  <a:cubicBezTo>
                    <a:pt x="1806" y="190"/>
                    <a:pt x="1781" y="85"/>
                    <a:pt x="1675" y="34"/>
                  </a:cubicBezTo>
                  <a:cubicBezTo>
                    <a:pt x="1618" y="6"/>
                    <a:pt x="1548" y="0"/>
                    <a:pt x="1478" y="0"/>
                  </a:cubicBezTo>
                  <a:close/>
                </a:path>
              </a:pathLst>
            </a:custGeom>
            <a:solidFill>
              <a:srgbClr val="2B6F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39"/>
            <p:cNvSpPr/>
            <p:nvPr/>
          </p:nvSpPr>
          <p:spPr>
            <a:xfrm>
              <a:off x="2090400" y="397375"/>
              <a:ext cx="41400" cy="27400"/>
            </a:xfrm>
            <a:custGeom>
              <a:avLst/>
              <a:gdLst/>
              <a:ahLst/>
              <a:cxnLst/>
              <a:rect l="l" t="t" r="r" b="b"/>
              <a:pathLst>
                <a:path w="1656" h="1096" extrusionOk="0">
                  <a:moveTo>
                    <a:pt x="610" y="1"/>
                  </a:moveTo>
                  <a:lnTo>
                    <a:pt x="235" y="14"/>
                  </a:lnTo>
                  <a:lnTo>
                    <a:pt x="228" y="21"/>
                  </a:lnTo>
                  <a:cubicBezTo>
                    <a:pt x="163" y="299"/>
                    <a:pt x="100" y="578"/>
                    <a:pt x="37" y="858"/>
                  </a:cubicBezTo>
                  <a:cubicBezTo>
                    <a:pt x="24" y="911"/>
                    <a:pt x="12" y="966"/>
                    <a:pt x="0" y="1021"/>
                  </a:cubicBezTo>
                  <a:cubicBezTo>
                    <a:pt x="69" y="956"/>
                    <a:pt x="379" y="688"/>
                    <a:pt x="797" y="688"/>
                  </a:cubicBezTo>
                  <a:cubicBezTo>
                    <a:pt x="1053" y="688"/>
                    <a:pt x="1349" y="788"/>
                    <a:pt x="1656" y="1096"/>
                  </a:cubicBezTo>
                  <a:cubicBezTo>
                    <a:pt x="1649" y="816"/>
                    <a:pt x="1626" y="539"/>
                    <a:pt x="1588" y="262"/>
                  </a:cubicBezTo>
                  <a:cubicBezTo>
                    <a:pt x="1583" y="229"/>
                    <a:pt x="1576" y="197"/>
                    <a:pt x="1568" y="166"/>
                  </a:cubicBezTo>
                  <a:lnTo>
                    <a:pt x="610" y="1"/>
                  </a:lnTo>
                  <a:close/>
                </a:path>
              </a:pathLst>
            </a:custGeom>
            <a:solidFill>
              <a:srgbClr val="008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39"/>
            <p:cNvSpPr/>
            <p:nvPr/>
          </p:nvSpPr>
          <p:spPr>
            <a:xfrm>
              <a:off x="2096250" y="397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2B6F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39"/>
            <p:cNvSpPr/>
            <p:nvPr/>
          </p:nvSpPr>
          <p:spPr>
            <a:xfrm>
              <a:off x="2058525" y="381750"/>
              <a:ext cx="107250" cy="40725"/>
            </a:xfrm>
            <a:custGeom>
              <a:avLst/>
              <a:gdLst/>
              <a:ahLst/>
              <a:cxnLst/>
              <a:rect l="l" t="t" r="r" b="b"/>
              <a:pathLst>
                <a:path w="4290" h="1629" extrusionOk="0">
                  <a:moveTo>
                    <a:pt x="2427" y="0"/>
                  </a:moveTo>
                  <a:cubicBezTo>
                    <a:pt x="1913" y="0"/>
                    <a:pt x="1400" y="24"/>
                    <a:pt x="902" y="145"/>
                  </a:cubicBezTo>
                  <a:cubicBezTo>
                    <a:pt x="613" y="215"/>
                    <a:pt x="310" y="333"/>
                    <a:pt x="151" y="584"/>
                  </a:cubicBezTo>
                  <a:cubicBezTo>
                    <a:pt x="1" y="820"/>
                    <a:pt x="18" y="1151"/>
                    <a:pt x="190" y="1371"/>
                  </a:cubicBezTo>
                  <a:cubicBezTo>
                    <a:pt x="319" y="1535"/>
                    <a:pt x="528" y="1629"/>
                    <a:pt x="736" y="1629"/>
                  </a:cubicBezTo>
                  <a:cubicBezTo>
                    <a:pt x="807" y="1629"/>
                    <a:pt x="878" y="1618"/>
                    <a:pt x="946" y="1594"/>
                  </a:cubicBezTo>
                  <a:cubicBezTo>
                    <a:pt x="1027" y="1567"/>
                    <a:pt x="1101" y="1523"/>
                    <a:pt x="1162" y="1464"/>
                  </a:cubicBezTo>
                  <a:cubicBezTo>
                    <a:pt x="1248" y="1379"/>
                    <a:pt x="1299" y="1266"/>
                    <a:pt x="1329" y="1149"/>
                  </a:cubicBezTo>
                  <a:cubicBezTo>
                    <a:pt x="1374" y="967"/>
                    <a:pt x="1369" y="776"/>
                    <a:pt x="1315" y="597"/>
                  </a:cubicBezTo>
                  <a:cubicBezTo>
                    <a:pt x="1648" y="564"/>
                    <a:pt x="1983" y="547"/>
                    <a:pt x="2317" y="547"/>
                  </a:cubicBezTo>
                  <a:cubicBezTo>
                    <a:pt x="2496" y="547"/>
                    <a:pt x="2676" y="552"/>
                    <a:pt x="2855" y="561"/>
                  </a:cubicBezTo>
                  <a:cubicBezTo>
                    <a:pt x="2881" y="836"/>
                    <a:pt x="2927" y="1121"/>
                    <a:pt x="3092" y="1342"/>
                  </a:cubicBezTo>
                  <a:cubicBezTo>
                    <a:pt x="3211" y="1503"/>
                    <a:pt x="3412" y="1616"/>
                    <a:pt x="3606" y="1616"/>
                  </a:cubicBezTo>
                  <a:cubicBezTo>
                    <a:pt x="3679" y="1616"/>
                    <a:pt x="3750" y="1600"/>
                    <a:pt x="3816" y="1566"/>
                  </a:cubicBezTo>
                  <a:cubicBezTo>
                    <a:pt x="3908" y="1517"/>
                    <a:pt x="3981" y="1439"/>
                    <a:pt x="4040" y="1353"/>
                  </a:cubicBezTo>
                  <a:cubicBezTo>
                    <a:pt x="4240" y="1056"/>
                    <a:pt x="4290" y="683"/>
                    <a:pt x="4176" y="342"/>
                  </a:cubicBezTo>
                  <a:lnTo>
                    <a:pt x="4176" y="342"/>
                  </a:lnTo>
                  <a:lnTo>
                    <a:pt x="4100" y="417"/>
                  </a:lnTo>
                  <a:cubicBezTo>
                    <a:pt x="4083" y="290"/>
                    <a:pt x="3965" y="202"/>
                    <a:pt x="3850" y="148"/>
                  </a:cubicBezTo>
                  <a:cubicBezTo>
                    <a:pt x="3569" y="19"/>
                    <a:pt x="3249" y="12"/>
                    <a:pt x="2939" y="6"/>
                  </a:cubicBezTo>
                  <a:cubicBezTo>
                    <a:pt x="2769" y="3"/>
                    <a:pt x="2598" y="0"/>
                    <a:pt x="24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39"/>
            <p:cNvSpPr/>
            <p:nvPr/>
          </p:nvSpPr>
          <p:spPr>
            <a:xfrm>
              <a:off x="2072450" y="404325"/>
              <a:ext cx="9900" cy="9625"/>
            </a:xfrm>
            <a:custGeom>
              <a:avLst/>
              <a:gdLst/>
              <a:ahLst/>
              <a:cxnLst/>
              <a:rect l="l" t="t" r="r" b="b"/>
              <a:pathLst>
                <a:path w="396" h="385" extrusionOk="0">
                  <a:moveTo>
                    <a:pt x="201" y="0"/>
                  </a:moveTo>
                  <a:cubicBezTo>
                    <a:pt x="191" y="0"/>
                    <a:pt x="181" y="2"/>
                    <a:pt x="171" y="6"/>
                  </a:cubicBezTo>
                  <a:cubicBezTo>
                    <a:pt x="163" y="9"/>
                    <a:pt x="156" y="14"/>
                    <a:pt x="150" y="21"/>
                  </a:cubicBezTo>
                  <a:cubicBezTo>
                    <a:pt x="143" y="21"/>
                    <a:pt x="137" y="20"/>
                    <a:pt x="131" y="20"/>
                  </a:cubicBezTo>
                  <a:cubicBezTo>
                    <a:pt x="100" y="20"/>
                    <a:pt x="68" y="30"/>
                    <a:pt x="44" y="50"/>
                  </a:cubicBezTo>
                  <a:cubicBezTo>
                    <a:pt x="3" y="81"/>
                    <a:pt x="1" y="139"/>
                    <a:pt x="15" y="183"/>
                  </a:cubicBezTo>
                  <a:cubicBezTo>
                    <a:pt x="15" y="186"/>
                    <a:pt x="16" y="187"/>
                    <a:pt x="17" y="189"/>
                  </a:cubicBezTo>
                  <a:cubicBezTo>
                    <a:pt x="27" y="221"/>
                    <a:pt x="44" y="250"/>
                    <a:pt x="66" y="275"/>
                  </a:cubicBezTo>
                  <a:cubicBezTo>
                    <a:pt x="89" y="302"/>
                    <a:pt x="116" y="326"/>
                    <a:pt x="147" y="345"/>
                  </a:cubicBezTo>
                  <a:cubicBezTo>
                    <a:pt x="181" y="366"/>
                    <a:pt x="224" y="384"/>
                    <a:pt x="266" y="384"/>
                  </a:cubicBezTo>
                  <a:cubicBezTo>
                    <a:pt x="284" y="384"/>
                    <a:pt x="303" y="381"/>
                    <a:pt x="320" y="371"/>
                  </a:cubicBezTo>
                  <a:cubicBezTo>
                    <a:pt x="333" y="364"/>
                    <a:pt x="345" y="355"/>
                    <a:pt x="353" y="343"/>
                  </a:cubicBezTo>
                  <a:cubicBezTo>
                    <a:pt x="358" y="339"/>
                    <a:pt x="360" y="336"/>
                    <a:pt x="364" y="331"/>
                  </a:cubicBezTo>
                  <a:cubicBezTo>
                    <a:pt x="384" y="302"/>
                    <a:pt x="392" y="268"/>
                    <a:pt x="385" y="233"/>
                  </a:cubicBezTo>
                  <a:cubicBezTo>
                    <a:pt x="396" y="177"/>
                    <a:pt x="378" y="121"/>
                    <a:pt x="338" y="82"/>
                  </a:cubicBezTo>
                  <a:cubicBezTo>
                    <a:pt x="306" y="48"/>
                    <a:pt x="253" y="0"/>
                    <a:pt x="201" y="0"/>
                  </a:cubicBezTo>
                  <a:close/>
                </a:path>
              </a:pathLst>
            </a:custGeom>
            <a:solidFill>
              <a:srgbClr val="0066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39"/>
            <p:cNvSpPr/>
            <p:nvPr/>
          </p:nvSpPr>
          <p:spPr>
            <a:xfrm>
              <a:off x="2142175" y="404850"/>
              <a:ext cx="12300" cy="9300"/>
            </a:xfrm>
            <a:custGeom>
              <a:avLst/>
              <a:gdLst/>
              <a:ahLst/>
              <a:cxnLst/>
              <a:rect l="l" t="t" r="r" b="b"/>
              <a:pathLst>
                <a:path w="492" h="372" extrusionOk="0">
                  <a:moveTo>
                    <a:pt x="311" y="0"/>
                  </a:moveTo>
                  <a:cubicBezTo>
                    <a:pt x="177" y="0"/>
                    <a:pt x="1" y="107"/>
                    <a:pt x="43" y="253"/>
                  </a:cubicBezTo>
                  <a:cubicBezTo>
                    <a:pt x="60" y="310"/>
                    <a:pt x="112" y="348"/>
                    <a:pt x="167" y="363"/>
                  </a:cubicBezTo>
                  <a:cubicBezTo>
                    <a:pt x="187" y="369"/>
                    <a:pt x="209" y="372"/>
                    <a:pt x="230" y="372"/>
                  </a:cubicBezTo>
                  <a:cubicBezTo>
                    <a:pt x="296" y="372"/>
                    <a:pt x="364" y="346"/>
                    <a:pt x="413" y="304"/>
                  </a:cubicBezTo>
                  <a:cubicBezTo>
                    <a:pt x="424" y="294"/>
                    <a:pt x="435" y="285"/>
                    <a:pt x="443" y="273"/>
                  </a:cubicBezTo>
                  <a:cubicBezTo>
                    <a:pt x="445" y="271"/>
                    <a:pt x="448" y="268"/>
                    <a:pt x="450" y="265"/>
                  </a:cubicBezTo>
                  <a:cubicBezTo>
                    <a:pt x="473" y="235"/>
                    <a:pt x="486" y="198"/>
                    <a:pt x="486" y="161"/>
                  </a:cubicBezTo>
                  <a:cubicBezTo>
                    <a:pt x="492" y="103"/>
                    <a:pt x="460" y="48"/>
                    <a:pt x="407" y="24"/>
                  </a:cubicBezTo>
                  <a:cubicBezTo>
                    <a:pt x="391" y="15"/>
                    <a:pt x="374" y="9"/>
                    <a:pt x="357" y="5"/>
                  </a:cubicBezTo>
                  <a:cubicBezTo>
                    <a:pt x="343" y="2"/>
                    <a:pt x="327" y="0"/>
                    <a:pt x="311" y="0"/>
                  </a:cubicBezTo>
                  <a:close/>
                </a:path>
              </a:pathLst>
            </a:custGeom>
            <a:solidFill>
              <a:srgbClr val="0066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39"/>
            <p:cNvSpPr/>
            <p:nvPr/>
          </p:nvSpPr>
          <p:spPr>
            <a:xfrm>
              <a:off x="2027125" y="292550"/>
              <a:ext cx="176250" cy="116700"/>
            </a:xfrm>
            <a:custGeom>
              <a:avLst/>
              <a:gdLst/>
              <a:ahLst/>
              <a:cxnLst/>
              <a:rect l="l" t="t" r="r" b="b"/>
              <a:pathLst>
                <a:path w="7050" h="4668" extrusionOk="0">
                  <a:moveTo>
                    <a:pt x="3744" y="1"/>
                  </a:moveTo>
                  <a:cubicBezTo>
                    <a:pt x="3406" y="1"/>
                    <a:pt x="3067" y="17"/>
                    <a:pt x="2730" y="54"/>
                  </a:cubicBezTo>
                  <a:cubicBezTo>
                    <a:pt x="2071" y="127"/>
                    <a:pt x="1362" y="315"/>
                    <a:pt x="968" y="849"/>
                  </a:cubicBezTo>
                  <a:cubicBezTo>
                    <a:pt x="546" y="1420"/>
                    <a:pt x="611" y="2200"/>
                    <a:pt x="694" y="2905"/>
                  </a:cubicBezTo>
                  <a:cubicBezTo>
                    <a:pt x="361" y="2974"/>
                    <a:pt x="87" y="3269"/>
                    <a:pt x="44" y="3606"/>
                  </a:cubicBezTo>
                  <a:cubicBezTo>
                    <a:pt x="0" y="3944"/>
                    <a:pt x="189" y="4298"/>
                    <a:pt x="494" y="4450"/>
                  </a:cubicBezTo>
                  <a:cubicBezTo>
                    <a:pt x="712" y="4558"/>
                    <a:pt x="964" y="4565"/>
                    <a:pt x="1207" y="4570"/>
                  </a:cubicBezTo>
                  <a:lnTo>
                    <a:pt x="6040" y="4666"/>
                  </a:lnTo>
                  <a:cubicBezTo>
                    <a:pt x="6074" y="4667"/>
                    <a:pt x="6109" y="4667"/>
                    <a:pt x="6144" y="4667"/>
                  </a:cubicBezTo>
                  <a:cubicBezTo>
                    <a:pt x="6298" y="4667"/>
                    <a:pt x="6453" y="4656"/>
                    <a:pt x="6591" y="4590"/>
                  </a:cubicBezTo>
                  <a:cubicBezTo>
                    <a:pt x="6980" y="4402"/>
                    <a:pt x="7049" y="3881"/>
                    <a:pt x="7025" y="3450"/>
                  </a:cubicBezTo>
                  <a:cubicBezTo>
                    <a:pt x="7017" y="3293"/>
                    <a:pt x="7002" y="3129"/>
                    <a:pt x="6916" y="2998"/>
                  </a:cubicBezTo>
                  <a:cubicBezTo>
                    <a:pt x="6851" y="2897"/>
                    <a:pt x="6732" y="2823"/>
                    <a:pt x="6617" y="2823"/>
                  </a:cubicBezTo>
                  <a:cubicBezTo>
                    <a:pt x="6581" y="2823"/>
                    <a:pt x="6546" y="2830"/>
                    <a:pt x="6512" y="2845"/>
                  </a:cubicBezTo>
                  <a:cubicBezTo>
                    <a:pt x="6517" y="2309"/>
                    <a:pt x="6521" y="1772"/>
                    <a:pt x="6525" y="1235"/>
                  </a:cubicBezTo>
                  <a:lnTo>
                    <a:pt x="6525" y="1235"/>
                  </a:lnTo>
                  <a:cubicBezTo>
                    <a:pt x="6613" y="921"/>
                    <a:pt x="6427" y="568"/>
                    <a:pt x="6155" y="379"/>
                  </a:cubicBezTo>
                  <a:cubicBezTo>
                    <a:pt x="5865" y="179"/>
                    <a:pt x="5501" y="123"/>
                    <a:pt x="5151" y="84"/>
                  </a:cubicBezTo>
                  <a:cubicBezTo>
                    <a:pt x="4684" y="32"/>
                    <a:pt x="4214" y="1"/>
                    <a:pt x="3744" y="1"/>
                  </a:cubicBezTo>
                  <a:close/>
                </a:path>
              </a:pathLst>
            </a:custGeom>
            <a:solidFill>
              <a:srgbClr val="00BC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39"/>
            <p:cNvSpPr/>
            <p:nvPr/>
          </p:nvSpPr>
          <p:spPr>
            <a:xfrm>
              <a:off x="2043300" y="353625"/>
              <a:ext cx="50400" cy="11550"/>
            </a:xfrm>
            <a:custGeom>
              <a:avLst/>
              <a:gdLst/>
              <a:ahLst/>
              <a:cxnLst/>
              <a:rect l="l" t="t" r="r" b="b"/>
              <a:pathLst>
                <a:path w="2016" h="462" extrusionOk="0">
                  <a:moveTo>
                    <a:pt x="1" y="0"/>
                  </a:moveTo>
                  <a:lnTo>
                    <a:pt x="47" y="462"/>
                  </a:lnTo>
                  <a:cubicBezTo>
                    <a:pt x="553" y="343"/>
                    <a:pt x="1436" y="330"/>
                    <a:pt x="1824" y="330"/>
                  </a:cubicBezTo>
                  <a:cubicBezTo>
                    <a:pt x="1943" y="330"/>
                    <a:pt x="2015" y="331"/>
                    <a:pt x="2015" y="331"/>
                  </a:cubicBezTo>
                  <a:cubicBezTo>
                    <a:pt x="1305" y="76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00A6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39"/>
            <p:cNvSpPr/>
            <p:nvPr/>
          </p:nvSpPr>
          <p:spPr>
            <a:xfrm>
              <a:off x="2140825" y="354025"/>
              <a:ext cx="49125" cy="9675"/>
            </a:xfrm>
            <a:custGeom>
              <a:avLst/>
              <a:gdLst/>
              <a:ahLst/>
              <a:cxnLst/>
              <a:rect l="l" t="t" r="r" b="b"/>
              <a:pathLst>
                <a:path w="1965" h="387" extrusionOk="0">
                  <a:moveTo>
                    <a:pt x="1541" y="0"/>
                  </a:moveTo>
                  <a:cubicBezTo>
                    <a:pt x="150" y="0"/>
                    <a:pt x="1" y="382"/>
                    <a:pt x="1" y="382"/>
                  </a:cubicBezTo>
                  <a:cubicBezTo>
                    <a:pt x="470" y="324"/>
                    <a:pt x="842" y="305"/>
                    <a:pt x="1131" y="305"/>
                  </a:cubicBezTo>
                  <a:cubicBezTo>
                    <a:pt x="1724" y="305"/>
                    <a:pt x="1964" y="386"/>
                    <a:pt x="1964" y="386"/>
                  </a:cubicBezTo>
                  <a:lnTo>
                    <a:pt x="1945" y="10"/>
                  </a:lnTo>
                  <a:cubicBezTo>
                    <a:pt x="1800" y="4"/>
                    <a:pt x="1666" y="0"/>
                    <a:pt x="1541" y="0"/>
                  </a:cubicBezTo>
                  <a:close/>
                </a:path>
              </a:pathLst>
            </a:custGeom>
            <a:solidFill>
              <a:srgbClr val="00A6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39"/>
            <p:cNvSpPr/>
            <p:nvPr/>
          </p:nvSpPr>
          <p:spPr>
            <a:xfrm>
              <a:off x="2107475" y="303275"/>
              <a:ext cx="26925" cy="52250"/>
            </a:xfrm>
            <a:custGeom>
              <a:avLst/>
              <a:gdLst/>
              <a:ahLst/>
              <a:cxnLst/>
              <a:rect l="l" t="t" r="r" b="b"/>
              <a:pathLst>
                <a:path w="1077" h="2090" extrusionOk="0">
                  <a:moveTo>
                    <a:pt x="879" y="0"/>
                  </a:moveTo>
                  <a:cubicBezTo>
                    <a:pt x="816" y="0"/>
                    <a:pt x="680" y="30"/>
                    <a:pt x="684" y="86"/>
                  </a:cubicBezTo>
                  <a:cubicBezTo>
                    <a:pt x="702" y="362"/>
                    <a:pt x="700" y="639"/>
                    <a:pt x="702" y="916"/>
                  </a:cubicBezTo>
                  <a:cubicBezTo>
                    <a:pt x="702" y="993"/>
                    <a:pt x="698" y="1076"/>
                    <a:pt x="697" y="1160"/>
                  </a:cubicBezTo>
                  <a:cubicBezTo>
                    <a:pt x="521" y="1219"/>
                    <a:pt x="353" y="1300"/>
                    <a:pt x="196" y="1399"/>
                  </a:cubicBezTo>
                  <a:cubicBezTo>
                    <a:pt x="179" y="1410"/>
                    <a:pt x="190" y="1415"/>
                    <a:pt x="203" y="1415"/>
                  </a:cubicBezTo>
                  <a:cubicBezTo>
                    <a:pt x="211" y="1415"/>
                    <a:pt x="219" y="1413"/>
                    <a:pt x="223" y="1411"/>
                  </a:cubicBezTo>
                  <a:cubicBezTo>
                    <a:pt x="375" y="1327"/>
                    <a:pt x="534" y="1256"/>
                    <a:pt x="696" y="1198"/>
                  </a:cubicBezTo>
                  <a:lnTo>
                    <a:pt x="696" y="1198"/>
                  </a:lnTo>
                  <a:cubicBezTo>
                    <a:pt x="694" y="1352"/>
                    <a:pt x="708" y="1507"/>
                    <a:pt x="782" y="1634"/>
                  </a:cubicBezTo>
                  <a:cubicBezTo>
                    <a:pt x="517" y="1750"/>
                    <a:pt x="247" y="1887"/>
                    <a:pt x="21" y="2068"/>
                  </a:cubicBezTo>
                  <a:cubicBezTo>
                    <a:pt x="0" y="2084"/>
                    <a:pt x="8" y="2090"/>
                    <a:pt x="25" y="2090"/>
                  </a:cubicBezTo>
                  <a:cubicBezTo>
                    <a:pt x="50" y="2090"/>
                    <a:pt x="98" y="2078"/>
                    <a:pt x="108" y="2071"/>
                  </a:cubicBezTo>
                  <a:cubicBezTo>
                    <a:pt x="368" y="1918"/>
                    <a:pt x="622" y="1764"/>
                    <a:pt x="898" y="1640"/>
                  </a:cubicBezTo>
                  <a:cubicBezTo>
                    <a:pt x="899" y="1639"/>
                    <a:pt x="903" y="1638"/>
                    <a:pt x="906" y="1637"/>
                  </a:cubicBezTo>
                  <a:cubicBezTo>
                    <a:pt x="907" y="1640"/>
                    <a:pt x="910" y="1645"/>
                    <a:pt x="912" y="1649"/>
                  </a:cubicBezTo>
                  <a:cubicBezTo>
                    <a:pt x="954" y="1749"/>
                    <a:pt x="984" y="1857"/>
                    <a:pt x="1038" y="1951"/>
                  </a:cubicBezTo>
                  <a:cubicBezTo>
                    <a:pt x="1040" y="1955"/>
                    <a:pt x="1045" y="1956"/>
                    <a:pt x="1051" y="1956"/>
                  </a:cubicBezTo>
                  <a:cubicBezTo>
                    <a:pt x="1062" y="1956"/>
                    <a:pt x="1076" y="1950"/>
                    <a:pt x="1075" y="1940"/>
                  </a:cubicBezTo>
                  <a:cubicBezTo>
                    <a:pt x="1069" y="1827"/>
                    <a:pt x="1022" y="1716"/>
                    <a:pt x="979" y="1612"/>
                  </a:cubicBezTo>
                  <a:cubicBezTo>
                    <a:pt x="954" y="1553"/>
                    <a:pt x="930" y="1487"/>
                    <a:pt x="898" y="1426"/>
                  </a:cubicBezTo>
                  <a:cubicBezTo>
                    <a:pt x="866" y="1238"/>
                    <a:pt x="887" y="1037"/>
                    <a:pt x="890" y="850"/>
                  </a:cubicBezTo>
                  <a:cubicBezTo>
                    <a:pt x="893" y="570"/>
                    <a:pt x="892" y="288"/>
                    <a:pt x="910" y="9"/>
                  </a:cubicBezTo>
                  <a:cubicBezTo>
                    <a:pt x="910" y="3"/>
                    <a:pt x="898" y="0"/>
                    <a:pt x="879" y="0"/>
                  </a:cubicBezTo>
                  <a:close/>
                </a:path>
              </a:pathLst>
            </a:custGeom>
            <a:solidFill>
              <a:srgbClr val="0066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39"/>
            <p:cNvSpPr/>
            <p:nvPr/>
          </p:nvSpPr>
          <p:spPr>
            <a:xfrm>
              <a:off x="2027325" y="284050"/>
              <a:ext cx="175500" cy="40775"/>
            </a:xfrm>
            <a:custGeom>
              <a:avLst/>
              <a:gdLst/>
              <a:ahLst/>
              <a:cxnLst/>
              <a:rect l="l" t="t" r="r" b="b"/>
              <a:pathLst>
                <a:path w="7020" h="1631" extrusionOk="0">
                  <a:moveTo>
                    <a:pt x="4489" y="1"/>
                  </a:moveTo>
                  <a:cubicBezTo>
                    <a:pt x="3167" y="1"/>
                    <a:pt x="1820" y="78"/>
                    <a:pt x="615" y="607"/>
                  </a:cubicBezTo>
                  <a:cubicBezTo>
                    <a:pt x="325" y="735"/>
                    <a:pt x="0" y="991"/>
                    <a:pt x="91" y="1292"/>
                  </a:cubicBezTo>
                  <a:lnTo>
                    <a:pt x="165" y="1214"/>
                  </a:lnTo>
                  <a:lnTo>
                    <a:pt x="165" y="1214"/>
                  </a:lnTo>
                  <a:cubicBezTo>
                    <a:pt x="159" y="1263"/>
                    <a:pt x="216" y="1339"/>
                    <a:pt x="278" y="1362"/>
                  </a:cubicBezTo>
                  <a:cubicBezTo>
                    <a:pt x="377" y="1397"/>
                    <a:pt x="481" y="1414"/>
                    <a:pt x="585" y="1414"/>
                  </a:cubicBezTo>
                  <a:cubicBezTo>
                    <a:pt x="927" y="1414"/>
                    <a:pt x="1272" y="1235"/>
                    <a:pt x="1450" y="940"/>
                  </a:cubicBezTo>
                  <a:lnTo>
                    <a:pt x="1450" y="940"/>
                  </a:lnTo>
                  <a:cubicBezTo>
                    <a:pt x="1334" y="1161"/>
                    <a:pt x="1529" y="1477"/>
                    <a:pt x="1783" y="1477"/>
                  </a:cubicBezTo>
                  <a:cubicBezTo>
                    <a:pt x="2018" y="1476"/>
                    <a:pt x="2201" y="1225"/>
                    <a:pt x="2170" y="997"/>
                  </a:cubicBezTo>
                  <a:lnTo>
                    <a:pt x="2170" y="997"/>
                  </a:lnTo>
                  <a:cubicBezTo>
                    <a:pt x="2238" y="1214"/>
                    <a:pt x="2418" y="1406"/>
                    <a:pt x="2644" y="1420"/>
                  </a:cubicBezTo>
                  <a:cubicBezTo>
                    <a:pt x="2650" y="1421"/>
                    <a:pt x="2657" y="1421"/>
                    <a:pt x="2663" y="1421"/>
                  </a:cubicBezTo>
                  <a:cubicBezTo>
                    <a:pt x="2908" y="1421"/>
                    <a:pt x="3135" y="1137"/>
                    <a:pt x="3019" y="919"/>
                  </a:cubicBezTo>
                  <a:lnTo>
                    <a:pt x="3019" y="919"/>
                  </a:lnTo>
                  <a:cubicBezTo>
                    <a:pt x="3184" y="1188"/>
                    <a:pt x="3263" y="1577"/>
                    <a:pt x="3661" y="1616"/>
                  </a:cubicBezTo>
                  <a:cubicBezTo>
                    <a:pt x="3702" y="1626"/>
                    <a:pt x="3739" y="1631"/>
                    <a:pt x="3773" y="1631"/>
                  </a:cubicBezTo>
                  <a:cubicBezTo>
                    <a:pt x="4022" y="1631"/>
                    <a:pt x="4053" y="1353"/>
                    <a:pt x="4023" y="1073"/>
                  </a:cubicBezTo>
                  <a:lnTo>
                    <a:pt x="4023" y="1073"/>
                  </a:lnTo>
                  <a:cubicBezTo>
                    <a:pt x="4098" y="1310"/>
                    <a:pt x="4313" y="1505"/>
                    <a:pt x="4560" y="1505"/>
                  </a:cubicBezTo>
                  <a:cubicBezTo>
                    <a:pt x="4563" y="1505"/>
                    <a:pt x="4567" y="1505"/>
                    <a:pt x="4570" y="1505"/>
                  </a:cubicBezTo>
                  <a:cubicBezTo>
                    <a:pt x="4838" y="1499"/>
                    <a:pt x="5063" y="1218"/>
                    <a:pt x="5026" y="966"/>
                  </a:cubicBezTo>
                  <a:lnTo>
                    <a:pt x="5026" y="966"/>
                  </a:lnTo>
                  <a:cubicBezTo>
                    <a:pt x="5131" y="1249"/>
                    <a:pt x="5302" y="1535"/>
                    <a:pt x="5589" y="1537"/>
                  </a:cubicBezTo>
                  <a:cubicBezTo>
                    <a:pt x="5590" y="1537"/>
                    <a:pt x="5591" y="1537"/>
                    <a:pt x="5592" y="1537"/>
                  </a:cubicBezTo>
                  <a:cubicBezTo>
                    <a:pt x="5861" y="1537"/>
                    <a:pt x="6045" y="1195"/>
                    <a:pt x="5937" y="961"/>
                  </a:cubicBezTo>
                  <a:lnTo>
                    <a:pt x="5937" y="961"/>
                  </a:lnTo>
                  <a:cubicBezTo>
                    <a:pt x="6078" y="1168"/>
                    <a:pt x="6268" y="1339"/>
                    <a:pt x="6490" y="1458"/>
                  </a:cubicBezTo>
                  <a:cubicBezTo>
                    <a:pt x="6571" y="1502"/>
                    <a:pt x="6671" y="1533"/>
                    <a:pt x="6763" y="1533"/>
                  </a:cubicBezTo>
                  <a:cubicBezTo>
                    <a:pt x="6849" y="1533"/>
                    <a:pt x="6927" y="1506"/>
                    <a:pt x="6974" y="1433"/>
                  </a:cubicBezTo>
                  <a:cubicBezTo>
                    <a:pt x="7017" y="1369"/>
                    <a:pt x="7020" y="1288"/>
                    <a:pt x="7013" y="1211"/>
                  </a:cubicBezTo>
                  <a:cubicBezTo>
                    <a:pt x="6966" y="744"/>
                    <a:pt x="6582" y="367"/>
                    <a:pt x="6147" y="191"/>
                  </a:cubicBezTo>
                  <a:cubicBezTo>
                    <a:pt x="5713" y="16"/>
                    <a:pt x="5232" y="5"/>
                    <a:pt x="4764" y="2"/>
                  </a:cubicBezTo>
                  <a:cubicBezTo>
                    <a:pt x="4673" y="1"/>
                    <a:pt x="4581" y="1"/>
                    <a:pt x="4489" y="1"/>
                  </a:cubicBezTo>
                  <a:close/>
                </a:path>
              </a:pathLst>
            </a:custGeom>
            <a:solidFill>
              <a:srgbClr val="3538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39"/>
            <p:cNvSpPr/>
            <p:nvPr/>
          </p:nvSpPr>
          <p:spPr>
            <a:xfrm>
              <a:off x="2075725" y="469300"/>
              <a:ext cx="74350" cy="19000"/>
            </a:xfrm>
            <a:custGeom>
              <a:avLst/>
              <a:gdLst/>
              <a:ahLst/>
              <a:cxnLst/>
              <a:rect l="l" t="t" r="r" b="b"/>
              <a:pathLst>
                <a:path w="2974" h="760" extrusionOk="0">
                  <a:moveTo>
                    <a:pt x="43" y="1"/>
                  </a:moveTo>
                  <a:cubicBezTo>
                    <a:pt x="1" y="1"/>
                    <a:pt x="12" y="70"/>
                    <a:pt x="29" y="100"/>
                  </a:cubicBezTo>
                  <a:cubicBezTo>
                    <a:pt x="279" y="513"/>
                    <a:pt x="930" y="700"/>
                    <a:pt x="1379" y="746"/>
                  </a:cubicBezTo>
                  <a:cubicBezTo>
                    <a:pt x="1461" y="755"/>
                    <a:pt x="1543" y="759"/>
                    <a:pt x="1625" y="759"/>
                  </a:cubicBezTo>
                  <a:cubicBezTo>
                    <a:pt x="2072" y="759"/>
                    <a:pt x="2522" y="633"/>
                    <a:pt x="2888" y="374"/>
                  </a:cubicBezTo>
                  <a:cubicBezTo>
                    <a:pt x="2973" y="313"/>
                    <a:pt x="2825" y="132"/>
                    <a:pt x="2716" y="132"/>
                  </a:cubicBezTo>
                  <a:cubicBezTo>
                    <a:pt x="2700" y="132"/>
                    <a:pt x="2685" y="136"/>
                    <a:pt x="2671" y="144"/>
                  </a:cubicBezTo>
                  <a:cubicBezTo>
                    <a:pt x="2309" y="372"/>
                    <a:pt x="1905" y="496"/>
                    <a:pt x="1481" y="496"/>
                  </a:cubicBezTo>
                  <a:cubicBezTo>
                    <a:pt x="1425" y="496"/>
                    <a:pt x="1370" y="494"/>
                    <a:pt x="1313" y="489"/>
                  </a:cubicBezTo>
                  <a:cubicBezTo>
                    <a:pt x="1071" y="471"/>
                    <a:pt x="831" y="412"/>
                    <a:pt x="609" y="312"/>
                  </a:cubicBezTo>
                  <a:cubicBezTo>
                    <a:pt x="420" y="227"/>
                    <a:pt x="258" y="82"/>
                    <a:pt x="67" y="6"/>
                  </a:cubicBezTo>
                  <a:cubicBezTo>
                    <a:pt x="58" y="2"/>
                    <a:pt x="50" y="1"/>
                    <a:pt x="43" y="1"/>
                  </a:cubicBezTo>
                  <a:close/>
                </a:path>
              </a:pathLst>
            </a:custGeom>
            <a:solidFill>
              <a:srgbClr val="0066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39"/>
            <p:cNvSpPr/>
            <p:nvPr/>
          </p:nvSpPr>
          <p:spPr>
            <a:xfrm>
              <a:off x="2055500" y="443850"/>
              <a:ext cx="18125" cy="15600"/>
            </a:xfrm>
            <a:custGeom>
              <a:avLst/>
              <a:gdLst/>
              <a:ahLst/>
              <a:cxnLst/>
              <a:rect l="l" t="t" r="r" b="b"/>
              <a:pathLst>
                <a:path w="725" h="624" extrusionOk="0">
                  <a:moveTo>
                    <a:pt x="362" y="1"/>
                  </a:moveTo>
                  <a:cubicBezTo>
                    <a:pt x="162" y="1"/>
                    <a:pt x="0" y="140"/>
                    <a:pt x="0" y="311"/>
                  </a:cubicBezTo>
                  <a:cubicBezTo>
                    <a:pt x="0" y="484"/>
                    <a:pt x="162" y="623"/>
                    <a:pt x="362" y="623"/>
                  </a:cubicBezTo>
                  <a:cubicBezTo>
                    <a:pt x="562" y="623"/>
                    <a:pt x="724" y="484"/>
                    <a:pt x="724" y="311"/>
                  </a:cubicBezTo>
                  <a:cubicBezTo>
                    <a:pt x="724" y="140"/>
                    <a:pt x="562" y="1"/>
                    <a:pt x="362" y="1"/>
                  </a:cubicBezTo>
                  <a:close/>
                </a:path>
              </a:pathLst>
            </a:custGeom>
            <a:solidFill>
              <a:srgbClr val="F381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39"/>
            <p:cNvSpPr/>
            <p:nvPr/>
          </p:nvSpPr>
          <p:spPr>
            <a:xfrm>
              <a:off x="2152875" y="445850"/>
              <a:ext cx="18125" cy="15575"/>
            </a:xfrm>
            <a:custGeom>
              <a:avLst/>
              <a:gdLst/>
              <a:ahLst/>
              <a:cxnLst/>
              <a:rect l="l" t="t" r="r" b="b"/>
              <a:pathLst>
                <a:path w="725" h="623" extrusionOk="0">
                  <a:moveTo>
                    <a:pt x="362" y="0"/>
                  </a:moveTo>
                  <a:cubicBezTo>
                    <a:pt x="163" y="0"/>
                    <a:pt x="1" y="140"/>
                    <a:pt x="1" y="312"/>
                  </a:cubicBezTo>
                  <a:cubicBezTo>
                    <a:pt x="1" y="484"/>
                    <a:pt x="163" y="623"/>
                    <a:pt x="362" y="623"/>
                  </a:cubicBezTo>
                  <a:cubicBezTo>
                    <a:pt x="562" y="623"/>
                    <a:pt x="724" y="484"/>
                    <a:pt x="724" y="312"/>
                  </a:cubicBezTo>
                  <a:cubicBezTo>
                    <a:pt x="724" y="140"/>
                    <a:pt x="562" y="0"/>
                    <a:pt x="362" y="0"/>
                  </a:cubicBezTo>
                  <a:close/>
                </a:path>
              </a:pathLst>
            </a:custGeom>
            <a:solidFill>
              <a:srgbClr val="F381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9" name="Google Shape;369;p39"/>
          <p:cNvSpPr txBox="1">
            <a:spLocks noGrp="1"/>
          </p:cNvSpPr>
          <p:nvPr>
            <p:ph type="title"/>
          </p:nvPr>
        </p:nvSpPr>
        <p:spPr>
          <a:xfrm>
            <a:off x="457200" y="466869"/>
            <a:ext cx="8686800" cy="8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¿</a:t>
            </a:r>
            <a:r>
              <a:rPr lang="es-ES" sz="32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Cómo</a:t>
            </a:r>
            <a:r>
              <a:rPr lang="en" sz="32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calcular el perimetro de una circunferencia?</a:t>
            </a:r>
            <a:endParaRPr sz="32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45" name="Google Shape;694;p46"/>
          <p:cNvSpPr/>
          <p:nvPr/>
        </p:nvSpPr>
        <p:spPr>
          <a:xfrm rot="5532378">
            <a:off x="11160" y="1870996"/>
            <a:ext cx="1388296" cy="1347306"/>
          </a:xfrm>
          <a:prstGeom prst="blockArc">
            <a:avLst>
              <a:gd name="adj1" fmla="val 2349029"/>
              <a:gd name="adj2" fmla="val 51838"/>
              <a:gd name="adj3" fmla="val 4054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3" name="Google Shape;630;p46"/>
          <p:cNvGrpSpPr/>
          <p:nvPr/>
        </p:nvGrpSpPr>
        <p:grpSpPr>
          <a:xfrm rot="7327827">
            <a:off x="127840" y="2047888"/>
            <a:ext cx="1023278" cy="954010"/>
            <a:chOff x="5198829" y="3199187"/>
            <a:chExt cx="1402163" cy="1240107"/>
          </a:xfrm>
        </p:grpSpPr>
        <p:sp>
          <p:nvSpPr>
            <p:cNvPr id="114" name="Google Shape;631;p46"/>
            <p:cNvSpPr/>
            <p:nvPr/>
          </p:nvSpPr>
          <p:spPr>
            <a:xfrm>
              <a:off x="5198829" y="3199187"/>
              <a:ext cx="1402163" cy="1240107"/>
            </a:xfrm>
            <a:custGeom>
              <a:avLst/>
              <a:gdLst/>
              <a:ahLst/>
              <a:cxnLst/>
              <a:rect l="l" t="t" r="r" b="b"/>
              <a:pathLst>
                <a:path w="16327" h="14440" extrusionOk="0">
                  <a:moveTo>
                    <a:pt x="8162" y="0"/>
                  </a:moveTo>
                  <a:cubicBezTo>
                    <a:pt x="7308" y="0"/>
                    <a:pt x="6440" y="153"/>
                    <a:pt x="5595" y="475"/>
                  </a:cubicBezTo>
                  <a:cubicBezTo>
                    <a:pt x="1870" y="1892"/>
                    <a:pt x="0" y="6062"/>
                    <a:pt x="1418" y="9787"/>
                  </a:cubicBezTo>
                  <a:cubicBezTo>
                    <a:pt x="2515" y="12669"/>
                    <a:pt x="5256" y="14440"/>
                    <a:pt x="8165" y="14440"/>
                  </a:cubicBezTo>
                  <a:cubicBezTo>
                    <a:pt x="9018" y="14440"/>
                    <a:pt x="9885" y="14287"/>
                    <a:pt x="10730" y="13966"/>
                  </a:cubicBezTo>
                  <a:cubicBezTo>
                    <a:pt x="14457" y="12547"/>
                    <a:pt x="16326" y="8377"/>
                    <a:pt x="14909" y="4652"/>
                  </a:cubicBezTo>
                  <a:lnTo>
                    <a:pt x="14908" y="4652"/>
                  </a:lnTo>
                  <a:cubicBezTo>
                    <a:pt x="13812" y="1772"/>
                    <a:pt x="11071" y="0"/>
                    <a:pt x="8162" y="0"/>
                  </a:cubicBezTo>
                  <a:close/>
                </a:path>
              </a:pathLst>
            </a:custGeom>
            <a:solidFill>
              <a:srgbClr val="FDF8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632;p46"/>
            <p:cNvSpPr/>
            <p:nvPr/>
          </p:nvSpPr>
          <p:spPr>
            <a:xfrm>
              <a:off x="6223292" y="3982584"/>
              <a:ext cx="248708" cy="92579"/>
            </a:xfrm>
            <a:custGeom>
              <a:avLst/>
              <a:gdLst/>
              <a:ahLst/>
              <a:cxnLst/>
              <a:rect l="l" t="t" r="r" b="b"/>
              <a:pathLst>
                <a:path w="2896" h="1078" extrusionOk="0">
                  <a:moveTo>
                    <a:pt x="163" y="0"/>
                  </a:moveTo>
                  <a:cubicBezTo>
                    <a:pt x="65" y="0"/>
                    <a:pt x="1" y="138"/>
                    <a:pt x="104" y="186"/>
                  </a:cubicBezTo>
                  <a:cubicBezTo>
                    <a:pt x="190" y="224"/>
                    <a:pt x="239" y="235"/>
                    <a:pt x="288" y="238"/>
                  </a:cubicBezTo>
                  <a:cubicBezTo>
                    <a:pt x="319" y="175"/>
                    <a:pt x="350" y="110"/>
                    <a:pt x="381" y="45"/>
                  </a:cubicBezTo>
                  <a:cubicBezTo>
                    <a:pt x="321" y="45"/>
                    <a:pt x="262" y="34"/>
                    <a:pt x="207" y="10"/>
                  </a:cubicBezTo>
                  <a:cubicBezTo>
                    <a:pt x="194" y="4"/>
                    <a:pt x="178" y="0"/>
                    <a:pt x="163" y="0"/>
                  </a:cubicBezTo>
                  <a:close/>
                  <a:moveTo>
                    <a:pt x="2871" y="874"/>
                  </a:moveTo>
                  <a:cubicBezTo>
                    <a:pt x="2843" y="940"/>
                    <a:pt x="2813" y="1007"/>
                    <a:pt x="2783" y="1074"/>
                  </a:cubicBezTo>
                  <a:lnTo>
                    <a:pt x="2808" y="1077"/>
                  </a:lnTo>
                  <a:cubicBezTo>
                    <a:pt x="2838" y="1012"/>
                    <a:pt x="2867" y="945"/>
                    <a:pt x="2895" y="878"/>
                  </a:cubicBezTo>
                  <a:lnTo>
                    <a:pt x="2871" y="874"/>
                  </a:ln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633;p46"/>
            <p:cNvSpPr/>
            <p:nvPr/>
          </p:nvSpPr>
          <p:spPr>
            <a:xfrm>
              <a:off x="6230420" y="3887945"/>
              <a:ext cx="51528" cy="50927"/>
            </a:xfrm>
            <a:custGeom>
              <a:avLst/>
              <a:gdLst/>
              <a:ahLst/>
              <a:cxnLst/>
              <a:rect l="l" t="t" r="r" b="b"/>
              <a:pathLst>
                <a:path w="600" h="593" extrusionOk="0">
                  <a:moveTo>
                    <a:pt x="133" y="0"/>
                  </a:moveTo>
                  <a:cubicBezTo>
                    <a:pt x="54" y="0"/>
                    <a:pt x="0" y="131"/>
                    <a:pt x="85" y="195"/>
                  </a:cubicBezTo>
                  <a:cubicBezTo>
                    <a:pt x="243" y="316"/>
                    <a:pt x="390" y="449"/>
                    <a:pt x="526" y="593"/>
                  </a:cubicBezTo>
                  <a:cubicBezTo>
                    <a:pt x="551" y="523"/>
                    <a:pt x="576" y="451"/>
                    <a:pt x="600" y="380"/>
                  </a:cubicBezTo>
                  <a:cubicBezTo>
                    <a:pt x="471" y="251"/>
                    <a:pt x="333" y="130"/>
                    <a:pt x="188" y="20"/>
                  </a:cubicBezTo>
                  <a:cubicBezTo>
                    <a:pt x="173" y="7"/>
                    <a:pt x="154" y="0"/>
                    <a:pt x="133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634;p46"/>
            <p:cNvSpPr/>
            <p:nvPr/>
          </p:nvSpPr>
          <p:spPr>
            <a:xfrm>
              <a:off x="6038564" y="4211884"/>
              <a:ext cx="43284" cy="204824"/>
            </a:xfrm>
            <a:custGeom>
              <a:avLst/>
              <a:gdLst/>
              <a:ahLst/>
              <a:cxnLst/>
              <a:rect l="l" t="t" r="r" b="b"/>
              <a:pathLst>
                <a:path w="504" h="2385" extrusionOk="0">
                  <a:moveTo>
                    <a:pt x="139" y="1"/>
                  </a:moveTo>
                  <a:cubicBezTo>
                    <a:pt x="70" y="1"/>
                    <a:pt x="0" y="75"/>
                    <a:pt x="45" y="153"/>
                  </a:cubicBezTo>
                  <a:cubicBezTo>
                    <a:pt x="68" y="192"/>
                    <a:pt x="88" y="230"/>
                    <a:pt x="106" y="270"/>
                  </a:cubicBezTo>
                  <a:cubicBezTo>
                    <a:pt x="162" y="232"/>
                    <a:pt x="219" y="191"/>
                    <a:pt x="274" y="151"/>
                  </a:cubicBezTo>
                  <a:cubicBezTo>
                    <a:pt x="258" y="116"/>
                    <a:pt x="241" y="83"/>
                    <a:pt x="222" y="51"/>
                  </a:cubicBezTo>
                  <a:cubicBezTo>
                    <a:pt x="206" y="20"/>
                    <a:pt x="174" y="1"/>
                    <a:pt x="139" y="1"/>
                  </a:cubicBezTo>
                  <a:close/>
                  <a:moveTo>
                    <a:pt x="495" y="2295"/>
                  </a:moveTo>
                  <a:cubicBezTo>
                    <a:pt x="432" y="2316"/>
                    <a:pt x="369" y="2335"/>
                    <a:pt x="305" y="2351"/>
                  </a:cubicBezTo>
                  <a:cubicBezTo>
                    <a:pt x="307" y="2362"/>
                    <a:pt x="310" y="2374"/>
                    <a:pt x="312" y="2385"/>
                  </a:cubicBezTo>
                  <a:cubicBezTo>
                    <a:pt x="376" y="2367"/>
                    <a:pt x="439" y="2348"/>
                    <a:pt x="504" y="2327"/>
                  </a:cubicBezTo>
                  <a:cubicBezTo>
                    <a:pt x="501" y="2317"/>
                    <a:pt x="498" y="2306"/>
                    <a:pt x="495" y="2295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635;p46"/>
            <p:cNvSpPr/>
            <p:nvPr/>
          </p:nvSpPr>
          <p:spPr>
            <a:xfrm>
              <a:off x="5970547" y="4273374"/>
              <a:ext cx="12796" cy="7386"/>
            </a:xfrm>
            <a:custGeom>
              <a:avLst/>
              <a:gdLst/>
              <a:ahLst/>
              <a:cxnLst/>
              <a:rect l="l" t="t" r="r" b="b"/>
              <a:pathLst>
                <a:path w="149" h="86" extrusionOk="0">
                  <a:moveTo>
                    <a:pt x="108" y="0"/>
                  </a:moveTo>
                  <a:cubicBezTo>
                    <a:pt x="58" y="2"/>
                    <a:pt x="14" y="37"/>
                    <a:pt x="1" y="86"/>
                  </a:cubicBezTo>
                  <a:cubicBezTo>
                    <a:pt x="51" y="62"/>
                    <a:pt x="100" y="36"/>
                    <a:pt x="148" y="11"/>
                  </a:cubicBezTo>
                  <a:cubicBezTo>
                    <a:pt x="135" y="4"/>
                    <a:pt x="122" y="0"/>
                    <a:pt x="108" y="0"/>
                  </a:cubicBezTo>
                  <a:close/>
                </a:path>
              </a:pathLst>
            </a:custGeom>
            <a:solidFill>
              <a:srgbClr val="81D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636;p46"/>
            <p:cNvSpPr/>
            <p:nvPr/>
          </p:nvSpPr>
          <p:spPr>
            <a:xfrm>
              <a:off x="6136725" y="4139144"/>
              <a:ext cx="96787" cy="211780"/>
            </a:xfrm>
            <a:custGeom>
              <a:avLst/>
              <a:gdLst/>
              <a:ahLst/>
              <a:cxnLst/>
              <a:rect l="l" t="t" r="r" b="b"/>
              <a:pathLst>
                <a:path w="1127" h="2466" extrusionOk="0">
                  <a:moveTo>
                    <a:pt x="153" y="0"/>
                  </a:moveTo>
                  <a:lnTo>
                    <a:pt x="153" y="2"/>
                  </a:lnTo>
                  <a:cubicBezTo>
                    <a:pt x="72" y="2"/>
                    <a:pt x="1" y="99"/>
                    <a:pt x="71" y="165"/>
                  </a:cubicBezTo>
                  <a:cubicBezTo>
                    <a:pt x="118" y="116"/>
                    <a:pt x="163" y="67"/>
                    <a:pt x="208" y="16"/>
                  </a:cubicBezTo>
                  <a:cubicBezTo>
                    <a:pt x="191" y="5"/>
                    <a:pt x="172" y="0"/>
                    <a:pt x="153" y="0"/>
                  </a:cubicBezTo>
                  <a:close/>
                  <a:moveTo>
                    <a:pt x="1108" y="2333"/>
                  </a:moveTo>
                  <a:cubicBezTo>
                    <a:pt x="1052" y="2369"/>
                    <a:pt x="995" y="2403"/>
                    <a:pt x="937" y="2438"/>
                  </a:cubicBezTo>
                  <a:cubicBezTo>
                    <a:pt x="943" y="2447"/>
                    <a:pt x="949" y="2457"/>
                    <a:pt x="955" y="2465"/>
                  </a:cubicBezTo>
                  <a:cubicBezTo>
                    <a:pt x="1014" y="2431"/>
                    <a:pt x="1071" y="2396"/>
                    <a:pt x="1127" y="2359"/>
                  </a:cubicBezTo>
                  <a:lnTo>
                    <a:pt x="1108" y="2333"/>
                  </a:lnTo>
                  <a:close/>
                </a:path>
              </a:pathLst>
            </a:custGeom>
            <a:solidFill>
              <a:srgbClr val="81D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637;p46"/>
            <p:cNvSpPr/>
            <p:nvPr/>
          </p:nvSpPr>
          <p:spPr>
            <a:xfrm>
              <a:off x="6179665" y="3522353"/>
              <a:ext cx="104774" cy="28856"/>
            </a:xfrm>
            <a:custGeom>
              <a:avLst/>
              <a:gdLst/>
              <a:ahLst/>
              <a:cxnLst/>
              <a:rect l="l" t="t" r="r" b="b"/>
              <a:pathLst>
                <a:path w="1220" h="336" extrusionOk="0">
                  <a:moveTo>
                    <a:pt x="1152" y="0"/>
                  </a:moveTo>
                  <a:cubicBezTo>
                    <a:pt x="1137" y="7"/>
                    <a:pt x="1122" y="14"/>
                    <a:pt x="1106" y="22"/>
                  </a:cubicBezTo>
                  <a:cubicBezTo>
                    <a:pt x="906" y="107"/>
                    <a:pt x="703" y="131"/>
                    <a:pt x="495" y="131"/>
                  </a:cubicBezTo>
                  <a:cubicBezTo>
                    <a:pt x="376" y="131"/>
                    <a:pt x="254" y="123"/>
                    <a:pt x="130" y="114"/>
                  </a:cubicBezTo>
                  <a:lnTo>
                    <a:pt x="122" y="114"/>
                  </a:lnTo>
                  <a:cubicBezTo>
                    <a:pt x="1" y="114"/>
                    <a:pt x="4" y="308"/>
                    <a:pt x="130" y="318"/>
                  </a:cubicBezTo>
                  <a:cubicBezTo>
                    <a:pt x="258" y="327"/>
                    <a:pt x="389" y="336"/>
                    <a:pt x="517" y="336"/>
                  </a:cubicBezTo>
                  <a:cubicBezTo>
                    <a:pt x="758" y="336"/>
                    <a:pt x="994" y="306"/>
                    <a:pt x="1219" y="202"/>
                  </a:cubicBezTo>
                  <a:cubicBezTo>
                    <a:pt x="1198" y="135"/>
                    <a:pt x="1175" y="68"/>
                    <a:pt x="1152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638;p46"/>
            <p:cNvSpPr/>
            <p:nvPr/>
          </p:nvSpPr>
          <p:spPr>
            <a:xfrm>
              <a:off x="6230849" y="3572336"/>
              <a:ext cx="68532" cy="60975"/>
            </a:xfrm>
            <a:custGeom>
              <a:avLst/>
              <a:gdLst/>
              <a:ahLst/>
              <a:cxnLst/>
              <a:rect l="l" t="t" r="r" b="b"/>
              <a:pathLst>
                <a:path w="798" h="710" extrusionOk="0">
                  <a:moveTo>
                    <a:pt x="732" y="0"/>
                  </a:moveTo>
                  <a:cubicBezTo>
                    <a:pt x="598" y="250"/>
                    <a:pt x="421" y="452"/>
                    <a:pt x="122" y="511"/>
                  </a:cubicBezTo>
                  <a:cubicBezTo>
                    <a:pt x="1" y="534"/>
                    <a:pt x="43" y="709"/>
                    <a:pt x="153" y="709"/>
                  </a:cubicBezTo>
                  <a:cubicBezTo>
                    <a:pt x="162" y="709"/>
                    <a:pt x="169" y="708"/>
                    <a:pt x="176" y="707"/>
                  </a:cubicBezTo>
                  <a:cubicBezTo>
                    <a:pt x="467" y="650"/>
                    <a:pt x="656" y="484"/>
                    <a:pt x="797" y="271"/>
                  </a:cubicBezTo>
                  <a:cubicBezTo>
                    <a:pt x="777" y="181"/>
                    <a:pt x="755" y="91"/>
                    <a:pt x="733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639;p46"/>
            <p:cNvSpPr/>
            <p:nvPr/>
          </p:nvSpPr>
          <p:spPr>
            <a:xfrm>
              <a:off x="6226212" y="3448239"/>
              <a:ext cx="28770" cy="21556"/>
            </a:xfrm>
            <a:custGeom>
              <a:avLst/>
              <a:gdLst/>
              <a:ahLst/>
              <a:cxnLst/>
              <a:rect l="l" t="t" r="r" b="b"/>
              <a:pathLst>
                <a:path w="335" h="251" extrusionOk="0">
                  <a:moveTo>
                    <a:pt x="245" y="0"/>
                  </a:moveTo>
                  <a:cubicBezTo>
                    <a:pt x="199" y="15"/>
                    <a:pt x="154" y="30"/>
                    <a:pt x="109" y="47"/>
                  </a:cubicBezTo>
                  <a:cubicBezTo>
                    <a:pt x="0" y="87"/>
                    <a:pt x="31" y="250"/>
                    <a:pt x="128" y="250"/>
                  </a:cubicBezTo>
                  <a:cubicBezTo>
                    <a:pt x="139" y="250"/>
                    <a:pt x="151" y="248"/>
                    <a:pt x="163" y="243"/>
                  </a:cubicBezTo>
                  <a:cubicBezTo>
                    <a:pt x="220" y="222"/>
                    <a:pt x="278" y="203"/>
                    <a:pt x="335" y="186"/>
                  </a:cubicBezTo>
                  <a:cubicBezTo>
                    <a:pt x="306" y="123"/>
                    <a:pt x="276" y="62"/>
                    <a:pt x="245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640;p46"/>
            <p:cNvSpPr/>
            <p:nvPr/>
          </p:nvSpPr>
          <p:spPr>
            <a:xfrm>
              <a:off x="5986349" y="3254064"/>
              <a:ext cx="116453" cy="131912"/>
            </a:xfrm>
            <a:custGeom>
              <a:avLst/>
              <a:gdLst/>
              <a:ahLst/>
              <a:cxnLst/>
              <a:rect l="l" t="t" r="r" b="b"/>
              <a:pathLst>
                <a:path w="1356" h="1536" extrusionOk="0">
                  <a:moveTo>
                    <a:pt x="1263" y="0"/>
                  </a:moveTo>
                  <a:cubicBezTo>
                    <a:pt x="1190" y="30"/>
                    <a:pt x="1116" y="58"/>
                    <a:pt x="1044" y="87"/>
                  </a:cubicBezTo>
                  <a:cubicBezTo>
                    <a:pt x="914" y="213"/>
                    <a:pt x="793" y="346"/>
                    <a:pt x="678" y="487"/>
                  </a:cubicBezTo>
                  <a:cubicBezTo>
                    <a:pt x="689" y="484"/>
                    <a:pt x="700" y="483"/>
                    <a:pt x="709" y="483"/>
                  </a:cubicBezTo>
                  <a:cubicBezTo>
                    <a:pt x="710" y="483"/>
                    <a:pt x="711" y="483"/>
                    <a:pt x="712" y="483"/>
                  </a:cubicBezTo>
                  <a:cubicBezTo>
                    <a:pt x="755" y="483"/>
                    <a:pt x="793" y="513"/>
                    <a:pt x="803" y="555"/>
                  </a:cubicBezTo>
                  <a:cubicBezTo>
                    <a:pt x="810" y="580"/>
                    <a:pt x="816" y="606"/>
                    <a:pt x="824" y="631"/>
                  </a:cubicBezTo>
                  <a:cubicBezTo>
                    <a:pt x="982" y="430"/>
                    <a:pt x="1160" y="245"/>
                    <a:pt x="1356" y="80"/>
                  </a:cubicBezTo>
                  <a:cubicBezTo>
                    <a:pt x="1325" y="54"/>
                    <a:pt x="1294" y="26"/>
                    <a:pt x="1263" y="0"/>
                  </a:cubicBezTo>
                  <a:close/>
                  <a:moveTo>
                    <a:pt x="602" y="583"/>
                  </a:moveTo>
                  <a:cubicBezTo>
                    <a:pt x="403" y="839"/>
                    <a:pt x="225" y="1113"/>
                    <a:pt x="49" y="1385"/>
                  </a:cubicBezTo>
                  <a:cubicBezTo>
                    <a:pt x="0" y="1463"/>
                    <a:pt x="70" y="1535"/>
                    <a:pt x="142" y="1535"/>
                  </a:cubicBezTo>
                  <a:cubicBezTo>
                    <a:pt x="175" y="1535"/>
                    <a:pt x="207" y="1517"/>
                    <a:pt x="225" y="1488"/>
                  </a:cubicBezTo>
                  <a:cubicBezTo>
                    <a:pt x="367" y="1269"/>
                    <a:pt x="511" y="1047"/>
                    <a:pt x="665" y="837"/>
                  </a:cubicBezTo>
                  <a:cubicBezTo>
                    <a:pt x="647" y="761"/>
                    <a:pt x="627" y="684"/>
                    <a:pt x="607" y="609"/>
                  </a:cubicBezTo>
                  <a:cubicBezTo>
                    <a:pt x="605" y="601"/>
                    <a:pt x="603" y="592"/>
                    <a:pt x="602" y="583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641;p46"/>
            <p:cNvSpPr/>
            <p:nvPr/>
          </p:nvSpPr>
          <p:spPr>
            <a:xfrm>
              <a:off x="6038049" y="3295544"/>
              <a:ext cx="39591" cy="168497"/>
            </a:xfrm>
            <a:custGeom>
              <a:avLst/>
              <a:gdLst/>
              <a:ahLst/>
              <a:cxnLst/>
              <a:rect l="l" t="t" r="r" b="b"/>
              <a:pathLst>
                <a:path w="461" h="1962" extrusionOk="0">
                  <a:moveTo>
                    <a:pt x="111" y="0"/>
                  </a:moveTo>
                  <a:cubicBezTo>
                    <a:pt x="110" y="0"/>
                    <a:pt x="109" y="0"/>
                    <a:pt x="109" y="0"/>
                  </a:cubicBezTo>
                  <a:lnTo>
                    <a:pt x="107" y="0"/>
                  </a:lnTo>
                  <a:cubicBezTo>
                    <a:pt x="98" y="0"/>
                    <a:pt x="87" y="1"/>
                    <a:pt x="76" y="4"/>
                  </a:cubicBezTo>
                  <a:cubicBezTo>
                    <a:pt x="32" y="15"/>
                    <a:pt x="0" y="54"/>
                    <a:pt x="1" y="100"/>
                  </a:cubicBezTo>
                  <a:cubicBezTo>
                    <a:pt x="1" y="109"/>
                    <a:pt x="3" y="118"/>
                    <a:pt x="5" y="126"/>
                  </a:cubicBezTo>
                  <a:cubicBezTo>
                    <a:pt x="25" y="201"/>
                    <a:pt x="45" y="278"/>
                    <a:pt x="63" y="354"/>
                  </a:cubicBezTo>
                  <a:cubicBezTo>
                    <a:pt x="182" y="849"/>
                    <a:pt x="247" y="1355"/>
                    <a:pt x="255" y="1864"/>
                  </a:cubicBezTo>
                  <a:cubicBezTo>
                    <a:pt x="256" y="1929"/>
                    <a:pt x="308" y="1962"/>
                    <a:pt x="360" y="1962"/>
                  </a:cubicBezTo>
                  <a:cubicBezTo>
                    <a:pt x="411" y="1962"/>
                    <a:pt x="461" y="1929"/>
                    <a:pt x="460" y="1864"/>
                  </a:cubicBezTo>
                  <a:cubicBezTo>
                    <a:pt x="450" y="1284"/>
                    <a:pt x="370" y="708"/>
                    <a:pt x="222" y="148"/>
                  </a:cubicBezTo>
                  <a:cubicBezTo>
                    <a:pt x="216" y="123"/>
                    <a:pt x="208" y="97"/>
                    <a:pt x="201" y="72"/>
                  </a:cubicBezTo>
                  <a:cubicBezTo>
                    <a:pt x="192" y="30"/>
                    <a:pt x="154" y="0"/>
                    <a:pt x="111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642;p46"/>
            <p:cNvSpPr/>
            <p:nvPr/>
          </p:nvSpPr>
          <p:spPr>
            <a:xfrm>
              <a:off x="5967026" y="3241440"/>
              <a:ext cx="127789" cy="53933"/>
            </a:xfrm>
            <a:custGeom>
              <a:avLst/>
              <a:gdLst/>
              <a:ahLst/>
              <a:cxnLst/>
              <a:rect l="l" t="t" r="r" b="b"/>
              <a:pathLst>
                <a:path w="1488" h="628" extrusionOk="0">
                  <a:moveTo>
                    <a:pt x="1309" y="1"/>
                  </a:moveTo>
                  <a:cubicBezTo>
                    <a:pt x="915" y="157"/>
                    <a:pt x="517" y="298"/>
                    <a:pt x="113" y="427"/>
                  </a:cubicBezTo>
                  <a:cubicBezTo>
                    <a:pt x="0" y="462"/>
                    <a:pt x="33" y="628"/>
                    <a:pt x="135" y="628"/>
                  </a:cubicBezTo>
                  <a:cubicBezTo>
                    <a:pt x="145" y="628"/>
                    <a:pt x="156" y="627"/>
                    <a:pt x="167" y="623"/>
                  </a:cubicBezTo>
                  <a:cubicBezTo>
                    <a:pt x="538" y="504"/>
                    <a:pt x="906" y="374"/>
                    <a:pt x="1269" y="234"/>
                  </a:cubicBezTo>
                  <a:cubicBezTo>
                    <a:pt x="1341" y="205"/>
                    <a:pt x="1415" y="177"/>
                    <a:pt x="1488" y="147"/>
                  </a:cubicBezTo>
                  <a:cubicBezTo>
                    <a:pt x="1429" y="97"/>
                    <a:pt x="1370" y="48"/>
                    <a:pt x="1309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643;p46"/>
            <p:cNvSpPr/>
            <p:nvPr/>
          </p:nvSpPr>
          <p:spPr>
            <a:xfrm>
              <a:off x="5745799" y="3207517"/>
              <a:ext cx="52902" cy="90260"/>
            </a:xfrm>
            <a:custGeom>
              <a:avLst/>
              <a:gdLst/>
              <a:ahLst/>
              <a:cxnLst/>
              <a:rect l="l" t="t" r="r" b="b"/>
              <a:pathLst>
                <a:path w="616" h="1051" extrusionOk="0">
                  <a:moveTo>
                    <a:pt x="615" y="1"/>
                  </a:moveTo>
                  <a:cubicBezTo>
                    <a:pt x="511" y="18"/>
                    <a:pt x="408" y="37"/>
                    <a:pt x="304" y="60"/>
                  </a:cubicBezTo>
                  <a:cubicBezTo>
                    <a:pt x="88" y="311"/>
                    <a:pt x="1" y="643"/>
                    <a:pt x="55" y="978"/>
                  </a:cubicBezTo>
                  <a:cubicBezTo>
                    <a:pt x="60" y="1019"/>
                    <a:pt x="93" y="1050"/>
                    <a:pt x="135" y="1050"/>
                  </a:cubicBezTo>
                  <a:cubicBezTo>
                    <a:pt x="137" y="1050"/>
                    <a:pt x="138" y="1050"/>
                    <a:pt x="140" y="1050"/>
                  </a:cubicBezTo>
                  <a:cubicBezTo>
                    <a:pt x="199" y="1050"/>
                    <a:pt x="265" y="1000"/>
                    <a:pt x="252" y="923"/>
                  </a:cubicBezTo>
                  <a:cubicBezTo>
                    <a:pt x="198" y="596"/>
                    <a:pt x="328" y="284"/>
                    <a:pt x="580" y="73"/>
                  </a:cubicBezTo>
                  <a:cubicBezTo>
                    <a:pt x="604" y="57"/>
                    <a:pt x="616" y="29"/>
                    <a:pt x="615" y="2"/>
                  </a:cubicBezTo>
                  <a:lnTo>
                    <a:pt x="615" y="1"/>
                  </a:ln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644;p46"/>
            <p:cNvSpPr/>
            <p:nvPr/>
          </p:nvSpPr>
          <p:spPr>
            <a:xfrm>
              <a:off x="5800591" y="3204683"/>
              <a:ext cx="22071" cy="72139"/>
            </a:xfrm>
            <a:custGeom>
              <a:avLst/>
              <a:gdLst/>
              <a:ahLst/>
              <a:cxnLst/>
              <a:rect l="l" t="t" r="r" b="b"/>
              <a:pathLst>
                <a:path w="257" h="840" extrusionOk="0">
                  <a:moveTo>
                    <a:pt x="202" y="0"/>
                  </a:moveTo>
                  <a:cubicBezTo>
                    <a:pt x="134" y="9"/>
                    <a:pt x="67" y="19"/>
                    <a:pt x="1" y="30"/>
                  </a:cubicBezTo>
                  <a:cubicBezTo>
                    <a:pt x="16" y="267"/>
                    <a:pt x="33" y="504"/>
                    <a:pt x="48" y="742"/>
                  </a:cubicBezTo>
                  <a:cubicBezTo>
                    <a:pt x="52" y="796"/>
                    <a:pt x="97" y="839"/>
                    <a:pt x="152" y="839"/>
                  </a:cubicBezTo>
                  <a:cubicBezTo>
                    <a:pt x="154" y="839"/>
                    <a:pt x="155" y="839"/>
                    <a:pt x="157" y="839"/>
                  </a:cubicBezTo>
                  <a:cubicBezTo>
                    <a:pt x="208" y="839"/>
                    <a:pt x="256" y="807"/>
                    <a:pt x="252" y="742"/>
                  </a:cubicBezTo>
                  <a:lnTo>
                    <a:pt x="202" y="0"/>
                  </a:ln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645;p46"/>
            <p:cNvSpPr/>
            <p:nvPr/>
          </p:nvSpPr>
          <p:spPr>
            <a:xfrm>
              <a:off x="6518805" y="3800433"/>
              <a:ext cx="945" cy="773"/>
            </a:xfrm>
            <a:custGeom>
              <a:avLst/>
              <a:gdLst/>
              <a:ahLst/>
              <a:cxnLst/>
              <a:rect l="l" t="t" r="r" b="b"/>
              <a:pathLst>
                <a:path w="11" h="9" extrusionOk="0">
                  <a:moveTo>
                    <a:pt x="9" y="0"/>
                  </a:moveTo>
                  <a:lnTo>
                    <a:pt x="1" y="5"/>
                  </a:lnTo>
                  <a:lnTo>
                    <a:pt x="10" y="9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81D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646;p46"/>
            <p:cNvSpPr/>
            <p:nvPr/>
          </p:nvSpPr>
          <p:spPr>
            <a:xfrm>
              <a:off x="6517775" y="3780938"/>
              <a:ext cx="1803" cy="20096"/>
            </a:xfrm>
            <a:custGeom>
              <a:avLst/>
              <a:gdLst/>
              <a:ahLst/>
              <a:cxnLst/>
              <a:rect l="l" t="t" r="r" b="b"/>
              <a:pathLst>
                <a:path w="21" h="234" extrusionOk="0">
                  <a:moveTo>
                    <a:pt x="11" y="0"/>
                  </a:moveTo>
                  <a:lnTo>
                    <a:pt x="1" y="5"/>
                  </a:lnTo>
                  <a:cubicBezTo>
                    <a:pt x="5" y="81"/>
                    <a:pt x="9" y="157"/>
                    <a:pt x="10" y="233"/>
                  </a:cubicBezTo>
                  <a:lnTo>
                    <a:pt x="13" y="232"/>
                  </a:lnTo>
                  <a:lnTo>
                    <a:pt x="21" y="227"/>
                  </a:lnTo>
                  <a:cubicBezTo>
                    <a:pt x="18" y="151"/>
                    <a:pt x="15" y="76"/>
                    <a:pt x="11" y="0"/>
                  </a:cubicBezTo>
                  <a:close/>
                </a:path>
              </a:pathLst>
            </a:custGeom>
            <a:solidFill>
              <a:srgbClr val="81D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647;p46"/>
            <p:cNvSpPr/>
            <p:nvPr/>
          </p:nvSpPr>
          <p:spPr>
            <a:xfrm>
              <a:off x="5257486" y="3423763"/>
              <a:ext cx="869707" cy="760296"/>
            </a:xfrm>
            <a:custGeom>
              <a:avLst/>
              <a:gdLst/>
              <a:ahLst/>
              <a:cxnLst/>
              <a:rect l="l" t="t" r="r" b="b"/>
              <a:pathLst>
                <a:path w="10127" h="8853" extrusionOk="0">
                  <a:moveTo>
                    <a:pt x="5064" y="0"/>
                  </a:moveTo>
                  <a:cubicBezTo>
                    <a:pt x="4534" y="0"/>
                    <a:pt x="3995" y="94"/>
                    <a:pt x="3471" y="291"/>
                  </a:cubicBezTo>
                  <a:cubicBezTo>
                    <a:pt x="1161" y="1160"/>
                    <a:pt x="0" y="3716"/>
                    <a:pt x="880" y="6000"/>
                  </a:cubicBezTo>
                  <a:cubicBezTo>
                    <a:pt x="1560" y="7766"/>
                    <a:pt x="3260" y="8852"/>
                    <a:pt x="5064" y="8852"/>
                  </a:cubicBezTo>
                  <a:cubicBezTo>
                    <a:pt x="5594" y="8852"/>
                    <a:pt x="6132" y="8759"/>
                    <a:pt x="6657" y="8561"/>
                  </a:cubicBezTo>
                  <a:cubicBezTo>
                    <a:pt x="8967" y="7693"/>
                    <a:pt x="10127" y="5136"/>
                    <a:pt x="9248" y="2852"/>
                  </a:cubicBezTo>
                  <a:lnTo>
                    <a:pt x="9248" y="2851"/>
                  </a:lnTo>
                  <a:cubicBezTo>
                    <a:pt x="8568" y="1086"/>
                    <a:pt x="6868" y="0"/>
                    <a:pt x="50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648;p46"/>
            <p:cNvSpPr/>
            <p:nvPr/>
          </p:nvSpPr>
          <p:spPr>
            <a:xfrm>
              <a:off x="5313308" y="3464127"/>
              <a:ext cx="676906" cy="656295"/>
            </a:xfrm>
            <a:custGeom>
              <a:avLst/>
              <a:gdLst/>
              <a:ahLst/>
              <a:cxnLst/>
              <a:rect l="l" t="t" r="r" b="b"/>
              <a:pathLst>
                <a:path w="7882" h="7642" extrusionOk="0">
                  <a:moveTo>
                    <a:pt x="4369" y="377"/>
                  </a:moveTo>
                  <a:cubicBezTo>
                    <a:pt x="4656" y="377"/>
                    <a:pt x="4939" y="428"/>
                    <a:pt x="5207" y="527"/>
                  </a:cubicBezTo>
                  <a:cubicBezTo>
                    <a:pt x="5426" y="608"/>
                    <a:pt x="5363" y="933"/>
                    <a:pt x="5169" y="933"/>
                  </a:cubicBezTo>
                  <a:cubicBezTo>
                    <a:pt x="5145" y="933"/>
                    <a:pt x="5121" y="928"/>
                    <a:pt x="5099" y="920"/>
                  </a:cubicBezTo>
                  <a:cubicBezTo>
                    <a:pt x="4863" y="832"/>
                    <a:pt x="4614" y="785"/>
                    <a:pt x="4363" y="784"/>
                  </a:cubicBezTo>
                  <a:cubicBezTo>
                    <a:pt x="4012" y="784"/>
                    <a:pt x="3667" y="878"/>
                    <a:pt x="3342" y="1066"/>
                  </a:cubicBezTo>
                  <a:cubicBezTo>
                    <a:pt x="3312" y="1084"/>
                    <a:pt x="3277" y="1095"/>
                    <a:pt x="3241" y="1095"/>
                  </a:cubicBezTo>
                  <a:cubicBezTo>
                    <a:pt x="3062" y="1095"/>
                    <a:pt x="2946" y="826"/>
                    <a:pt x="3137" y="715"/>
                  </a:cubicBezTo>
                  <a:cubicBezTo>
                    <a:pt x="3511" y="495"/>
                    <a:pt x="3936" y="378"/>
                    <a:pt x="4369" y="377"/>
                  </a:cubicBezTo>
                  <a:close/>
                  <a:moveTo>
                    <a:pt x="2806" y="2332"/>
                  </a:moveTo>
                  <a:cubicBezTo>
                    <a:pt x="2806" y="2332"/>
                    <a:pt x="2805" y="2332"/>
                    <a:pt x="2805" y="2332"/>
                  </a:cubicBezTo>
                  <a:lnTo>
                    <a:pt x="2806" y="2332"/>
                  </a:lnTo>
                  <a:cubicBezTo>
                    <a:pt x="2806" y="2332"/>
                    <a:pt x="2806" y="2332"/>
                    <a:pt x="2806" y="2332"/>
                  </a:cubicBezTo>
                  <a:close/>
                  <a:moveTo>
                    <a:pt x="4412" y="1655"/>
                  </a:moveTo>
                  <a:cubicBezTo>
                    <a:pt x="4565" y="1655"/>
                    <a:pt x="4719" y="1671"/>
                    <a:pt x="4871" y="1703"/>
                  </a:cubicBezTo>
                  <a:cubicBezTo>
                    <a:pt x="5622" y="1859"/>
                    <a:pt x="6242" y="2387"/>
                    <a:pt x="6515" y="3105"/>
                  </a:cubicBezTo>
                  <a:cubicBezTo>
                    <a:pt x="6571" y="3251"/>
                    <a:pt x="6611" y="3403"/>
                    <a:pt x="6636" y="3559"/>
                  </a:cubicBezTo>
                  <a:cubicBezTo>
                    <a:pt x="7008" y="3559"/>
                    <a:pt x="7294" y="3883"/>
                    <a:pt x="7249" y="4251"/>
                  </a:cubicBezTo>
                  <a:cubicBezTo>
                    <a:pt x="7211" y="4568"/>
                    <a:pt x="6941" y="4794"/>
                    <a:pt x="6637" y="4794"/>
                  </a:cubicBezTo>
                  <a:cubicBezTo>
                    <a:pt x="6588" y="4794"/>
                    <a:pt x="6538" y="4788"/>
                    <a:pt x="6487" y="4776"/>
                  </a:cubicBezTo>
                  <a:cubicBezTo>
                    <a:pt x="6137" y="5611"/>
                    <a:pt x="5318" y="6153"/>
                    <a:pt x="4414" y="6153"/>
                  </a:cubicBezTo>
                  <a:cubicBezTo>
                    <a:pt x="4402" y="6153"/>
                    <a:pt x="4389" y="6153"/>
                    <a:pt x="4376" y="6153"/>
                  </a:cubicBezTo>
                  <a:cubicBezTo>
                    <a:pt x="3457" y="6137"/>
                    <a:pt x="2640" y="5564"/>
                    <a:pt x="2313" y="4704"/>
                  </a:cubicBezTo>
                  <a:cubicBezTo>
                    <a:pt x="2307" y="4688"/>
                    <a:pt x="2301" y="4670"/>
                    <a:pt x="2295" y="4653"/>
                  </a:cubicBezTo>
                  <a:cubicBezTo>
                    <a:pt x="2267" y="4654"/>
                    <a:pt x="2241" y="4655"/>
                    <a:pt x="2216" y="4655"/>
                  </a:cubicBezTo>
                  <a:cubicBezTo>
                    <a:pt x="1408" y="4655"/>
                    <a:pt x="817" y="3896"/>
                    <a:pt x="1015" y="3113"/>
                  </a:cubicBezTo>
                  <a:cubicBezTo>
                    <a:pt x="1162" y="2541"/>
                    <a:pt x="1674" y="2181"/>
                    <a:pt x="2216" y="2181"/>
                  </a:cubicBezTo>
                  <a:cubicBezTo>
                    <a:pt x="2414" y="2181"/>
                    <a:pt x="2616" y="2229"/>
                    <a:pt x="2806" y="2332"/>
                  </a:cubicBezTo>
                  <a:lnTo>
                    <a:pt x="2806" y="2332"/>
                  </a:lnTo>
                  <a:cubicBezTo>
                    <a:pt x="3233" y="1895"/>
                    <a:pt x="3814" y="1655"/>
                    <a:pt x="4412" y="1655"/>
                  </a:cubicBezTo>
                  <a:close/>
                  <a:moveTo>
                    <a:pt x="4413" y="1"/>
                  </a:moveTo>
                  <a:cubicBezTo>
                    <a:pt x="3939" y="2"/>
                    <a:pt x="3469" y="89"/>
                    <a:pt x="3025" y="258"/>
                  </a:cubicBezTo>
                  <a:cubicBezTo>
                    <a:pt x="1012" y="1024"/>
                    <a:pt x="0" y="3279"/>
                    <a:pt x="768" y="5292"/>
                  </a:cubicBezTo>
                  <a:cubicBezTo>
                    <a:pt x="1131" y="6251"/>
                    <a:pt x="1859" y="7029"/>
                    <a:pt x="2792" y="7453"/>
                  </a:cubicBezTo>
                  <a:cubicBezTo>
                    <a:pt x="2752" y="7048"/>
                    <a:pt x="2870" y="6668"/>
                    <a:pt x="3140" y="6354"/>
                  </a:cubicBezTo>
                  <a:cubicBezTo>
                    <a:pt x="3163" y="6323"/>
                    <a:pt x="3200" y="6304"/>
                    <a:pt x="3240" y="6304"/>
                  </a:cubicBezTo>
                  <a:cubicBezTo>
                    <a:pt x="3350" y="6304"/>
                    <a:pt x="3453" y="6456"/>
                    <a:pt x="3355" y="6569"/>
                  </a:cubicBezTo>
                  <a:cubicBezTo>
                    <a:pt x="3143" y="6813"/>
                    <a:pt x="3048" y="7139"/>
                    <a:pt x="3097" y="7458"/>
                  </a:cubicBezTo>
                  <a:cubicBezTo>
                    <a:pt x="3104" y="7497"/>
                    <a:pt x="3096" y="7537"/>
                    <a:pt x="3075" y="7570"/>
                  </a:cubicBezTo>
                  <a:cubicBezTo>
                    <a:pt x="3144" y="7595"/>
                    <a:pt x="3216" y="7619"/>
                    <a:pt x="3286" y="7640"/>
                  </a:cubicBezTo>
                  <a:cubicBezTo>
                    <a:pt x="3324" y="7641"/>
                    <a:pt x="3361" y="7641"/>
                    <a:pt x="3399" y="7641"/>
                  </a:cubicBezTo>
                  <a:cubicBezTo>
                    <a:pt x="3791" y="7641"/>
                    <a:pt x="4180" y="7586"/>
                    <a:pt x="4556" y="7476"/>
                  </a:cubicBezTo>
                  <a:cubicBezTo>
                    <a:pt x="4450" y="7183"/>
                    <a:pt x="4424" y="6867"/>
                    <a:pt x="4480" y="6560"/>
                  </a:cubicBezTo>
                  <a:cubicBezTo>
                    <a:pt x="4494" y="6483"/>
                    <a:pt x="4548" y="6450"/>
                    <a:pt x="4607" y="6450"/>
                  </a:cubicBezTo>
                  <a:cubicBezTo>
                    <a:pt x="4696" y="6450"/>
                    <a:pt x="4794" y="6525"/>
                    <a:pt x="4775" y="6641"/>
                  </a:cubicBezTo>
                  <a:cubicBezTo>
                    <a:pt x="4731" y="6889"/>
                    <a:pt x="4755" y="7145"/>
                    <a:pt x="4844" y="7382"/>
                  </a:cubicBezTo>
                  <a:lnTo>
                    <a:pt x="4882" y="7367"/>
                  </a:lnTo>
                  <a:cubicBezTo>
                    <a:pt x="5396" y="7171"/>
                    <a:pt x="5867" y="6876"/>
                    <a:pt x="6267" y="6499"/>
                  </a:cubicBezTo>
                  <a:cubicBezTo>
                    <a:pt x="6180" y="6363"/>
                    <a:pt x="6096" y="6223"/>
                    <a:pt x="5982" y="6103"/>
                  </a:cubicBezTo>
                  <a:cubicBezTo>
                    <a:pt x="5877" y="5993"/>
                    <a:pt x="5982" y="5840"/>
                    <a:pt x="6096" y="5840"/>
                  </a:cubicBezTo>
                  <a:cubicBezTo>
                    <a:pt x="6134" y="5841"/>
                    <a:pt x="6171" y="5857"/>
                    <a:pt x="6197" y="5887"/>
                  </a:cubicBezTo>
                  <a:cubicBezTo>
                    <a:pt x="6302" y="5997"/>
                    <a:pt x="6383" y="6148"/>
                    <a:pt x="6471" y="6292"/>
                  </a:cubicBezTo>
                  <a:cubicBezTo>
                    <a:pt x="7506" y="5164"/>
                    <a:pt x="7881" y="3506"/>
                    <a:pt x="7299" y="1978"/>
                  </a:cubicBezTo>
                  <a:cubicBezTo>
                    <a:pt x="7118" y="1499"/>
                    <a:pt x="6849" y="1059"/>
                    <a:pt x="6509" y="678"/>
                  </a:cubicBezTo>
                  <a:cubicBezTo>
                    <a:pt x="6461" y="626"/>
                    <a:pt x="6414" y="575"/>
                    <a:pt x="6364" y="525"/>
                  </a:cubicBezTo>
                  <a:cubicBezTo>
                    <a:pt x="5771" y="182"/>
                    <a:pt x="5099" y="2"/>
                    <a:pt x="44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649;p46"/>
            <p:cNvSpPr/>
            <p:nvPr/>
          </p:nvSpPr>
          <p:spPr>
            <a:xfrm>
              <a:off x="5497005" y="3606344"/>
              <a:ext cx="403636" cy="386288"/>
            </a:xfrm>
            <a:custGeom>
              <a:avLst/>
              <a:gdLst/>
              <a:ahLst/>
              <a:cxnLst/>
              <a:rect l="l" t="t" r="r" b="b"/>
              <a:pathLst>
                <a:path w="4700" h="4498" extrusionOk="0">
                  <a:moveTo>
                    <a:pt x="2275" y="0"/>
                  </a:moveTo>
                  <a:cubicBezTo>
                    <a:pt x="2009" y="0"/>
                    <a:pt x="1739" y="48"/>
                    <a:pt x="1476" y="148"/>
                  </a:cubicBezTo>
                  <a:cubicBezTo>
                    <a:pt x="625" y="472"/>
                    <a:pt x="53" y="1275"/>
                    <a:pt x="27" y="2184"/>
                  </a:cubicBezTo>
                  <a:cubicBezTo>
                    <a:pt x="1" y="3093"/>
                    <a:pt x="525" y="3929"/>
                    <a:pt x="1354" y="4300"/>
                  </a:cubicBezTo>
                  <a:cubicBezTo>
                    <a:pt x="1650" y="4433"/>
                    <a:pt x="1964" y="4498"/>
                    <a:pt x="2275" y="4498"/>
                  </a:cubicBezTo>
                  <a:cubicBezTo>
                    <a:pt x="2838" y="4498"/>
                    <a:pt x="3392" y="4286"/>
                    <a:pt x="3818" y="3885"/>
                  </a:cubicBezTo>
                  <a:cubicBezTo>
                    <a:pt x="4479" y="3260"/>
                    <a:pt x="4700" y="2298"/>
                    <a:pt x="4376" y="1449"/>
                  </a:cubicBezTo>
                  <a:cubicBezTo>
                    <a:pt x="4034" y="552"/>
                    <a:pt x="3181" y="0"/>
                    <a:pt x="2275" y="0"/>
                  </a:cubicBezTo>
                  <a:close/>
                </a:path>
              </a:pathLst>
            </a:custGeom>
            <a:solidFill>
              <a:srgbClr val="0000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650;p46"/>
            <p:cNvSpPr/>
            <p:nvPr/>
          </p:nvSpPr>
          <p:spPr>
            <a:xfrm>
              <a:off x="5398415" y="3651431"/>
              <a:ext cx="155872" cy="212553"/>
            </a:xfrm>
            <a:custGeom>
              <a:avLst/>
              <a:gdLst/>
              <a:ahLst/>
              <a:cxnLst/>
              <a:rect l="l" t="t" r="r" b="b"/>
              <a:pathLst>
                <a:path w="1815" h="2475" extrusionOk="0">
                  <a:moveTo>
                    <a:pt x="1223" y="0"/>
                  </a:moveTo>
                  <a:cubicBezTo>
                    <a:pt x="1223" y="0"/>
                    <a:pt x="1224" y="0"/>
                    <a:pt x="1224" y="0"/>
                  </a:cubicBezTo>
                  <a:lnTo>
                    <a:pt x="1224" y="0"/>
                  </a:lnTo>
                  <a:cubicBezTo>
                    <a:pt x="1224" y="0"/>
                    <a:pt x="1224" y="0"/>
                    <a:pt x="1224" y="0"/>
                  </a:cubicBezTo>
                  <a:close/>
                  <a:moveTo>
                    <a:pt x="1224" y="0"/>
                  </a:moveTo>
                  <a:cubicBezTo>
                    <a:pt x="546" y="9"/>
                    <a:pt x="1" y="560"/>
                    <a:pt x="1" y="1238"/>
                  </a:cubicBezTo>
                  <a:cubicBezTo>
                    <a:pt x="1" y="1915"/>
                    <a:pt x="546" y="2467"/>
                    <a:pt x="1224" y="2474"/>
                  </a:cubicBezTo>
                  <a:cubicBezTo>
                    <a:pt x="1250" y="2474"/>
                    <a:pt x="1276" y="2473"/>
                    <a:pt x="1302" y="2472"/>
                  </a:cubicBezTo>
                  <a:cubicBezTo>
                    <a:pt x="1017" y="1664"/>
                    <a:pt x="1216" y="764"/>
                    <a:pt x="1814" y="151"/>
                  </a:cubicBezTo>
                  <a:cubicBezTo>
                    <a:pt x="1632" y="53"/>
                    <a:pt x="1431" y="0"/>
                    <a:pt x="1224" y="0"/>
                  </a:cubicBezTo>
                  <a:close/>
                </a:path>
              </a:pathLst>
            </a:custGeom>
            <a:solidFill>
              <a:srgbClr val="F8F6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651;p46"/>
            <p:cNvSpPr/>
            <p:nvPr/>
          </p:nvSpPr>
          <p:spPr>
            <a:xfrm>
              <a:off x="5485669" y="3664399"/>
              <a:ext cx="131740" cy="199413"/>
            </a:xfrm>
            <a:custGeom>
              <a:avLst/>
              <a:gdLst/>
              <a:ahLst/>
              <a:cxnLst/>
              <a:rect l="l" t="t" r="r" b="b"/>
              <a:pathLst>
                <a:path w="1534" h="2322" extrusionOk="0">
                  <a:moveTo>
                    <a:pt x="798" y="0"/>
                  </a:moveTo>
                  <a:cubicBezTo>
                    <a:pt x="200" y="613"/>
                    <a:pt x="1" y="1513"/>
                    <a:pt x="286" y="2321"/>
                  </a:cubicBezTo>
                  <a:cubicBezTo>
                    <a:pt x="836" y="2285"/>
                    <a:pt x="1297" y="1891"/>
                    <a:pt x="1416" y="1354"/>
                  </a:cubicBezTo>
                  <a:cubicBezTo>
                    <a:pt x="1534" y="816"/>
                    <a:pt x="1283" y="263"/>
                    <a:pt x="798" y="0"/>
                  </a:cubicBezTo>
                  <a:close/>
                </a:path>
              </a:pathLst>
            </a:custGeom>
            <a:solidFill>
              <a:srgbClr val="F8F3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652;p46"/>
            <p:cNvSpPr/>
            <p:nvPr/>
          </p:nvSpPr>
          <p:spPr>
            <a:xfrm>
              <a:off x="5405972" y="3423763"/>
              <a:ext cx="724741" cy="768111"/>
            </a:xfrm>
            <a:custGeom>
              <a:avLst/>
              <a:gdLst/>
              <a:ahLst/>
              <a:cxnLst/>
              <a:rect l="l" t="t" r="r" b="b"/>
              <a:pathLst>
                <a:path w="8439" h="8944" extrusionOk="0">
                  <a:moveTo>
                    <a:pt x="3721" y="1"/>
                  </a:moveTo>
                  <a:lnTo>
                    <a:pt x="3721" y="2"/>
                  </a:lnTo>
                  <a:cubicBezTo>
                    <a:pt x="3722" y="2"/>
                    <a:pt x="3723" y="2"/>
                    <a:pt x="3725" y="2"/>
                  </a:cubicBezTo>
                  <a:lnTo>
                    <a:pt x="3725" y="2"/>
                  </a:lnTo>
                  <a:lnTo>
                    <a:pt x="3721" y="1"/>
                  </a:lnTo>
                  <a:close/>
                  <a:moveTo>
                    <a:pt x="3725" y="2"/>
                  </a:moveTo>
                  <a:lnTo>
                    <a:pt x="3777" y="22"/>
                  </a:lnTo>
                  <a:cubicBezTo>
                    <a:pt x="5412" y="183"/>
                    <a:pt x="6895" y="1231"/>
                    <a:pt x="7519" y="2852"/>
                  </a:cubicBezTo>
                  <a:cubicBezTo>
                    <a:pt x="8398" y="5136"/>
                    <a:pt x="7238" y="7693"/>
                    <a:pt x="4928" y="8561"/>
                  </a:cubicBezTo>
                  <a:cubicBezTo>
                    <a:pt x="4409" y="8757"/>
                    <a:pt x="3869" y="8852"/>
                    <a:pt x="3335" y="8852"/>
                  </a:cubicBezTo>
                  <a:cubicBezTo>
                    <a:pt x="2123" y="8852"/>
                    <a:pt x="935" y="8363"/>
                    <a:pt x="67" y="7453"/>
                  </a:cubicBezTo>
                  <a:cubicBezTo>
                    <a:pt x="45" y="7439"/>
                    <a:pt x="23" y="7424"/>
                    <a:pt x="1" y="7409"/>
                  </a:cubicBezTo>
                  <a:lnTo>
                    <a:pt x="1" y="7409"/>
                  </a:lnTo>
                  <a:cubicBezTo>
                    <a:pt x="868" y="8404"/>
                    <a:pt x="2106" y="8944"/>
                    <a:pt x="3374" y="8944"/>
                  </a:cubicBezTo>
                  <a:cubicBezTo>
                    <a:pt x="3909" y="8944"/>
                    <a:pt x="4449" y="8848"/>
                    <a:pt x="4968" y="8649"/>
                  </a:cubicBezTo>
                  <a:cubicBezTo>
                    <a:pt x="7279" y="7770"/>
                    <a:pt x="8438" y="5183"/>
                    <a:pt x="7559" y="2873"/>
                  </a:cubicBezTo>
                  <a:cubicBezTo>
                    <a:pt x="6923" y="1202"/>
                    <a:pt x="5395" y="133"/>
                    <a:pt x="3725" y="2"/>
                  </a:cubicBezTo>
                  <a:close/>
                </a:path>
              </a:pathLst>
            </a:custGeom>
            <a:solidFill>
              <a:srgbClr val="E0DB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653;p46"/>
            <p:cNvSpPr/>
            <p:nvPr/>
          </p:nvSpPr>
          <p:spPr>
            <a:xfrm>
              <a:off x="5411640" y="3425653"/>
              <a:ext cx="715552" cy="758406"/>
            </a:xfrm>
            <a:custGeom>
              <a:avLst/>
              <a:gdLst/>
              <a:ahLst/>
              <a:cxnLst/>
              <a:rect l="l" t="t" r="r" b="b"/>
              <a:pathLst>
                <a:path w="8332" h="8831" extrusionOk="0">
                  <a:moveTo>
                    <a:pt x="3711" y="0"/>
                  </a:moveTo>
                  <a:lnTo>
                    <a:pt x="3711" y="0"/>
                  </a:lnTo>
                  <a:cubicBezTo>
                    <a:pt x="4277" y="211"/>
                    <a:pt x="4791" y="543"/>
                    <a:pt x="5217" y="973"/>
                  </a:cubicBezTo>
                  <a:cubicBezTo>
                    <a:pt x="5997" y="1420"/>
                    <a:pt x="6597" y="2123"/>
                    <a:pt x="6915" y="2964"/>
                  </a:cubicBezTo>
                  <a:cubicBezTo>
                    <a:pt x="7510" y="4529"/>
                    <a:pt x="7034" y="6238"/>
                    <a:pt x="5846" y="7283"/>
                  </a:cubicBezTo>
                  <a:cubicBezTo>
                    <a:pt x="5859" y="7368"/>
                    <a:pt x="5805" y="7462"/>
                    <a:pt x="5715" y="7462"/>
                  </a:cubicBezTo>
                  <a:cubicBezTo>
                    <a:pt x="5697" y="7462"/>
                    <a:pt x="5679" y="7459"/>
                    <a:pt x="5663" y="7453"/>
                  </a:cubicBezTo>
                  <a:lnTo>
                    <a:pt x="5646" y="7447"/>
                  </a:lnTo>
                  <a:cubicBezTo>
                    <a:pt x="4957" y="7978"/>
                    <a:pt x="4119" y="8256"/>
                    <a:pt x="3270" y="8256"/>
                  </a:cubicBezTo>
                  <a:cubicBezTo>
                    <a:pt x="2892" y="8256"/>
                    <a:pt x="2512" y="8200"/>
                    <a:pt x="2141" y="8088"/>
                  </a:cubicBezTo>
                  <a:cubicBezTo>
                    <a:pt x="2052" y="8086"/>
                    <a:pt x="1963" y="8080"/>
                    <a:pt x="1873" y="8072"/>
                  </a:cubicBezTo>
                  <a:cubicBezTo>
                    <a:pt x="1846" y="8088"/>
                    <a:pt x="1814" y="8098"/>
                    <a:pt x="1782" y="8098"/>
                  </a:cubicBezTo>
                  <a:cubicBezTo>
                    <a:pt x="1779" y="8098"/>
                    <a:pt x="1777" y="8098"/>
                    <a:pt x="1775" y="8098"/>
                  </a:cubicBezTo>
                  <a:cubicBezTo>
                    <a:pt x="1738" y="8098"/>
                    <a:pt x="1704" y="8080"/>
                    <a:pt x="1682" y="8050"/>
                  </a:cubicBezTo>
                  <a:cubicBezTo>
                    <a:pt x="1083" y="7968"/>
                    <a:pt x="509" y="7756"/>
                    <a:pt x="0" y="7431"/>
                  </a:cubicBezTo>
                  <a:lnTo>
                    <a:pt x="0" y="7431"/>
                  </a:lnTo>
                  <a:cubicBezTo>
                    <a:pt x="868" y="8341"/>
                    <a:pt x="2055" y="8830"/>
                    <a:pt x="3267" y="8830"/>
                  </a:cubicBezTo>
                  <a:cubicBezTo>
                    <a:pt x="3802" y="8830"/>
                    <a:pt x="4341" y="8735"/>
                    <a:pt x="4860" y="8539"/>
                  </a:cubicBezTo>
                  <a:cubicBezTo>
                    <a:pt x="7172" y="7671"/>
                    <a:pt x="8332" y="5114"/>
                    <a:pt x="7453" y="2830"/>
                  </a:cubicBezTo>
                  <a:cubicBezTo>
                    <a:pt x="6828" y="1209"/>
                    <a:pt x="5345" y="161"/>
                    <a:pt x="37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654;p46"/>
            <p:cNvSpPr/>
            <p:nvPr/>
          </p:nvSpPr>
          <p:spPr>
            <a:xfrm>
              <a:off x="5595509" y="3509128"/>
              <a:ext cx="461176" cy="625464"/>
            </a:xfrm>
            <a:custGeom>
              <a:avLst/>
              <a:gdLst/>
              <a:ahLst/>
              <a:cxnLst/>
              <a:rect l="l" t="t" r="r" b="b"/>
              <a:pathLst>
                <a:path w="5370" h="7283" extrusionOk="0">
                  <a:moveTo>
                    <a:pt x="3076" y="1"/>
                  </a:moveTo>
                  <a:lnTo>
                    <a:pt x="3076" y="1"/>
                  </a:lnTo>
                  <a:cubicBezTo>
                    <a:pt x="3126" y="51"/>
                    <a:pt x="3175" y="102"/>
                    <a:pt x="3222" y="154"/>
                  </a:cubicBezTo>
                  <a:cubicBezTo>
                    <a:pt x="3563" y="535"/>
                    <a:pt x="3831" y="975"/>
                    <a:pt x="4013" y="1454"/>
                  </a:cubicBezTo>
                  <a:cubicBezTo>
                    <a:pt x="4595" y="2983"/>
                    <a:pt x="4220" y="4641"/>
                    <a:pt x="3184" y="5768"/>
                  </a:cubicBezTo>
                  <a:cubicBezTo>
                    <a:pt x="3293" y="5949"/>
                    <a:pt x="3413" y="6119"/>
                    <a:pt x="3603" y="6187"/>
                  </a:cubicBezTo>
                  <a:cubicBezTo>
                    <a:pt x="3658" y="6205"/>
                    <a:pt x="3698" y="6253"/>
                    <a:pt x="3705" y="6311"/>
                  </a:cubicBezTo>
                  <a:cubicBezTo>
                    <a:pt x="4893" y="5266"/>
                    <a:pt x="5370" y="3557"/>
                    <a:pt x="4774" y="1992"/>
                  </a:cubicBezTo>
                  <a:cubicBezTo>
                    <a:pt x="4456" y="1151"/>
                    <a:pt x="3856" y="448"/>
                    <a:pt x="3076" y="1"/>
                  </a:cubicBezTo>
                  <a:close/>
                  <a:moveTo>
                    <a:pt x="2980" y="5975"/>
                  </a:moveTo>
                  <a:cubicBezTo>
                    <a:pt x="2580" y="6353"/>
                    <a:pt x="2110" y="6649"/>
                    <a:pt x="1596" y="6844"/>
                  </a:cubicBezTo>
                  <a:lnTo>
                    <a:pt x="1557" y="6858"/>
                  </a:lnTo>
                  <a:cubicBezTo>
                    <a:pt x="1575" y="6906"/>
                    <a:pt x="1595" y="6952"/>
                    <a:pt x="1616" y="6997"/>
                  </a:cubicBezTo>
                  <a:cubicBezTo>
                    <a:pt x="1676" y="7117"/>
                    <a:pt x="1570" y="7229"/>
                    <a:pt x="1470" y="7229"/>
                  </a:cubicBezTo>
                  <a:cubicBezTo>
                    <a:pt x="1425" y="7229"/>
                    <a:pt x="1381" y="7206"/>
                    <a:pt x="1353" y="7151"/>
                  </a:cubicBezTo>
                  <a:cubicBezTo>
                    <a:pt x="1321" y="7087"/>
                    <a:pt x="1293" y="7021"/>
                    <a:pt x="1269" y="6953"/>
                  </a:cubicBezTo>
                  <a:cubicBezTo>
                    <a:pt x="893" y="7063"/>
                    <a:pt x="503" y="7117"/>
                    <a:pt x="112" y="7119"/>
                  </a:cubicBezTo>
                  <a:cubicBezTo>
                    <a:pt x="75" y="7119"/>
                    <a:pt x="37" y="7117"/>
                    <a:pt x="0" y="7116"/>
                  </a:cubicBezTo>
                  <a:lnTo>
                    <a:pt x="0" y="7116"/>
                  </a:lnTo>
                  <a:cubicBezTo>
                    <a:pt x="370" y="7227"/>
                    <a:pt x="749" y="7282"/>
                    <a:pt x="1126" y="7282"/>
                  </a:cubicBezTo>
                  <a:cubicBezTo>
                    <a:pt x="1976" y="7282"/>
                    <a:pt x="2814" y="7005"/>
                    <a:pt x="3505" y="6476"/>
                  </a:cubicBezTo>
                  <a:cubicBezTo>
                    <a:pt x="3249" y="6378"/>
                    <a:pt x="3112" y="6182"/>
                    <a:pt x="2980" y="597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655;p46"/>
            <p:cNvSpPr/>
            <p:nvPr/>
          </p:nvSpPr>
          <p:spPr>
            <a:xfrm>
              <a:off x="5870411" y="3769774"/>
              <a:ext cx="69391" cy="106148"/>
            </a:xfrm>
            <a:custGeom>
              <a:avLst/>
              <a:gdLst/>
              <a:ahLst/>
              <a:cxnLst/>
              <a:rect l="l" t="t" r="r" b="b"/>
              <a:pathLst>
                <a:path w="808" h="1236" extrusionOk="0">
                  <a:moveTo>
                    <a:pt x="149" y="0"/>
                  </a:moveTo>
                  <a:cubicBezTo>
                    <a:pt x="213" y="412"/>
                    <a:pt x="161" y="832"/>
                    <a:pt x="0" y="1217"/>
                  </a:cubicBezTo>
                  <a:cubicBezTo>
                    <a:pt x="51" y="1229"/>
                    <a:pt x="101" y="1235"/>
                    <a:pt x="150" y="1235"/>
                  </a:cubicBezTo>
                  <a:cubicBezTo>
                    <a:pt x="454" y="1235"/>
                    <a:pt x="724" y="1009"/>
                    <a:pt x="762" y="692"/>
                  </a:cubicBezTo>
                  <a:cubicBezTo>
                    <a:pt x="807" y="324"/>
                    <a:pt x="521" y="0"/>
                    <a:pt x="14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656;p46"/>
            <p:cNvSpPr/>
            <p:nvPr/>
          </p:nvSpPr>
          <p:spPr>
            <a:xfrm>
              <a:off x="5827385" y="3769774"/>
              <a:ext cx="61404" cy="104516"/>
            </a:xfrm>
            <a:custGeom>
              <a:avLst/>
              <a:gdLst/>
              <a:ahLst/>
              <a:cxnLst/>
              <a:rect l="l" t="t" r="r" b="b"/>
              <a:pathLst>
                <a:path w="715" h="1217" extrusionOk="0">
                  <a:moveTo>
                    <a:pt x="650" y="0"/>
                  </a:moveTo>
                  <a:cubicBezTo>
                    <a:pt x="338" y="0"/>
                    <a:pt x="77" y="234"/>
                    <a:pt x="38" y="543"/>
                  </a:cubicBezTo>
                  <a:cubicBezTo>
                    <a:pt x="0" y="851"/>
                    <a:pt x="199" y="1141"/>
                    <a:pt x="501" y="1217"/>
                  </a:cubicBezTo>
                  <a:cubicBezTo>
                    <a:pt x="662" y="832"/>
                    <a:pt x="714" y="412"/>
                    <a:pt x="65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657;p46"/>
            <p:cNvSpPr/>
            <p:nvPr/>
          </p:nvSpPr>
          <p:spPr>
            <a:xfrm>
              <a:off x="6040797" y="3213185"/>
              <a:ext cx="437730" cy="384055"/>
            </a:xfrm>
            <a:custGeom>
              <a:avLst/>
              <a:gdLst/>
              <a:ahLst/>
              <a:cxnLst/>
              <a:rect l="l" t="t" r="r" b="b"/>
              <a:pathLst>
                <a:path w="5097" h="4472" extrusionOk="0">
                  <a:moveTo>
                    <a:pt x="0" y="0"/>
                  </a:moveTo>
                  <a:cubicBezTo>
                    <a:pt x="1" y="0"/>
                    <a:pt x="2" y="0"/>
                    <a:pt x="2" y="0"/>
                  </a:cubicBezTo>
                  <a:lnTo>
                    <a:pt x="2" y="0"/>
                  </a:lnTo>
                  <a:cubicBezTo>
                    <a:pt x="2" y="0"/>
                    <a:pt x="2" y="0"/>
                    <a:pt x="2" y="0"/>
                  </a:cubicBezTo>
                  <a:close/>
                  <a:moveTo>
                    <a:pt x="2" y="0"/>
                  </a:moveTo>
                  <a:cubicBezTo>
                    <a:pt x="22" y="16"/>
                    <a:pt x="43" y="29"/>
                    <a:pt x="63" y="43"/>
                  </a:cubicBezTo>
                  <a:cubicBezTo>
                    <a:pt x="279" y="95"/>
                    <a:pt x="491" y="157"/>
                    <a:pt x="699" y="230"/>
                  </a:cubicBezTo>
                  <a:cubicBezTo>
                    <a:pt x="805" y="265"/>
                    <a:pt x="908" y="304"/>
                    <a:pt x="1012" y="345"/>
                  </a:cubicBezTo>
                  <a:cubicBezTo>
                    <a:pt x="2297" y="852"/>
                    <a:pt x="3410" y="1717"/>
                    <a:pt x="4217" y="2840"/>
                  </a:cubicBezTo>
                  <a:cubicBezTo>
                    <a:pt x="4261" y="2899"/>
                    <a:pt x="4303" y="2960"/>
                    <a:pt x="4344" y="3022"/>
                  </a:cubicBezTo>
                  <a:cubicBezTo>
                    <a:pt x="4473" y="3212"/>
                    <a:pt x="4592" y="3410"/>
                    <a:pt x="4704" y="3616"/>
                  </a:cubicBezTo>
                  <a:cubicBezTo>
                    <a:pt x="4745" y="3693"/>
                    <a:pt x="4786" y="3771"/>
                    <a:pt x="4825" y="3851"/>
                  </a:cubicBezTo>
                  <a:cubicBezTo>
                    <a:pt x="4925" y="4051"/>
                    <a:pt x="5015" y="4258"/>
                    <a:pt x="5096" y="4471"/>
                  </a:cubicBezTo>
                  <a:lnTo>
                    <a:pt x="5092" y="4458"/>
                  </a:lnTo>
                  <a:cubicBezTo>
                    <a:pt x="4208" y="2134"/>
                    <a:pt x="2253" y="533"/>
                    <a:pt x="2" y="0"/>
                  </a:cubicBezTo>
                  <a:close/>
                </a:path>
              </a:pathLst>
            </a:custGeom>
            <a:solidFill>
              <a:srgbClr val="EA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658;p46"/>
            <p:cNvSpPr/>
            <p:nvPr/>
          </p:nvSpPr>
          <p:spPr>
            <a:xfrm>
              <a:off x="5551109" y="3216792"/>
              <a:ext cx="969757" cy="1219840"/>
            </a:xfrm>
            <a:custGeom>
              <a:avLst/>
              <a:gdLst/>
              <a:ahLst/>
              <a:cxnLst/>
              <a:rect l="l" t="t" r="r" b="b"/>
              <a:pathLst>
                <a:path w="11292" h="14204" extrusionOk="0">
                  <a:moveTo>
                    <a:pt x="5765" y="1"/>
                  </a:moveTo>
                  <a:cubicBezTo>
                    <a:pt x="5898" y="91"/>
                    <a:pt x="6026" y="188"/>
                    <a:pt x="6152" y="288"/>
                  </a:cubicBezTo>
                  <a:cubicBezTo>
                    <a:pt x="6236" y="254"/>
                    <a:pt x="6319" y="221"/>
                    <a:pt x="6402" y="187"/>
                  </a:cubicBezTo>
                  <a:cubicBezTo>
                    <a:pt x="6194" y="115"/>
                    <a:pt x="5982" y="53"/>
                    <a:pt x="5767" y="1"/>
                  </a:cubicBezTo>
                  <a:close/>
                  <a:moveTo>
                    <a:pt x="6715" y="302"/>
                  </a:moveTo>
                  <a:cubicBezTo>
                    <a:pt x="6613" y="366"/>
                    <a:pt x="6516" y="438"/>
                    <a:pt x="6424" y="514"/>
                  </a:cubicBezTo>
                  <a:cubicBezTo>
                    <a:pt x="7120" y="1126"/>
                    <a:pt x="7691" y="1866"/>
                    <a:pt x="8106" y="2695"/>
                  </a:cubicBezTo>
                  <a:cubicBezTo>
                    <a:pt x="8339" y="2622"/>
                    <a:pt x="8579" y="2586"/>
                    <a:pt x="8820" y="2586"/>
                  </a:cubicBezTo>
                  <a:cubicBezTo>
                    <a:pt x="9110" y="2586"/>
                    <a:pt x="9400" y="2639"/>
                    <a:pt x="9675" y="2744"/>
                  </a:cubicBezTo>
                  <a:cubicBezTo>
                    <a:pt x="9717" y="2758"/>
                    <a:pt x="9744" y="2799"/>
                    <a:pt x="9744" y="2843"/>
                  </a:cubicBezTo>
                  <a:cubicBezTo>
                    <a:pt x="9802" y="2826"/>
                    <a:pt x="9861" y="2811"/>
                    <a:pt x="9920" y="2796"/>
                  </a:cubicBezTo>
                  <a:cubicBezTo>
                    <a:pt x="9112" y="1675"/>
                    <a:pt x="8000" y="810"/>
                    <a:pt x="6715" y="302"/>
                  </a:cubicBezTo>
                  <a:close/>
                  <a:moveTo>
                    <a:pt x="8819" y="2790"/>
                  </a:moveTo>
                  <a:cubicBezTo>
                    <a:pt x="8609" y="2790"/>
                    <a:pt x="8398" y="2820"/>
                    <a:pt x="8196" y="2881"/>
                  </a:cubicBezTo>
                  <a:cubicBezTo>
                    <a:pt x="8269" y="3038"/>
                    <a:pt x="8337" y="3200"/>
                    <a:pt x="8400" y="3365"/>
                  </a:cubicBezTo>
                  <a:cubicBezTo>
                    <a:pt x="8425" y="3430"/>
                    <a:pt x="8448" y="3494"/>
                    <a:pt x="8471" y="3558"/>
                  </a:cubicBezTo>
                  <a:cubicBezTo>
                    <a:pt x="8693" y="3451"/>
                    <a:pt x="8869" y="3282"/>
                    <a:pt x="9076" y="3149"/>
                  </a:cubicBezTo>
                  <a:cubicBezTo>
                    <a:pt x="9223" y="3054"/>
                    <a:pt x="9379" y="2974"/>
                    <a:pt x="9542" y="2912"/>
                  </a:cubicBezTo>
                  <a:cubicBezTo>
                    <a:pt x="9310" y="2832"/>
                    <a:pt x="9066" y="2790"/>
                    <a:pt x="8819" y="2790"/>
                  </a:cubicBezTo>
                  <a:close/>
                  <a:moveTo>
                    <a:pt x="8898" y="3558"/>
                  </a:moveTo>
                  <a:lnTo>
                    <a:pt x="8898" y="3558"/>
                  </a:lnTo>
                  <a:cubicBezTo>
                    <a:pt x="8803" y="3618"/>
                    <a:pt x="8703" y="3675"/>
                    <a:pt x="8597" y="3731"/>
                  </a:cubicBezTo>
                  <a:cubicBezTo>
                    <a:pt x="8578" y="3741"/>
                    <a:pt x="8557" y="3751"/>
                    <a:pt x="8538" y="3759"/>
                  </a:cubicBezTo>
                  <a:cubicBezTo>
                    <a:pt x="8578" y="3885"/>
                    <a:pt x="8615" y="4013"/>
                    <a:pt x="8648" y="4140"/>
                  </a:cubicBezTo>
                  <a:cubicBezTo>
                    <a:pt x="8744" y="3959"/>
                    <a:pt x="8818" y="3752"/>
                    <a:pt x="8898" y="3558"/>
                  </a:cubicBezTo>
                  <a:close/>
                  <a:moveTo>
                    <a:pt x="10418" y="6546"/>
                  </a:moveTo>
                  <a:cubicBezTo>
                    <a:pt x="10410" y="6551"/>
                    <a:pt x="10403" y="6555"/>
                    <a:pt x="10395" y="6558"/>
                  </a:cubicBezTo>
                  <a:cubicBezTo>
                    <a:pt x="10399" y="6704"/>
                    <a:pt x="10400" y="6851"/>
                    <a:pt x="10396" y="7000"/>
                  </a:cubicBezTo>
                  <a:cubicBezTo>
                    <a:pt x="10602" y="6913"/>
                    <a:pt x="10804" y="6817"/>
                    <a:pt x="11002" y="6713"/>
                  </a:cubicBezTo>
                  <a:cubicBezTo>
                    <a:pt x="10806" y="6649"/>
                    <a:pt x="10610" y="6586"/>
                    <a:pt x="10418" y="6546"/>
                  </a:cubicBezTo>
                  <a:close/>
                  <a:moveTo>
                    <a:pt x="8436" y="8408"/>
                  </a:moveTo>
                  <a:cubicBezTo>
                    <a:pt x="8367" y="8596"/>
                    <a:pt x="8291" y="8780"/>
                    <a:pt x="8208" y="8962"/>
                  </a:cubicBezTo>
                  <a:lnTo>
                    <a:pt x="8227" y="8962"/>
                  </a:lnTo>
                  <a:cubicBezTo>
                    <a:pt x="8304" y="8960"/>
                    <a:pt x="8380" y="8953"/>
                    <a:pt x="8456" y="8941"/>
                  </a:cubicBezTo>
                  <a:cubicBezTo>
                    <a:pt x="8534" y="8929"/>
                    <a:pt x="8611" y="8922"/>
                    <a:pt x="8688" y="8920"/>
                  </a:cubicBezTo>
                  <a:cubicBezTo>
                    <a:pt x="8735" y="8920"/>
                    <a:pt x="8780" y="8924"/>
                    <a:pt x="8825" y="8935"/>
                  </a:cubicBezTo>
                  <a:cubicBezTo>
                    <a:pt x="8832" y="8937"/>
                    <a:pt x="8841" y="8939"/>
                    <a:pt x="8848" y="8941"/>
                  </a:cubicBezTo>
                  <a:cubicBezTo>
                    <a:pt x="8728" y="8751"/>
                    <a:pt x="8590" y="8572"/>
                    <a:pt x="8436" y="8408"/>
                  </a:cubicBezTo>
                  <a:close/>
                  <a:moveTo>
                    <a:pt x="10047" y="2980"/>
                  </a:moveTo>
                  <a:cubicBezTo>
                    <a:pt x="9724" y="3057"/>
                    <a:pt x="9469" y="3200"/>
                    <a:pt x="9212" y="3359"/>
                  </a:cubicBezTo>
                  <a:cubicBezTo>
                    <a:pt x="9026" y="3683"/>
                    <a:pt x="8919" y="4098"/>
                    <a:pt x="8712" y="4411"/>
                  </a:cubicBezTo>
                  <a:cubicBezTo>
                    <a:pt x="8985" y="5667"/>
                    <a:pt x="8914" y="6974"/>
                    <a:pt x="8510" y="8195"/>
                  </a:cubicBezTo>
                  <a:cubicBezTo>
                    <a:pt x="8756" y="8441"/>
                    <a:pt x="8966" y="8721"/>
                    <a:pt x="9135" y="9027"/>
                  </a:cubicBezTo>
                  <a:cubicBezTo>
                    <a:pt x="9148" y="9048"/>
                    <a:pt x="9151" y="9073"/>
                    <a:pt x="9147" y="9098"/>
                  </a:cubicBezTo>
                  <a:cubicBezTo>
                    <a:pt x="9170" y="9115"/>
                    <a:pt x="9194" y="9133"/>
                    <a:pt x="9217" y="9149"/>
                  </a:cubicBezTo>
                  <a:cubicBezTo>
                    <a:pt x="9512" y="8357"/>
                    <a:pt x="9613" y="7444"/>
                    <a:pt x="9592" y="6594"/>
                  </a:cubicBezTo>
                  <a:lnTo>
                    <a:pt x="9592" y="6594"/>
                  </a:lnTo>
                  <a:cubicBezTo>
                    <a:pt x="9511" y="6629"/>
                    <a:pt x="9433" y="6673"/>
                    <a:pt x="9362" y="6725"/>
                  </a:cubicBezTo>
                  <a:cubicBezTo>
                    <a:pt x="9346" y="6737"/>
                    <a:pt x="9327" y="6744"/>
                    <a:pt x="9308" y="6744"/>
                  </a:cubicBezTo>
                  <a:cubicBezTo>
                    <a:pt x="9227" y="6744"/>
                    <a:pt x="9173" y="6613"/>
                    <a:pt x="9260" y="6549"/>
                  </a:cubicBezTo>
                  <a:cubicBezTo>
                    <a:pt x="9358" y="6476"/>
                    <a:pt x="9468" y="6417"/>
                    <a:pt x="9583" y="6375"/>
                  </a:cubicBezTo>
                  <a:cubicBezTo>
                    <a:pt x="9579" y="6267"/>
                    <a:pt x="9571" y="6161"/>
                    <a:pt x="9562" y="6055"/>
                  </a:cubicBezTo>
                  <a:cubicBezTo>
                    <a:pt x="9464" y="6020"/>
                    <a:pt x="9363" y="5993"/>
                    <a:pt x="9262" y="5973"/>
                  </a:cubicBezTo>
                  <a:cubicBezTo>
                    <a:pt x="9141" y="5950"/>
                    <a:pt x="9182" y="5775"/>
                    <a:pt x="9294" y="5775"/>
                  </a:cubicBezTo>
                  <a:cubicBezTo>
                    <a:pt x="9301" y="5775"/>
                    <a:pt x="9308" y="5775"/>
                    <a:pt x="9316" y="5778"/>
                  </a:cubicBezTo>
                  <a:cubicBezTo>
                    <a:pt x="9392" y="5792"/>
                    <a:pt x="9465" y="5810"/>
                    <a:pt x="9539" y="5834"/>
                  </a:cubicBezTo>
                  <a:cubicBezTo>
                    <a:pt x="9521" y="5666"/>
                    <a:pt x="9498" y="5503"/>
                    <a:pt x="9470" y="5347"/>
                  </a:cubicBezTo>
                  <a:cubicBezTo>
                    <a:pt x="9417" y="5039"/>
                    <a:pt x="9679" y="4837"/>
                    <a:pt x="9917" y="4837"/>
                  </a:cubicBezTo>
                  <a:cubicBezTo>
                    <a:pt x="10074" y="4837"/>
                    <a:pt x="10220" y="4927"/>
                    <a:pt x="10256" y="5131"/>
                  </a:cubicBezTo>
                  <a:cubicBezTo>
                    <a:pt x="10324" y="5529"/>
                    <a:pt x="10368" y="5932"/>
                    <a:pt x="10387" y="6336"/>
                  </a:cubicBezTo>
                  <a:cubicBezTo>
                    <a:pt x="10390" y="6339"/>
                    <a:pt x="10395" y="6343"/>
                    <a:pt x="10399" y="6347"/>
                  </a:cubicBezTo>
                  <a:cubicBezTo>
                    <a:pt x="10612" y="6391"/>
                    <a:pt x="10827" y="6462"/>
                    <a:pt x="11042" y="6533"/>
                  </a:cubicBezTo>
                  <a:cubicBezTo>
                    <a:pt x="11103" y="6552"/>
                    <a:pt x="11164" y="6573"/>
                    <a:pt x="11224" y="6593"/>
                  </a:cubicBezTo>
                  <a:lnTo>
                    <a:pt x="11257" y="6574"/>
                  </a:lnTo>
                  <a:cubicBezTo>
                    <a:pt x="11215" y="5840"/>
                    <a:pt x="11060" y="5116"/>
                    <a:pt x="10800" y="4428"/>
                  </a:cubicBezTo>
                  <a:cubicBezTo>
                    <a:pt x="10717" y="4216"/>
                    <a:pt x="10627" y="4009"/>
                    <a:pt x="10528" y="3808"/>
                  </a:cubicBezTo>
                  <a:cubicBezTo>
                    <a:pt x="10356" y="4182"/>
                    <a:pt x="10039" y="4469"/>
                    <a:pt x="9651" y="4605"/>
                  </a:cubicBezTo>
                  <a:cubicBezTo>
                    <a:pt x="9640" y="4609"/>
                    <a:pt x="9629" y="4611"/>
                    <a:pt x="9617" y="4611"/>
                  </a:cubicBezTo>
                  <a:cubicBezTo>
                    <a:pt x="9519" y="4611"/>
                    <a:pt x="9487" y="4448"/>
                    <a:pt x="9598" y="4409"/>
                  </a:cubicBezTo>
                  <a:cubicBezTo>
                    <a:pt x="9982" y="4271"/>
                    <a:pt x="10281" y="3962"/>
                    <a:pt x="10406" y="3572"/>
                  </a:cubicBezTo>
                  <a:cubicBezTo>
                    <a:pt x="10295" y="3368"/>
                    <a:pt x="10176" y="3170"/>
                    <a:pt x="10047" y="2980"/>
                  </a:cubicBezTo>
                  <a:close/>
                  <a:moveTo>
                    <a:pt x="11266" y="6802"/>
                  </a:moveTo>
                  <a:lnTo>
                    <a:pt x="11266" y="6802"/>
                  </a:lnTo>
                  <a:cubicBezTo>
                    <a:pt x="10983" y="6958"/>
                    <a:pt x="10690" y="7099"/>
                    <a:pt x="10390" y="7222"/>
                  </a:cubicBezTo>
                  <a:cubicBezTo>
                    <a:pt x="10356" y="8026"/>
                    <a:pt x="10216" y="8842"/>
                    <a:pt x="9928" y="9569"/>
                  </a:cubicBezTo>
                  <a:cubicBezTo>
                    <a:pt x="10176" y="9673"/>
                    <a:pt x="10432" y="9741"/>
                    <a:pt x="10698" y="9790"/>
                  </a:cubicBezTo>
                  <a:cubicBezTo>
                    <a:pt x="11097" y="8846"/>
                    <a:pt x="11291" y="7827"/>
                    <a:pt x="11266" y="6802"/>
                  </a:cubicBezTo>
                  <a:close/>
                  <a:moveTo>
                    <a:pt x="9842" y="9778"/>
                  </a:moveTo>
                  <a:cubicBezTo>
                    <a:pt x="9840" y="9782"/>
                    <a:pt x="9838" y="9787"/>
                    <a:pt x="9836" y="9791"/>
                  </a:cubicBezTo>
                  <a:lnTo>
                    <a:pt x="9856" y="9784"/>
                  </a:lnTo>
                  <a:lnTo>
                    <a:pt x="9842" y="9778"/>
                  </a:lnTo>
                  <a:close/>
                  <a:moveTo>
                    <a:pt x="8115" y="9155"/>
                  </a:moveTo>
                  <a:cubicBezTo>
                    <a:pt x="7826" y="9736"/>
                    <a:pt x="7459" y="10274"/>
                    <a:pt x="7027" y="10757"/>
                  </a:cubicBezTo>
                  <a:cubicBezTo>
                    <a:pt x="7031" y="10759"/>
                    <a:pt x="7035" y="10763"/>
                    <a:pt x="7039" y="10767"/>
                  </a:cubicBezTo>
                  <a:cubicBezTo>
                    <a:pt x="7258" y="10949"/>
                    <a:pt x="7382" y="11177"/>
                    <a:pt x="7461" y="11425"/>
                  </a:cubicBezTo>
                  <a:cubicBezTo>
                    <a:pt x="7572" y="11296"/>
                    <a:pt x="7601" y="11126"/>
                    <a:pt x="7540" y="10962"/>
                  </a:cubicBezTo>
                  <a:cubicBezTo>
                    <a:pt x="7513" y="10887"/>
                    <a:pt x="7573" y="10838"/>
                    <a:pt x="7636" y="10838"/>
                  </a:cubicBezTo>
                  <a:cubicBezTo>
                    <a:pt x="7637" y="10838"/>
                    <a:pt x="7638" y="10838"/>
                    <a:pt x="7639" y="10838"/>
                  </a:cubicBezTo>
                  <a:cubicBezTo>
                    <a:pt x="7682" y="10838"/>
                    <a:pt x="7721" y="10866"/>
                    <a:pt x="7736" y="10907"/>
                  </a:cubicBezTo>
                  <a:cubicBezTo>
                    <a:pt x="7808" y="11103"/>
                    <a:pt x="7780" y="11322"/>
                    <a:pt x="7664" y="11495"/>
                  </a:cubicBezTo>
                  <a:cubicBezTo>
                    <a:pt x="8000" y="11619"/>
                    <a:pt x="7991" y="12165"/>
                    <a:pt x="7637" y="12267"/>
                  </a:cubicBezTo>
                  <a:cubicBezTo>
                    <a:pt x="7692" y="12555"/>
                    <a:pt x="7766" y="12835"/>
                    <a:pt x="7927" y="13073"/>
                  </a:cubicBezTo>
                  <a:cubicBezTo>
                    <a:pt x="9100" y="12326"/>
                    <a:pt x="10032" y="11256"/>
                    <a:pt x="10610" y="9991"/>
                  </a:cubicBezTo>
                  <a:cubicBezTo>
                    <a:pt x="10456" y="9964"/>
                    <a:pt x="10303" y="9930"/>
                    <a:pt x="10152" y="9886"/>
                  </a:cubicBezTo>
                  <a:cubicBezTo>
                    <a:pt x="10149" y="9888"/>
                    <a:pt x="10146" y="9890"/>
                    <a:pt x="10143" y="9891"/>
                  </a:cubicBezTo>
                  <a:lnTo>
                    <a:pt x="9707" y="10056"/>
                  </a:lnTo>
                  <a:cubicBezTo>
                    <a:pt x="9479" y="10489"/>
                    <a:pt x="9187" y="10876"/>
                    <a:pt x="8820" y="11190"/>
                  </a:cubicBezTo>
                  <a:cubicBezTo>
                    <a:pt x="8747" y="11257"/>
                    <a:pt x="8651" y="11294"/>
                    <a:pt x="8553" y="11295"/>
                  </a:cubicBezTo>
                  <a:cubicBezTo>
                    <a:pt x="8222" y="11295"/>
                    <a:pt x="7933" y="10883"/>
                    <a:pt x="8246" y="10615"/>
                  </a:cubicBezTo>
                  <a:cubicBezTo>
                    <a:pt x="8635" y="10282"/>
                    <a:pt x="8924" y="9849"/>
                    <a:pt x="9133" y="9360"/>
                  </a:cubicBezTo>
                  <a:cubicBezTo>
                    <a:pt x="8856" y="9227"/>
                    <a:pt x="8612" y="9215"/>
                    <a:pt x="8306" y="9169"/>
                  </a:cubicBezTo>
                  <a:cubicBezTo>
                    <a:pt x="8213" y="9155"/>
                    <a:pt x="8165" y="9159"/>
                    <a:pt x="8115" y="9155"/>
                  </a:cubicBezTo>
                  <a:close/>
                  <a:moveTo>
                    <a:pt x="5782" y="11858"/>
                  </a:moveTo>
                  <a:cubicBezTo>
                    <a:pt x="5542" y="12025"/>
                    <a:pt x="5291" y="12177"/>
                    <a:pt x="5032" y="12314"/>
                  </a:cubicBezTo>
                  <a:cubicBezTo>
                    <a:pt x="5048" y="12324"/>
                    <a:pt x="5061" y="12339"/>
                    <a:pt x="5069" y="12357"/>
                  </a:cubicBezTo>
                  <a:cubicBezTo>
                    <a:pt x="5236" y="12714"/>
                    <a:pt x="5552" y="12979"/>
                    <a:pt x="5934" y="13079"/>
                  </a:cubicBezTo>
                  <a:cubicBezTo>
                    <a:pt x="5944" y="12660"/>
                    <a:pt x="5957" y="12240"/>
                    <a:pt x="5782" y="11858"/>
                  </a:cubicBezTo>
                  <a:close/>
                  <a:moveTo>
                    <a:pt x="6890" y="10906"/>
                  </a:moveTo>
                  <a:cubicBezTo>
                    <a:pt x="6601" y="11209"/>
                    <a:pt x="6287" y="11488"/>
                    <a:pt x="5950" y="11737"/>
                  </a:cubicBezTo>
                  <a:cubicBezTo>
                    <a:pt x="6266" y="12403"/>
                    <a:pt x="6011" y="13199"/>
                    <a:pt x="6171" y="13882"/>
                  </a:cubicBezTo>
                  <a:cubicBezTo>
                    <a:pt x="6320" y="13837"/>
                    <a:pt x="6469" y="13786"/>
                    <a:pt x="6618" y="13729"/>
                  </a:cubicBezTo>
                  <a:cubicBezTo>
                    <a:pt x="7013" y="13579"/>
                    <a:pt x="7394" y="13394"/>
                    <a:pt x="7756" y="13178"/>
                  </a:cubicBezTo>
                  <a:cubicBezTo>
                    <a:pt x="7587" y="12911"/>
                    <a:pt x="7520" y="12597"/>
                    <a:pt x="7463" y="12280"/>
                  </a:cubicBezTo>
                  <a:cubicBezTo>
                    <a:pt x="7075" y="12236"/>
                    <a:pt x="7020" y="11710"/>
                    <a:pt x="7298" y="11531"/>
                  </a:cubicBezTo>
                  <a:cubicBezTo>
                    <a:pt x="7220" y="11296"/>
                    <a:pt x="7101" y="11082"/>
                    <a:pt x="6895" y="10911"/>
                  </a:cubicBezTo>
                  <a:lnTo>
                    <a:pt x="6890" y="10906"/>
                  </a:lnTo>
                  <a:close/>
                  <a:moveTo>
                    <a:pt x="4885" y="12389"/>
                  </a:moveTo>
                  <a:cubicBezTo>
                    <a:pt x="4672" y="12496"/>
                    <a:pt x="4452" y="12592"/>
                    <a:pt x="4223" y="12679"/>
                  </a:cubicBezTo>
                  <a:cubicBezTo>
                    <a:pt x="3399" y="12994"/>
                    <a:pt x="2528" y="13154"/>
                    <a:pt x="1655" y="13154"/>
                  </a:cubicBezTo>
                  <a:cubicBezTo>
                    <a:pt x="1101" y="13154"/>
                    <a:pt x="545" y="13089"/>
                    <a:pt x="1" y="12960"/>
                  </a:cubicBezTo>
                  <a:lnTo>
                    <a:pt x="1" y="12960"/>
                  </a:lnTo>
                  <a:cubicBezTo>
                    <a:pt x="1030" y="13656"/>
                    <a:pt x="2221" y="14076"/>
                    <a:pt x="3459" y="14179"/>
                  </a:cubicBezTo>
                  <a:cubicBezTo>
                    <a:pt x="3217" y="13989"/>
                    <a:pt x="3003" y="13766"/>
                    <a:pt x="2823" y="13517"/>
                  </a:cubicBezTo>
                  <a:cubicBezTo>
                    <a:pt x="2770" y="13442"/>
                    <a:pt x="2840" y="13369"/>
                    <a:pt x="2914" y="13369"/>
                  </a:cubicBezTo>
                  <a:cubicBezTo>
                    <a:pt x="2948" y="13369"/>
                    <a:pt x="2979" y="13386"/>
                    <a:pt x="3000" y="13415"/>
                  </a:cubicBezTo>
                  <a:cubicBezTo>
                    <a:pt x="3222" y="13723"/>
                    <a:pt x="3503" y="13986"/>
                    <a:pt x="3826" y="14188"/>
                  </a:cubicBezTo>
                  <a:cubicBezTo>
                    <a:pt x="3615" y="13918"/>
                    <a:pt x="3477" y="13598"/>
                    <a:pt x="3424" y="13259"/>
                  </a:cubicBezTo>
                  <a:cubicBezTo>
                    <a:pt x="3413" y="13181"/>
                    <a:pt x="3479" y="13131"/>
                    <a:pt x="3538" y="13131"/>
                  </a:cubicBezTo>
                  <a:cubicBezTo>
                    <a:pt x="3539" y="13131"/>
                    <a:pt x="3540" y="13131"/>
                    <a:pt x="3542" y="13131"/>
                  </a:cubicBezTo>
                  <a:cubicBezTo>
                    <a:pt x="3583" y="13131"/>
                    <a:pt x="3617" y="13164"/>
                    <a:pt x="3621" y="13205"/>
                  </a:cubicBezTo>
                  <a:cubicBezTo>
                    <a:pt x="3680" y="13586"/>
                    <a:pt x="3845" y="13930"/>
                    <a:pt x="4103" y="14204"/>
                  </a:cubicBezTo>
                  <a:cubicBezTo>
                    <a:pt x="4737" y="14199"/>
                    <a:pt x="5369" y="14110"/>
                    <a:pt x="5981" y="13939"/>
                  </a:cubicBezTo>
                  <a:cubicBezTo>
                    <a:pt x="5936" y="13729"/>
                    <a:pt x="5928" y="13510"/>
                    <a:pt x="5930" y="13288"/>
                  </a:cubicBezTo>
                  <a:cubicBezTo>
                    <a:pt x="5476" y="13185"/>
                    <a:pt x="5094" y="12879"/>
                    <a:pt x="4893" y="12459"/>
                  </a:cubicBezTo>
                  <a:cubicBezTo>
                    <a:pt x="4882" y="12438"/>
                    <a:pt x="4880" y="12413"/>
                    <a:pt x="4885" y="12390"/>
                  </a:cubicBezTo>
                  <a:lnTo>
                    <a:pt x="4885" y="12389"/>
                  </a:lnTo>
                  <a:close/>
                </a:path>
              </a:pathLst>
            </a:custGeom>
            <a:solidFill>
              <a:srgbClr val="E9E4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659;p46"/>
            <p:cNvSpPr/>
            <p:nvPr/>
          </p:nvSpPr>
          <p:spPr>
            <a:xfrm>
              <a:off x="6247854" y="3982842"/>
              <a:ext cx="222086" cy="91977"/>
            </a:xfrm>
            <a:custGeom>
              <a:avLst/>
              <a:gdLst/>
              <a:ahLst/>
              <a:cxnLst/>
              <a:rect l="l" t="t" r="r" b="b"/>
              <a:pathLst>
                <a:path w="2586" h="1071" extrusionOk="0">
                  <a:moveTo>
                    <a:pt x="575" y="1"/>
                  </a:moveTo>
                  <a:cubicBezTo>
                    <a:pt x="498" y="3"/>
                    <a:pt x="421" y="10"/>
                    <a:pt x="343" y="22"/>
                  </a:cubicBezTo>
                  <a:cubicBezTo>
                    <a:pt x="267" y="34"/>
                    <a:pt x="191" y="41"/>
                    <a:pt x="114" y="44"/>
                  </a:cubicBezTo>
                  <a:lnTo>
                    <a:pt x="93" y="44"/>
                  </a:lnTo>
                  <a:cubicBezTo>
                    <a:pt x="64" y="108"/>
                    <a:pt x="33" y="172"/>
                    <a:pt x="1" y="236"/>
                  </a:cubicBezTo>
                  <a:cubicBezTo>
                    <a:pt x="51" y="240"/>
                    <a:pt x="100" y="236"/>
                    <a:pt x="192" y="251"/>
                  </a:cubicBezTo>
                  <a:cubicBezTo>
                    <a:pt x="499" y="296"/>
                    <a:pt x="743" y="307"/>
                    <a:pt x="1020" y="441"/>
                  </a:cubicBezTo>
                  <a:cubicBezTo>
                    <a:pt x="1050" y="372"/>
                    <a:pt x="1078" y="302"/>
                    <a:pt x="1104" y="232"/>
                  </a:cubicBezTo>
                  <a:cubicBezTo>
                    <a:pt x="1081" y="214"/>
                    <a:pt x="1057" y="196"/>
                    <a:pt x="1034" y="179"/>
                  </a:cubicBezTo>
                  <a:cubicBezTo>
                    <a:pt x="1019" y="227"/>
                    <a:pt x="976" y="259"/>
                    <a:pt x="926" y="260"/>
                  </a:cubicBezTo>
                  <a:cubicBezTo>
                    <a:pt x="893" y="260"/>
                    <a:pt x="862" y="241"/>
                    <a:pt x="847" y="210"/>
                  </a:cubicBezTo>
                  <a:cubicBezTo>
                    <a:pt x="811" y="146"/>
                    <a:pt x="774" y="84"/>
                    <a:pt x="735" y="22"/>
                  </a:cubicBezTo>
                  <a:cubicBezTo>
                    <a:pt x="728" y="21"/>
                    <a:pt x="721" y="19"/>
                    <a:pt x="712" y="16"/>
                  </a:cubicBezTo>
                  <a:cubicBezTo>
                    <a:pt x="672" y="7"/>
                    <a:pt x="631" y="2"/>
                    <a:pt x="589" y="2"/>
                  </a:cubicBezTo>
                  <a:cubicBezTo>
                    <a:pt x="585" y="2"/>
                    <a:pt x="580" y="2"/>
                    <a:pt x="575" y="2"/>
                  </a:cubicBezTo>
                  <a:lnTo>
                    <a:pt x="575" y="1"/>
                  </a:lnTo>
                  <a:close/>
                  <a:moveTo>
                    <a:pt x="1817" y="651"/>
                  </a:moveTo>
                  <a:cubicBezTo>
                    <a:pt x="1788" y="721"/>
                    <a:pt x="1760" y="790"/>
                    <a:pt x="1729" y="859"/>
                  </a:cubicBezTo>
                  <a:lnTo>
                    <a:pt x="1743" y="865"/>
                  </a:lnTo>
                  <a:lnTo>
                    <a:pt x="1975" y="776"/>
                  </a:lnTo>
                  <a:cubicBezTo>
                    <a:pt x="1987" y="771"/>
                    <a:pt x="1999" y="768"/>
                    <a:pt x="2012" y="768"/>
                  </a:cubicBezTo>
                  <a:cubicBezTo>
                    <a:pt x="2105" y="768"/>
                    <a:pt x="2136" y="920"/>
                    <a:pt x="2039" y="967"/>
                  </a:cubicBezTo>
                  <a:cubicBezTo>
                    <a:pt x="2190" y="1010"/>
                    <a:pt x="2343" y="1046"/>
                    <a:pt x="2497" y="1071"/>
                  </a:cubicBezTo>
                  <a:cubicBezTo>
                    <a:pt x="2527" y="1005"/>
                    <a:pt x="2557" y="939"/>
                    <a:pt x="2585" y="871"/>
                  </a:cubicBezTo>
                  <a:cubicBezTo>
                    <a:pt x="2319" y="822"/>
                    <a:pt x="2064" y="754"/>
                    <a:pt x="1817" y="65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660;p46"/>
            <p:cNvSpPr/>
            <p:nvPr/>
          </p:nvSpPr>
          <p:spPr>
            <a:xfrm>
              <a:off x="6275593" y="3920493"/>
              <a:ext cx="61490" cy="84678"/>
            </a:xfrm>
            <a:custGeom>
              <a:avLst/>
              <a:gdLst/>
              <a:ahLst/>
              <a:cxnLst/>
              <a:rect l="l" t="t" r="r" b="b"/>
              <a:pathLst>
                <a:path w="716" h="986" extrusionOk="0">
                  <a:moveTo>
                    <a:pt x="74" y="1"/>
                  </a:moveTo>
                  <a:cubicBezTo>
                    <a:pt x="50" y="72"/>
                    <a:pt x="25" y="144"/>
                    <a:pt x="0" y="214"/>
                  </a:cubicBezTo>
                  <a:cubicBezTo>
                    <a:pt x="154" y="378"/>
                    <a:pt x="292" y="558"/>
                    <a:pt x="412" y="748"/>
                  </a:cubicBezTo>
                  <a:cubicBezTo>
                    <a:pt x="451" y="809"/>
                    <a:pt x="488" y="872"/>
                    <a:pt x="523" y="935"/>
                  </a:cubicBezTo>
                  <a:cubicBezTo>
                    <a:pt x="538" y="966"/>
                    <a:pt x="570" y="985"/>
                    <a:pt x="603" y="985"/>
                  </a:cubicBezTo>
                  <a:cubicBezTo>
                    <a:pt x="653" y="985"/>
                    <a:pt x="696" y="952"/>
                    <a:pt x="709" y="904"/>
                  </a:cubicBezTo>
                  <a:cubicBezTo>
                    <a:pt x="715" y="880"/>
                    <a:pt x="712" y="854"/>
                    <a:pt x="699" y="833"/>
                  </a:cubicBezTo>
                  <a:cubicBezTo>
                    <a:pt x="530" y="528"/>
                    <a:pt x="320" y="248"/>
                    <a:pt x="74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661;p46"/>
            <p:cNvSpPr/>
            <p:nvPr/>
          </p:nvSpPr>
          <p:spPr>
            <a:xfrm>
              <a:off x="6384746" y="4048798"/>
              <a:ext cx="46547" cy="31776"/>
            </a:xfrm>
            <a:custGeom>
              <a:avLst/>
              <a:gdLst/>
              <a:ahLst/>
              <a:cxnLst/>
              <a:rect l="l" t="t" r="r" b="b"/>
              <a:pathLst>
                <a:path w="542" h="370" extrusionOk="0">
                  <a:moveTo>
                    <a:pt x="418" y="0"/>
                  </a:moveTo>
                  <a:cubicBezTo>
                    <a:pt x="405" y="0"/>
                    <a:pt x="393" y="3"/>
                    <a:pt x="381" y="6"/>
                  </a:cubicBezTo>
                  <a:lnTo>
                    <a:pt x="149" y="96"/>
                  </a:lnTo>
                  <a:lnTo>
                    <a:pt x="129" y="104"/>
                  </a:lnTo>
                  <a:cubicBezTo>
                    <a:pt x="88" y="194"/>
                    <a:pt x="45" y="282"/>
                    <a:pt x="0" y="369"/>
                  </a:cubicBezTo>
                  <a:lnTo>
                    <a:pt x="436" y="204"/>
                  </a:lnTo>
                  <a:cubicBezTo>
                    <a:pt x="439" y="203"/>
                    <a:pt x="442" y="202"/>
                    <a:pt x="445" y="199"/>
                  </a:cubicBezTo>
                  <a:cubicBezTo>
                    <a:pt x="542" y="153"/>
                    <a:pt x="511" y="0"/>
                    <a:pt x="418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662;p46"/>
            <p:cNvSpPr/>
            <p:nvPr/>
          </p:nvSpPr>
          <p:spPr>
            <a:xfrm>
              <a:off x="6047667" y="4224766"/>
              <a:ext cx="41652" cy="189108"/>
            </a:xfrm>
            <a:custGeom>
              <a:avLst/>
              <a:gdLst/>
              <a:ahLst/>
              <a:cxnLst/>
              <a:rect l="l" t="t" r="r" b="b"/>
              <a:pathLst>
                <a:path w="485" h="2202" extrusionOk="0">
                  <a:moveTo>
                    <a:pt x="168" y="1"/>
                  </a:moveTo>
                  <a:cubicBezTo>
                    <a:pt x="113" y="41"/>
                    <a:pt x="56" y="82"/>
                    <a:pt x="0" y="120"/>
                  </a:cubicBezTo>
                  <a:cubicBezTo>
                    <a:pt x="175" y="502"/>
                    <a:pt x="162" y="923"/>
                    <a:pt x="152" y="1342"/>
                  </a:cubicBezTo>
                  <a:cubicBezTo>
                    <a:pt x="183" y="1350"/>
                    <a:pt x="216" y="1359"/>
                    <a:pt x="249" y="1365"/>
                  </a:cubicBezTo>
                  <a:cubicBezTo>
                    <a:pt x="369" y="1388"/>
                    <a:pt x="329" y="1563"/>
                    <a:pt x="217" y="1563"/>
                  </a:cubicBezTo>
                  <a:cubicBezTo>
                    <a:pt x="210" y="1563"/>
                    <a:pt x="202" y="1562"/>
                    <a:pt x="195" y="1561"/>
                  </a:cubicBezTo>
                  <a:cubicBezTo>
                    <a:pt x="180" y="1557"/>
                    <a:pt x="163" y="1554"/>
                    <a:pt x="148" y="1550"/>
                  </a:cubicBezTo>
                  <a:lnTo>
                    <a:pt x="148" y="1550"/>
                  </a:lnTo>
                  <a:cubicBezTo>
                    <a:pt x="146" y="1773"/>
                    <a:pt x="154" y="1992"/>
                    <a:pt x="199" y="2201"/>
                  </a:cubicBezTo>
                  <a:cubicBezTo>
                    <a:pt x="262" y="2185"/>
                    <a:pt x="326" y="2166"/>
                    <a:pt x="389" y="2145"/>
                  </a:cubicBezTo>
                  <a:cubicBezTo>
                    <a:pt x="229" y="1462"/>
                    <a:pt x="484" y="666"/>
                    <a:pt x="168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663;p46"/>
            <p:cNvSpPr/>
            <p:nvPr/>
          </p:nvSpPr>
          <p:spPr>
            <a:xfrm>
              <a:off x="5970118" y="4274233"/>
              <a:ext cx="109411" cy="84849"/>
            </a:xfrm>
            <a:custGeom>
              <a:avLst/>
              <a:gdLst/>
              <a:ahLst/>
              <a:cxnLst/>
              <a:rect l="l" t="t" r="r" b="b"/>
              <a:pathLst>
                <a:path w="1274" h="988" extrusionOk="0">
                  <a:moveTo>
                    <a:pt x="153" y="1"/>
                  </a:moveTo>
                  <a:cubicBezTo>
                    <a:pt x="105" y="27"/>
                    <a:pt x="56" y="52"/>
                    <a:pt x="7" y="76"/>
                  </a:cubicBezTo>
                  <a:cubicBezTo>
                    <a:pt x="1" y="100"/>
                    <a:pt x="5" y="125"/>
                    <a:pt x="14" y="146"/>
                  </a:cubicBezTo>
                  <a:cubicBezTo>
                    <a:pt x="215" y="566"/>
                    <a:pt x="597" y="872"/>
                    <a:pt x="1052" y="974"/>
                  </a:cubicBezTo>
                  <a:cubicBezTo>
                    <a:pt x="1066" y="978"/>
                    <a:pt x="1083" y="981"/>
                    <a:pt x="1098" y="985"/>
                  </a:cubicBezTo>
                  <a:cubicBezTo>
                    <a:pt x="1105" y="986"/>
                    <a:pt x="1113" y="987"/>
                    <a:pt x="1120" y="987"/>
                  </a:cubicBezTo>
                  <a:cubicBezTo>
                    <a:pt x="1232" y="987"/>
                    <a:pt x="1273" y="812"/>
                    <a:pt x="1152" y="789"/>
                  </a:cubicBezTo>
                  <a:cubicBezTo>
                    <a:pt x="1120" y="781"/>
                    <a:pt x="1088" y="774"/>
                    <a:pt x="1055" y="766"/>
                  </a:cubicBezTo>
                  <a:cubicBezTo>
                    <a:pt x="675" y="665"/>
                    <a:pt x="357" y="401"/>
                    <a:pt x="190" y="42"/>
                  </a:cubicBezTo>
                  <a:cubicBezTo>
                    <a:pt x="183" y="26"/>
                    <a:pt x="170" y="10"/>
                    <a:pt x="153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664;p46"/>
            <p:cNvSpPr/>
            <p:nvPr/>
          </p:nvSpPr>
          <p:spPr>
            <a:xfrm>
              <a:off x="6142822" y="4140604"/>
              <a:ext cx="89058" cy="207915"/>
            </a:xfrm>
            <a:custGeom>
              <a:avLst/>
              <a:gdLst/>
              <a:ahLst/>
              <a:cxnLst/>
              <a:rect l="l" t="t" r="r" b="b"/>
              <a:pathLst>
                <a:path w="1037" h="2421" extrusionOk="0">
                  <a:moveTo>
                    <a:pt x="137" y="0"/>
                  </a:moveTo>
                  <a:cubicBezTo>
                    <a:pt x="92" y="50"/>
                    <a:pt x="47" y="99"/>
                    <a:pt x="0" y="149"/>
                  </a:cubicBezTo>
                  <a:lnTo>
                    <a:pt x="5" y="154"/>
                  </a:lnTo>
                  <a:cubicBezTo>
                    <a:pt x="211" y="325"/>
                    <a:pt x="330" y="539"/>
                    <a:pt x="408" y="774"/>
                  </a:cubicBezTo>
                  <a:cubicBezTo>
                    <a:pt x="440" y="753"/>
                    <a:pt x="476" y="738"/>
                    <a:pt x="513" y="727"/>
                  </a:cubicBezTo>
                  <a:cubicBezTo>
                    <a:pt x="518" y="722"/>
                    <a:pt x="521" y="718"/>
                    <a:pt x="527" y="713"/>
                  </a:cubicBezTo>
                  <a:cubicBezTo>
                    <a:pt x="543" y="699"/>
                    <a:pt x="557" y="683"/>
                    <a:pt x="571" y="668"/>
                  </a:cubicBezTo>
                  <a:cubicBezTo>
                    <a:pt x="492" y="420"/>
                    <a:pt x="369" y="192"/>
                    <a:pt x="150" y="10"/>
                  </a:cubicBezTo>
                  <a:cubicBezTo>
                    <a:pt x="145" y="6"/>
                    <a:pt x="142" y="2"/>
                    <a:pt x="137" y="0"/>
                  </a:cubicBezTo>
                  <a:close/>
                  <a:moveTo>
                    <a:pt x="747" y="1510"/>
                  </a:moveTo>
                  <a:cubicBezTo>
                    <a:pt x="708" y="1521"/>
                    <a:pt x="668" y="1527"/>
                    <a:pt x="626" y="1527"/>
                  </a:cubicBezTo>
                  <a:cubicBezTo>
                    <a:pt x="608" y="1527"/>
                    <a:pt x="590" y="1526"/>
                    <a:pt x="573" y="1523"/>
                  </a:cubicBezTo>
                  <a:lnTo>
                    <a:pt x="573" y="1523"/>
                  </a:lnTo>
                  <a:cubicBezTo>
                    <a:pt x="630" y="1841"/>
                    <a:pt x="697" y="2154"/>
                    <a:pt x="866" y="2421"/>
                  </a:cubicBezTo>
                  <a:cubicBezTo>
                    <a:pt x="924" y="2386"/>
                    <a:pt x="981" y="2352"/>
                    <a:pt x="1037" y="2316"/>
                  </a:cubicBezTo>
                  <a:cubicBezTo>
                    <a:pt x="876" y="2078"/>
                    <a:pt x="802" y="1798"/>
                    <a:pt x="747" y="151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665;p46"/>
            <p:cNvSpPr/>
            <p:nvPr/>
          </p:nvSpPr>
          <p:spPr>
            <a:xfrm>
              <a:off x="6186707" y="4147560"/>
              <a:ext cx="34867" cy="56595"/>
            </a:xfrm>
            <a:custGeom>
              <a:avLst/>
              <a:gdLst/>
              <a:ahLst/>
              <a:cxnLst/>
              <a:rect l="l" t="t" r="r" b="b"/>
              <a:pathLst>
                <a:path w="406" h="659" extrusionOk="0">
                  <a:moveTo>
                    <a:pt x="234" y="0"/>
                  </a:moveTo>
                  <a:cubicBezTo>
                    <a:pt x="172" y="0"/>
                    <a:pt x="110" y="49"/>
                    <a:pt x="139" y="124"/>
                  </a:cubicBezTo>
                  <a:cubicBezTo>
                    <a:pt x="200" y="288"/>
                    <a:pt x="170" y="458"/>
                    <a:pt x="59" y="587"/>
                  </a:cubicBezTo>
                  <a:cubicBezTo>
                    <a:pt x="46" y="602"/>
                    <a:pt x="31" y="618"/>
                    <a:pt x="15" y="632"/>
                  </a:cubicBezTo>
                  <a:cubicBezTo>
                    <a:pt x="10" y="637"/>
                    <a:pt x="6" y="641"/>
                    <a:pt x="1" y="647"/>
                  </a:cubicBezTo>
                  <a:cubicBezTo>
                    <a:pt x="34" y="638"/>
                    <a:pt x="68" y="633"/>
                    <a:pt x="102" y="633"/>
                  </a:cubicBezTo>
                  <a:cubicBezTo>
                    <a:pt x="106" y="633"/>
                    <a:pt x="110" y="633"/>
                    <a:pt x="114" y="633"/>
                  </a:cubicBezTo>
                  <a:cubicBezTo>
                    <a:pt x="117" y="633"/>
                    <a:pt x="120" y="633"/>
                    <a:pt x="123" y="633"/>
                  </a:cubicBezTo>
                  <a:cubicBezTo>
                    <a:pt x="171" y="633"/>
                    <a:pt x="217" y="641"/>
                    <a:pt x="261" y="658"/>
                  </a:cubicBezTo>
                  <a:cubicBezTo>
                    <a:pt x="378" y="484"/>
                    <a:pt x="405" y="267"/>
                    <a:pt x="334" y="70"/>
                  </a:cubicBezTo>
                  <a:cubicBezTo>
                    <a:pt x="319" y="28"/>
                    <a:pt x="281" y="1"/>
                    <a:pt x="237" y="1"/>
                  </a:cubicBezTo>
                  <a:cubicBezTo>
                    <a:pt x="236" y="1"/>
                    <a:pt x="235" y="1"/>
                    <a:pt x="234" y="1"/>
                  </a:cubicBezTo>
                  <a:lnTo>
                    <a:pt x="234" y="0"/>
                  </a:ln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666;p46"/>
            <p:cNvSpPr/>
            <p:nvPr/>
          </p:nvSpPr>
          <p:spPr>
            <a:xfrm>
              <a:off x="6278513" y="3456999"/>
              <a:ext cx="135519" cy="82788"/>
            </a:xfrm>
            <a:custGeom>
              <a:avLst/>
              <a:gdLst/>
              <a:ahLst/>
              <a:cxnLst/>
              <a:rect l="l" t="t" r="r" b="b"/>
              <a:pathLst>
                <a:path w="1578" h="964" extrusionOk="0">
                  <a:moveTo>
                    <a:pt x="1450" y="1"/>
                  </a:moveTo>
                  <a:cubicBezTo>
                    <a:pt x="1391" y="14"/>
                    <a:pt x="1332" y="29"/>
                    <a:pt x="1274" y="47"/>
                  </a:cubicBezTo>
                  <a:cubicBezTo>
                    <a:pt x="1274" y="99"/>
                    <a:pt x="1241" y="151"/>
                    <a:pt x="1186" y="151"/>
                  </a:cubicBezTo>
                  <a:cubicBezTo>
                    <a:pt x="1174" y="149"/>
                    <a:pt x="1162" y="147"/>
                    <a:pt x="1150" y="143"/>
                  </a:cubicBezTo>
                  <a:cubicBezTo>
                    <a:pt x="1124" y="133"/>
                    <a:pt x="1098" y="123"/>
                    <a:pt x="1072" y="115"/>
                  </a:cubicBezTo>
                  <a:cubicBezTo>
                    <a:pt x="909" y="178"/>
                    <a:pt x="753" y="257"/>
                    <a:pt x="606" y="352"/>
                  </a:cubicBezTo>
                  <a:cubicBezTo>
                    <a:pt x="399" y="486"/>
                    <a:pt x="223" y="655"/>
                    <a:pt x="1" y="761"/>
                  </a:cubicBezTo>
                  <a:cubicBezTo>
                    <a:pt x="24" y="829"/>
                    <a:pt x="47" y="896"/>
                    <a:pt x="68" y="963"/>
                  </a:cubicBezTo>
                  <a:cubicBezTo>
                    <a:pt x="87" y="954"/>
                    <a:pt x="106" y="944"/>
                    <a:pt x="127" y="934"/>
                  </a:cubicBezTo>
                  <a:cubicBezTo>
                    <a:pt x="233" y="878"/>
                    <a:pt x="331" y="819"/>
                    <a:pt x="427" y="761"/>
                  </a:cubicBezTo>
                  <a:cubicBezTo>
                    <a:pt x="486" y="615"/>
                    <a:pt x="552" y="474"/>
                    <a:pt x="631" y="356"/>
                  </a:cubicBezTo>
                  <a:cubicBezTo>
                    <a:pt x="650" y="328"/>
                    <a:pt x="681" y="311"/>
                    <a:pt x="716" y="311"/>
                  </a:cubicBezTo>
                  <a:cubicBezTo>
                    <a:pt x="788" y="311"/>
                    <a:pt x="859" y="384"/>
                    <a:pt x="807" y="460"/>
                  </a:cubicBezTo>
                  <a:cubicBezTo>
                    <a:pt x="784" y="493"/>
                    <a:pt x="762" y="528"/>
                    <a:pt x="742" y="564"/>
                  </a:cubicBezTo>
                  <a:cubicBezTo>
                    <a:pt x="998" y="404"/>
                    <a:pt x="1253" y="261"/>
                    <a:pt x="1577" y="184"/>
                  </a:cubicBezTo>
                  <a:cubicBezTo>
                    <a:pt x="1536" y="122"/>
                    <a:pt x="1493" y="60"/>
                    <a:pt x="1450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667;p46"/>
            <p:cNvSpPr/>
            <p:nvPr/>
          </p:nvSpPr>
          <p:spPr>
            <a:xfrm>
              <a:off x="6293628" y="3483622"/>
              <a:ext cx="58656" cy="112073"/>
            </a:xfrm>
            <a:custGeom>
              <a:avLst/>
              <a:gdLst/>
              <a:ahLst/>
              <a:cxnLst/>
              <a:rect l="l" t="t" r="r" b="b"/>
              <a:pathLst>
                <a:path w="683" h="1305" extrusionOk="0">
                  <a:moveTo>
                    <a:pt x="540" y="0"/>
                  </a:moveTo>
                  <a:lnTo>
                    <a:pt x="540" y="1"/>
                  </a:lnTo>
                  <a:cubicBezTo>
                    <a:pt x="505" y="1"/>
                    <a:pt x="474" y="18"/>
                    <a:pt x="455" y="46"/>
                  </a:cubicBezTo>
                  <a:cubicBezTo>
                    <a:pt x="376" y="164"/>
                    <a:pt x="311" y="305"/>
                    <a:pt x="251" y="451"/>
                  </a:cubicBezTo>
                  <a:cubicBezTo>
                    <a:pt x="172" y="646"/>
                    <a:pt x="98" y="853"/>
                    <a:pt x="1" y="1033"/>
                  </a:cubicBezTo>
                  <a:cubicBezTo>
                    <a:pt x="24" y="1124"/>
                    <a:pt x="46" y="1214"/>
                    <a:pt x="65" y="1304"/>
                  </a:cubicBezTo>
                  <a:cubicBezTo>
                    <a:pt x="273" y="993"/>
                    <a:pt x="380" y="577"/>
                    <a:pt x="566" y="254"/>
                  </a:cubicBezTo>
                  <a:cubicBezTo>
                    <a:pt x="586" y="218"/>
                    <a:pt x="608" y="183"/>
                    <a:pt x="631" y="149"/>
                  </a:cubicBezTo>
                  <a:cubicBezTo>
                    <a:pt x="683" y="74"/>
                    <a:pt x="612" y="0"/>
                    <a:pt x="540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668;p46"/>
            <p:cNvSpPr/>
            <p:nvPr/>
          </p:nvSpPr>
          <p:spPr>
            <a:xfrm>
              <a:off x="6247167" y="3438792"/>
              <a:ext cx="140671" cy="31174"/>
            </a:xfrm>
            <a:custGeom>
              <a:avLst/>
              <a:gdLst/>
              <a:ahLst/>
              <a:cxnLst/>
              <a:rect l="l" t="t" r="r" b="b"/>
              <a:pathLst>
                <a:path w="1638" h="363" extrusionOk="0">
                  <a:moveTo>
                    <a:pt x="714" y="1"/>
                  </a:moveTo>
                  <a:cubicBezTo>
                    <a:pt x="473" y="1"/>
                    <a:pt x="232" y="38"/>
                    <a:pt x="0" y="110"/>
                  </a:cubicBezTo>
                  <a:cubicBezTo>
                    <a:pt x="31" y="172"/>
                    <a:pt x="61" y="234"/>
                    <a:pt x="89" y="296"/>
                  </a:cubicBezTo>
                  <a:cubicBezTo>
                    <a:pt x="293" y="235"/>
                    <a:pt x="504" y="205"/>
                    <a:pt x="714" y="205"/>
                  </a:cubicBezTo>
                  <a:cubicBezTo>
                    <a:pt x="958" y="205"/>
                    <a:pt x="1203" y="246"/>
                    <a:pt x="1437" y="327"/>
                  </a:cubicBezTo>
                  <a:cubicBezTo>
                    <a:pt x="1463" y="336"/>
                    <a:pt x="1489" y="345"/>
                    <a:pt x="1515" y="355"/>
                  </a:cubicBezTo>
                  <a:cubicBezTo>
                    <a:pt x="1526" y="359"/>
                    <a:pt x="1538" y="361"/>
                    <a:pt x="1551" y="363"/>
                  </a:cubicBezTo>
                  <a:cubicBezTo>
                    <a:pt x="1604" y="363"/>
                    <a:pt x="1638" y="311"/>
                    <a:pt x="1638" y="259"/>
                  </a:cubicBezTo>
                  <a:cubicBezTo>
                    <a:pt x="1638" y="214"/>
                    <a:pt x="1610" y="175"/>
                    <a:pt x="1569" y="159"/>
                  </a:cubicBezTo>
                  <a:cubicBezTo>
                    <a:pt x="1296" y="56"/>
                    <a:pt x="1006" y="2"/>
                    <a:pt x="714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669;p46"/>
            <p:cNvSpPr/>
            <p:nvPr/>
          </p:nvSpPr>
          <p:spPr>
            <a:xfrm>
              <a:off x="6094730" y="3240066"/>
              <a:ext cx="33150" cy="20955"/>
            </a:xfrm>
            <a:custGeom>
              <a:avLst/>
              <a:gdLst/>
              <a:ahLst/>
              <a:cxnLst/>
              <a:rect l="l" t="t" r="r" b="b"/>
              <a:pathLst>
                <a:path w="386" h="244" extrusionOk="0">
                  <a:moveTo>
                    <a:pt x="303" y="0"/>
                  </a:moveTo>
                  <a:cubicBezTo>
                    <a:pt x="292" y="29"/>
                    <a:pt x="271" y="52"/>
                    <a:pt x="242" y="64"/>
                  </a:cubicBezTo>
                  <a:cubicBezTo>
                    <a:pt x="161" y="98"/>
                    <a:pt x="82" y="131"/>
                    <a:pt x="1" y="163"/>
                  </a:cubicBezTo>
                  <a:cubicBezTo>
                    <a:pt x="32" y="189"/>
                    <a:pt x="63" y="217"/>
                    <a:pt x="94" y="244"/>
                  </a:cubicBezTo>
                  <a:cubicBezTo>
                    <a:pt x="186" y="167"/>
                    <a:pt x="283" y="95"/>
                    <a:pt x="385" y="31"/>
                  </a:cubicBezTo>
                  <a:cubicBezTo>
                    <a:pt x="358" y="20"/>
                    <a:pt x="330" y="10"/>
                    <a:pt x="303" y="0"/>
                  </a:cubicBezTo>
                  <a:close/>
                </a:path>
              </a:pathLst>
            </a:custGeom>
            <a:solidFill>
              <a:srgbClr val="78CA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670;p46"/>
            <p:cNvSpPr/>
            <p:nvPr/>
          </p:nvSpPr>
          <p:spPr>
            <a:xfrm>
              <a:off x="6079443" y="3232852"/>
              <a:ext cx="41394" cy="21298"/>
            </a:xfrm>
            <a:custGeom>
              <a:avLst/>
              <a:gdLst/>
              <a:ahLst/>
              <a:cxnLst/>
              <a:rect l="l" t="t" r="r" b="b"/>
              <a:pathLst>
                <a:path w="482" h="248" extrusionOk="0">
                  <a:moveTo>
                    <a:pt x="250" y="1"/>
                  </a:moveTo>
                  <a:cubicBezTo>
                    <a:pt x="167" y="34"/>
                    <a:pt x="84" y="67"/>
                    <a:pt x="0" y="101"/>
                  </a:cubicBezTo>
                  <a:cubicBezTo>
                    <a:pt x="61" y="148"/>
                    <a:pt x="120" y="197"/>
                    <a:pt x="179" y="247"/>
                  </a:cubicBezTo>
                  <a:cubicBezTo>
                    <a:pt x="260" y="215"/>
                    <a:pt x="341" y="182"/>
                    <a:pt x="420" y="148"/>
                  </a:cubicBezTo>
                  <a:cubicBezTo>
                    <a:pt x="449" y="136"/>
                    <a:pt x="470" y="113"/>
                    <a:pt x="481" y="84"/>
                  </a:cubicBezTo>
                  <a:cubicBezTo>
                    <a:pt x="405" y="54"/>
                    <a:pt x="328" y="27"/>
                    <a:pt x="250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671;p46"/>
            <p:cNvSpPr/>
            <p:nvPr/>
          </p:nvSpPr>
          <p:spPr>
            <a:xfrm>
              <a:off x="6338886" y="3761873"/>
              <a:ext cx="176226" cy="34266"/>
            </a:xfrm>
            <a:custGeom>
              <a:avLst/>
              <a:gdLst/>
              <a:ahLst/>
              <a:cxnLst/>
              <a:rect l="l" t="t" r="r" b="b"/>
              <a:pathLst>
                <a:path w="2052" h="399" extrusionOk="0">
                  <a:moveTo>
                    <a:pt x="1226" y="1"/>
                  </a:moveTo>
                  <a:lnTo>
                    <a:pt x="1226" y="1"/>
                  </a:lnTo>
                  <a:cubicBezTo>
                    <a:pt x="1240" y="15"/>
                    <a:pt x="1253" y="28"/>
                    <a:pt x="1267" y="42"/>
                  </a:cubicBezTo>
                  <a:cubicBezTo>
                    <a:pt x="1320" y="97"/>
                    <a:pt x="1293" y="169"/>
                    <a:pt x="1246" y="201"/>
                  </a:cubicBezTo>
                  <a:cubicBezTo>
                    <a:pt x="1437" y="240"/>
                    <a:pt x="1634" y="302"/>
                    <a:pt x="1829" y="367"/>
                  </a:cubicBezTo>
                  <a:cubicBezTo>
                    <a:pt x="1904" y="328"/>
                    <a:pt x="1978" y="288"/>
                    <a:pt x="2051" y="246"/>
                  </a:cubicBezTo>
                  <a:cubicBezTo>
                    <a:pt x="1991" y="227"/>
                    <a:pt x="1930" y="207"/>
                    <a:pt x="1869" y="186"/>
                  </a:cubicBezTo>
                  <a:cubicBezTo>
                    <a:pt x="1654" y="115"/>
                    <a:pt x="1439" y="44"/>
                    <a:pt x="1226" y="1"/>
                  </a:cubicBezTo>
                  <a:close/>
                  <a:moveTo>
                    <a:pt x="412" y="29"/>
                  </a:moveTo>
                  <a:cubicBezTo>
                    <a:pt x="295" y="71"/>
                    <a:pt x="185" y="129"/>
                    <a:pt x="87" y="203"/>
                  </a:cubicBezTo>
                  <a:cubicBezTo>
                    <a:pt x="1" y="266"/>
                    <a:pt x="54" y="398"/>
                    <a:pt x="135" y="398"/>
                  </a:cubicBezTo>
                  <a:cubicBezTo>
                    <a:pt x="156" y="397"/>
                    <a:pt x="175" y="391"/>
                    <a:pt x="189" y="379"/>
                  </a:cubicBezTo>
                  <a:cubicBezTo>
                    <a:pt x="260" y="326"/>
                    <a:pt x="338" y="282"/>
                    <a:pt x="419" y="247"/>
                  </a:cubicBezTo>
                  <a:cubicBezTo>
                    <a:pt x="417" y="174"/>
                    <a:pt x="415" y="101"/>
                    <a:pt x="412" y="29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672;p46"/>
            <p:cNvSpPr/>
            <p:nvPr/>
          </p:nvSpPr>
          <p:spPr>
            <a:xfrm>
              <a:off x="6443317" y="3781282"/>
              <a:ext cx="75403" cy="55822"/>
            </a:xfrm>
            <a:custGeom>
              <a:avLst/>
              <a:gdLst/>
              <a:ahLst/>
              <a:cxnLst/>
              <a:rect l="l" t="t" r="r" b="b"/>
              <a:pathLst>
                <a:path w="878" h="650" extrusionOk="0">
                  <a:moveTo>
                    <a:pt x="868" y="1"/>
                  </a:moveTo>
                  <a:lnTo>
                    <a:pt x="835" y="20"/>
                  </a:lnTo>
                  <a:cubicBezTo>
                    <a:pt x="762" y="62"/>
                    <a:pt x="688" y="102"/>
                    <a:pt x="613" y="141"/>
                  </a:cubicBezTo>
                  <a:cubicBezTo>
                    <a:pt x="414" y="245"/>
                    <a:pt x="213" y="340"/>
                    <a:pt x="7" y="427"/>
                  </a:cubicBezTo>
                  <a:cubicBezTo>
                    <a:pt x="6" y="501"/>
                    <a:pt x="4" y="576"/>
                    <a:pt x="0" y="649"/>
                  </a:cubicBezTo>
                  <a:cubicBezTo>
                    <a:pt x="301" y="527"/>
                    <a:pt x="594" y="386"/>
                    <a:pt x="877" y="229"/>
                  </a:cubicBezTo>
                  <a:cubicBezTo>
                    <a:pt x="876" y="153"/>
                    <a:pt x="872" y="77"/>
                    <a:pt x="868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673;p46"/>
            <p:cNvSpPr/>
            <p:nvPr/>
          </p:nvSpPr>
          <p:spPr>
            <a:xfrm>
              <a:off x="6336138" y="3712749"/>
              <a:ext cx="116110" cy="67330"/>
            </a:xfrm>
            <a:custGeom>
              <a:avLst/>
              <a:gdLst/>
              <a:ahLst/>
              <a:cxnLst/>
              <a:rect l="l" t="t" r="r" b="b"/>
              <a:pathLst>
                <a:path w="1352" h="784" extrusionOk="0">
                  <a:moveTo>
                    <a:pt x="153" y="0"/>
                  </a:moveTo>
                  <a:cubicBezTo>
                    <a:pt x="41" y="0"/>
                    <a:pt x="1" y="175"/>
                    <a:pt x="121" y="199"/>
                  </a:cubicBezTo>
                  <a:cubicBezTo>
                    <a:pt x="223" y="218"/>
                    <a:pt x="323" y="245"/>
                    <a:pt x="422" y="281"/>
                  </a:cubicBezTo>
                  <a:cubicBezTo>
                    <a:pt x="415" y="206"/>
                    <a:pt x="408" y="132"/>
                    <a:pt x="399" y="59"/>
                  </a:cubicBezTo>
                  <a:cubicBezTo>
                    <a:pt x="326" y="36"/>
                    <a:pt x="251" y="17"/>
                    <a:pt x="176" y="3"/>
                  </a:cubicBezTo>
                  <a:cubicBezTo>
                    <a:pt x="169" y="1"/>
                    <a:pt x="160" y="0"/>
                    <a:pt x="153" y="0"/>
                  </a:cubicBezTo>
                  <a:close/>
                  <a:moveTo>
                    <a:pt x="1247" y="562"/>
                  </a:moveTo>
                  <a:lnTo>
                    <a:pt x="1247" y="562"/>
                  </a:lnTo>
                  <a:cubicBezTo>
                    <a:pt x="1250" y="636"/>
                    <a:pt x="1253" y="710"/>
                    <a:pt x="1255" y="783"/>
                  </a:cubicBezTo>
                  <a:cubicBezTo>
                    <a:pt x="1262" y="781"/>
                    <a:pt x="1271" y="777"/>
                    <a:pt x="1278" y="773"/>
                  </a:cubicBezTo>
                  <a:cubicBezTo>
                    <a:pt x="1327" y="741"/>
                    <a:pt x="1352" y="669"/>
                    <a:pt x="1299" y="614"/>
                  </a:cubicBezTo>
                  <a:cubicBezTo>
                    <a:pt x="1286" y="600"/>
                    <a:pt x="1272" y="587"/>
                    <a:pt x="1258" y="573"/>
                  </a:cubicBezTo>
                  <a:cubicBezTo>
                    <a:pt x="1254" y="569"/>
                    <a:pt x="1250" y="566"/>
                    <a:pt x="1247" y="562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674;p46"/>
            <p:cNvSpPr/>
            <p:nvPr/>
          </p:nvSpPr>
          <p:spPr>
            <a:xfrm>
              <a:off x="5844132" y="4344483"/>
              <a:ext cx="59343" cy="92149"/>
            </a:xfrm>
            <a:custGeom>
              <a:avLst/>
              <a:gdLst/>
              <a:ahLst/>
              <a:cxnLst/>
              <a:rect l="l" t="t" r="r" b="b"/>
              <a:pathLst>
                <a:path w="691" h="1073" extrusionOk="0">
                  <a:moveTo>
                    <a:pt x="130" y="0"/>
                  </a:moveTo>
                  <a:cubicBezTo>
                    <a:pt x="128" y="0"/>
                    <a:pt x="127" y="0"/>
                    <a:pt x="126" y="0"/>
                  </a:cubicBezTo>
                  <a:cubicBezTo>
                    <a:pt x="66" y="0"/>
                    <a:pt x="1" y="50"/>
                    <a:pt x="12" y="128"/>
                  </a:cubicBezTo>
                  <a:cubicBezTo>
                    <a:pt x="65" y="467"/>
                    <a:pt x="203" y="787"/>
                    <a:pt x="414" y="1057"/>
                  </a:cubicBezTo>
                  <a:lnTo>
                    <a:pt x="433" y="1069"/>
                  </a:lnTo>
                  <a:cubicBezTo>
                    <a:pt x="500" y="1071"/>
                    <a:pt x="569" y="1073"/>
                    <a:pt x="638" y="1073"/>
                  </a:cubicBezTo>
                  <a:lnTo>
                    <a:pt x="691" y="1073"/>
                  </a:lnTo>
                  <a:cubicBezTo>
                    <a:pt x="433" y="799"/>
                    <a:pt x="268" y="454"/>
                    <a:pt x="209" y="73"/>
                  </a:cubicBezTo>
                  <a:cubicBezTo>
                    <a:pt x="205" y="33"/>
                    <a:pt x="171" y="0"/>
                    <a:pt x="130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675;p46"/>
            <p:cNvSpPr/>
            <p:nvPr/>
          </p:nvSpPr>
          <p:spPr>
            <a:xfrm>
              <a:off x="5788911" y="4364922"/>
              <a:ext cx="92407" cy="71452"/>
            </a:xfrm>
            <a:custGeom>
              <a:avLst/>
              <a:gdLst/>
              <a:ahLst/>
              <a:cxnLst/>
              <a:rect l="l" t="t" r="r" b="b"/>
              <a:pathLst>
                <a:path w="1076" h="832" extrusionOk="0">
                  <a:moveTo>
                    <a:pt x="145" y="0"/>
                  </a:moveTo>
                  <a:cubicBezTo>
                    <a:pt x="71" y="0"/>
                    <a:pt x="1" y="73"/>
                    <a:pt x="54" y="148"/>
                  </a:cubicBezTo>
                  <a:cubicBezTo>
                    <a:pt x="234" y="397"/>
                    <a:pt x="448" y="620"/>
                    <a:pt x="690" y="810"/>
                  </a:cubicBezTo>
                  <a:cubicBezTo>
                    <a:pt x="817" y="820"/>
                    <a:pt x="946" y="828"/>
                    <a:pt x="1076" y="831"/>
                  </a:cubicBezTo>
                  <a:lnTo>
                    <a:pt x="1057" y="819"/>
                  </a:lnTo>
                  <a:cubicBezTo>
                    <a:pt x="734" y="617"/>
                    <a:pt x="453" y="354"/>
                    <a:pt x="231" y="44"/>
                  </a:cubicBezTo>
                  <a:cubicBezTo>
                    <a:pt x="210" y="17"/>
                    <a:pt x="179" y="0"/>
                    <a:pt x="145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676;p46"/>
            <p:cNvSpPr/>
            <p:nvPr/>
          </p:nvSpPr>
          <p:spPr>
            <a:xfrm>
              <a:off x="6365767" y="3523642"/>
              <a:ext cx="89573" cy="89315"/>
            </a:xfrm>
            <a:custGeom>
              <a:avLst/>
              <a:gdLst/>
              <a:ahLst/>
              <a:cxnLst/>
              <a:rect l="l" t="t" r="r" b="b"/>
              <a:pathLst>
                <a:path w="1043" h="1040" extrusionOk="0">
                  <a:moveTo>
                    <a:pt x="921" y="1"/>
                  </a:moveTo>
                  <a:cubicBezTo>
                    <a:pt x="795" y="390"/>
                    <a:pt x="496" y="699"/>
                    <a:pt x="112" y="836"/>
                  </a:cubicBezTo>
                  <a:cubicBezTo>
                    <a:pt x="1" y="875"/>
                    <a:pt x="33" y="1040"/>
                    <a:pt x="131" y="1040"/>
                  </a:cubicBezTo>
                  <a:cubicBezTo>
                    <a:pt x="143" y="1038"/>
                    <a:pt x="154" y="1037"/>
                    <a:pt x="165" y="1032"/>
                  </a:cubicBezTo>
                  <a:cubicBezTo>
                    <a:pt x="553" y="897"/>
                    <a:pt x="870" y="609"/>
                    <a:pt x="1042" y="236"/>
                  </a:cubicBezTo>
                  <a:cubicBezTo>
                    <a:pt x="1002" y="156"/>
                    <a:pt x="961" y="78"/>
                    <a:pt x="921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677;p46"/>
            <p:cNvSpPr/>
            <p:nvPr/>
          </p:nvSpPr>
          <p:spPr>
            <a:xfrm>
              <a:off x="5566224" y="3496504"/>
              <a:ext cx="213068" cy="61662"/>
            </a:xfrm>
            <a:custGeom>
              <a:avLst/>
              <a:gdLst/>
              <a:ahLst/>
              <a:cxnLst/>
              <a:rect l="l" t="t" r="r" b="b"/>
              <a:pathLst>
                <a:path w="2481" h="718" extrusionOk="0">
                  <a:moveTo>
                    <a:pt x="1424" y="0"/>
                  </a:moveTo>
                  <a:cubicBezTo>
                    <a:pt x="991" y="1"/>
                    <a:pt x="565" y="118"/>
                    <a:pt x="192" y="338"/>
                  </a:cubicBezTo>
                  <a:cubicBezTo>
                    <a:pt x="1" y="449"/>
                    <a:pt x="117" y="718"/>
                    <a:pt x="296" y="718"/>
                  </a:cubicBezTo>
                  <a:cubicBezTo>
                    <a:pt x="332" y="718"/>
                    <a:pt x="367" y="707"/>
                    <a:pt x="397" y="689"/>
                  </a:cubicBezTo>
                  <a:cubicBezTo>
                    <a:pt x="722" y="501"/>
                    <a:pt x="1067" y="407"/>
                    <a:pt x="1418" y="407"/>
                  </a:cubicBezTo>
                  <a:cubicBezTo>
                    <a:pt x="1669" y="408"/>
                    <a:pt x="1918" y="455"/>
                    <a:pt x="2154" y="543"/>
                  </a:cubicBezTo>
                  <a:cubicBezTo>
                    <a:pt x="2176" y="551"/>
                    <a:pt x="2200" y="556"/>
                    <a:pt x="2224" y="556"/>
                  </a:cubicBezTo>
                  <a:cubicBezTo>
                    <a:pt x="2418" y="556"/>
                    <a:pt x="2481" y="231"/>
                    <a:pt x="2262" y="150"/>
                  </a:cubicBezTo>
                  <a:cubicBezTo>
                    <a:pt x="1994" y="51"/>
                    <a:pt x="1711" y="0"/>
                    <a:pt x="14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678;p46"/>
            <p:cNvSpPr/>
            <p:nvPr/>
          </p:nvSpPr>
          <p:spPr>
            <a:xfrm>
              <a:off x="5553084" y="4104190"/>
              <a:ext cx="24390" cy="14685"/>
            </a:xfrm>
            <a:custGeom>
              <a:avLst/>
              <a:gdLst/>
              <a:ahLst/>
              <a:cxnLst/>
              <a:rect l="l" t="t" r="r" b="b"/>
              <a:pathLst>
                <a:path w="284" h="171" extrusionOk="0">
                  <a:moveTo>
                    <a:pt x="0" y="0"/>
                  </a:moveTo>
                  <a:lnTo>
                    <a:pt x="0" y="0"/>
                  </a:lnTo>
                  <a:cubicBezTo>
                    <a:pt x="3" y="29"/>
                    <a:pt x="6" y="58"/>
                    <a:pt x="11" y="87"/>
                  </a:cubicBezTo>
                  <a:cubicBezTo>
                    <a:pt x="13" y="109"/>
                    <a:pt x="22" y="130"/>
                    <a:pt x="35" y="149"/>
                  </a:cubicBezTo>
                  <a:cubicBezTo>
                    <a:pt x="98" y="158"/>
                    <a:pt x="162" y="166"/>
                    <a:pt x="226" y="171"/>
                  </a:cubicBezTo>
                  <a:cubicBezTo>
                    <a:pt x="249" y="158"/>
                    <a:pt x="268" y="138"/>
                    <a:pt x="283" y="117"/>
                  </a:cubicBezTo>
                  <a:cubicBezTo>
                    <a:pt x="187" y="81"/>
                    <a:pt x="93" y="42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679;p46"/>
            <p:cNvSpPr/>
            <p:nvPr/>
          </p:nvSpPr>
          <p:spPr>
            <a:xfrm>
              <a:off x="5549563" y="4005428"/>
              <a:ext cx="60288" cy="108896"/>
            </a:xfrm>
            <a:custGeom>
              <a:avLst/>
              <a:gdLst/>
              <a:ahLst/>
              <a:cxnLst/>
              <a:rect l="l" t="t" r="r" b="b"/>
              <a:pathLst>
                <a:path w="702" h="1268" extrusionOk="0">
                  <a:moveTo>
                    <a:pt x="489" y="1"/>
                  </a:moveTo>
                  <a:cubicBezTo>
                    <a:pt x="449" y="1"/>
                    <a:pt x="412" y="20"/>
                    <a:pt x="389" y="51"/>
                  </a:cubicBezTo>
                  <a:cubicBezTo>
                    <a:pt x="119" y="365"/>
                    <a:pt x="1" y="745"/>
                    <a:pt x="41" y="1150"/>
                  </a:cubicBezTo>
                  <a:cubicBezTo>
                    <a:pt x="134" y="1193"/>
                    <a:pt x="228" y="1231"/>
                    <a:pt x="323" y="1267"/>
                  </a:cubicBezTo>
                  <a:cubicBezTo>
                    <a:pt x="345" y="1234"/>
                    <a:pt x="352" y="1194"/>
                    <a:pt x="346" y="1155"/>
                  </a:cubicBezTo>
                  <a:cubicBezTo>
                    <a:pt x="297" y="836"/>
                    <a:pt x="391" y="510"/>
                    <a:pt x="604" y="266"/>
                  </a:cubicBezTo>
                  <a:cubicBezTo>
                    <a:pt x="702" y="153"/>
                    <a:pt x="599" y="1"/>
                    <a:pt x="4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680;p46"/>
            <p:cNvSpPr/>
            <p:nvPr/>
          </p:nvSpPr>
          <p:spPr>
            <a:xfrm>
              <a:off x="5693155" y="4018053"/>
              <a:ext cx="36070" cy="88285"/>
            </a:xfrm>
            <a:custGeom>
              <a:avLst/>
              <a:gdLst/>
              <a:ahLst/>
              <a:cxnLst/>
              <a:rect l="l" t="t" r="r" b="b"/>
              <a:pathLst>
                <a:path w="420" h="1028" extrusionOk="0">
                  <a:moveTo>
                    <a:pt x="183" y="0"/>
                  </a:moveTo>
                  <a:cubicBezTo>
                    <a:pt x="183" y="0"/>
                    <a:pt x="183" y="0"/>
                    <a:pt x="183" y="0"/>
                  </a:cubicBezTo>
                  <a:lnTo>
                    <a:pt x="183" y="0"/>
                  </a:lnTo>
                  <a:cubicBezTo>
                    <a:pt x="184" y="0"/>
                    <a:pt x="184" y="0"/>
                    <a:pt x="184" y="0"/>
                  </a:cubicBezTo>
                  <a:close/>
                  <a:moveTo>
                    <a:pt x="183" y="0"/>
                  </a:moveTo>
                  <a:lnTo>
                    <a:pt x="183" y="0"/>
                  </a:lnTo>
                  <a:cubicBezTo>
                    <a:pt x="124" y="0"/>
                    <a:pt x="70" y="34"/>
                    <a:pt x="57" y="110"/>
                  </a:cubicBezTo>
                  <a:cubicBezTo>
                    <a:pt x="1" y="417"/>
                    <a:pt x="27" y="733"/>
                    <a:pt x="133" y="1027"/>
                  </a:cubicBezTo>
                  <a:cubicBezTo>
                    <a:pt x="228" y="999"/>
                    <a:pt x="325" y="968"/>
                    <a:pt x="420" y="932"/>
                  </a:cubicBezTo>
                  <a:cubicBezTo>
                    <a:pt x="332" y="695"/>
                    <a:pt x="308" y="439"/>
                    <a:pt x="351" y="192"/>
                  </a:cubicBezTo>
                  <a:cubicBezTo>
                    <a:pt x="371" y="75"/>
                    <a:pt x="273" y="0"/>
                    <a:pt x="18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681;p46"/>
            <p:cNvSpPr/>
            <p:nvPr/>
          </p:nvSpPr>
          <p:spPr>
            <a:xfrm>
              <a:off x="5702213" y="4097413"/>
              <a:ext cx="39600" cy="33225"/>
            </a:xfrm>
            <a:custGeom>
              <a:avLst/>
              <a:gdLst/>
              <a:ahLst/>
              <a:cxnLst/>
              <a:rect l="l" t="t" r="r" b="b"/>
              <a:pathLst>
                <a:path w="408" h="371" extrusionOk="0">
                  <a:moveTo>
                    <a:pt x="288" y="0"/>
                  </a:moveTo>
                  <a:cubicBezTo>
                    <a:pt x="193" y="36"/>
                    <a:pt x="97" y="67"/>
                    <a:pt x="1" y="95"/>
                  </a:cubicBezTo>
                  <a:cubicBezTo>
                    <a:pt x="25" y="162"/>
                    <a:pt x="53" y="229"/>
                    <a:pt x="84" y="293"/>
                  </a:cubicBezTo>
                  <a:cubicBezTo>
                    <a:pt x="112" y="348"/>
                    <a:pt x="156" y="370"/>
                    <a:pt x="202" y="370"/>
                  </a:cubicBezTo>
                  <a:cubicBezTo>
                    <a:pt x="302" y="370"/>
                    <a:pt x="408" y="259"/>
                    <a:pt x="348" y="138"/>
                  </a:cubicBezTo>
                  <a:cubicBezTo>
                    <a:pt x="326" y="93"/>
                    <a:pt x="306" y="46"/>
                    <a:pt x="2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682;p46"/>
            <p:cNvSpPr/>
            <p:nvPr/>
          </p:nvSpPr>
          <p:spPr>
            <a:xfrm>
              <a:off x="5817938" y="3965666"/>
              <a:ext cx="51013" cy="56595"/>
            </a:xfrm>
            <a:custGeom>
              <a:avLst/>
              <a:gdLst/>
              <a:ahLst/>
              <a:cxnLst/>
              <a:rect l="l" t="t" r="r" b="b"/>
              <a:pathLst>
                <a:path w="594" h="659" extrusionOk="0">
                  <a:moveTo>
                    <a:pt x="220" y="1"/>
                  </a:moveTo>
                  <a:cubicBezTo>
                    <a:pt x="104" y="1"/>
                    <a:pt x="1" y="153"/>
                    <a:pt x="104" y="263"/>
                  </a:cubicBezTo>
                  <a:cubicBezTo>
                    <a:pt x="220" y="384"/>
                    <a:pt x="304" y="523"/>
                    <a:pt x="390" y="659"/>
                  </a:cubicBezTo>
                  <a:cubicBezTo>
                    <a:pt x="460" y="592"/>
                    <a:pt x="528" y="523"/>
                    <a:pt x="594" y="452"/>
                  </a:cubicBezTo>
                  <a:cubicBezTo>
                    <a:pt x="506" y="308"/>
                    <a:pt x="425" y="157"/>
                    <a:pt x="321" y="47"/>
                  </a:cubicBezTo>
                  <a:cubicBezTo>
                    <a:pt x="295" y="19"/>
                    <a:pt x="258" y="1"/>
                    <a:pt x="2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683;p46"/>
            <p:cNvSpPr/>
            <p:nvPr/>
          </p:nvSpPr>
          <p:spPr>
            <a:xfrm>
              <a:off x="5896604" y="4051031"/>
              <a:ext cx="18207" cy="15544"/>
            </a:xfrm>
            <a:custGeom>
              <a:avLst/>
              <a:gdLst/>
              <a:ahLst/>
              <a:cxnLst/>
              <a:rect l="l" t="t" r="r" b="b"/>
              <a:pathLst>
                <a:path w="212" h="181" extrusionOk="0">
                  <a:moveTo>
                    <a:pt x="200" y="1"/>
                  </a:moveTo>
                  <a:cubicBezTo>
                    <a:pt x="136" y="58"/>
                    <a:pt x="69" y="112"/>
                    <a:pt x="0" y="165"/>
                  </a:cubicBezTo>
                  <a:lnTo>
                    <a:pt x="17" y="171"/>
                  </a:lnTo>
                  <a:cubicBezTo>
                    <a:pt x="33" y="177"/>
                    <a:pt x="51" y="180"/>
                    <a:pt x="69" y="180"/>
                  </a:cubicBezTo>
                  <a:cubicBezTo>
                    <a:pt x="160" y="180"/>
                    <a:pt x="212" y="86"/>
                    <a:pt x="2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684;p46"/>
            <p:cNvSpPr/>
            <p:nvPr/>
          </p:nvSpPr>
          <p:spPr>
            <a:xfrm>
              <a:off x="5848475" y="4004400"/>
              <a:ext cx="68351" cy="60975"/>
            </a:xfrm>
            <a:custGeom>
              <a:avLst/>
              <a:gdLst/>
              <a:ahLst/>
              <a:cxnLst/>
              <a:rect l="l" t="t" r="r" b="b"/>
              <a:pathLst>
                <a:path w="727" h="706" extrusionOk="0">
                  <a:moveTo>
                    <a:pt x="204" y="0"/>
                  </a:moveTo>
                  <a:cubicBezTo>
                    <a:pt x="139" y="70"/>
                    <a:pt x="71" y="139"/>
                    <a:pt x="0" y="206"/>
                  </a:cubicBezTo>
                  <a:cubicBezTo>
                    <a:pt x="133" y="413"/>
                    <a:pt x="270" y="608"/>
                    <a:pt x="526" y="706"/>
                  </a:cubicBezTo>
                  <a:cubicBezTo>
                    <a:pt x="594" y="653"/>
                    <a:pt x="661" y="599"/>
                    <a:pt x="726" y="542"/>
                  </a:cubicBezTo>
                  <a:cubicBezTo>
                    <a:pt x="718" y="484"/>
                    <a:pt x="678" y="436"/>
                    <a:pt x="624" y="418"/>
                  </a:cubicBezTo>
                  <a:cubicBezTo>
                    <a:pt x="434" y="350"/>
                    <a:pt x="314" y="180"/>
                    <a:pt x="2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685;p46"/>
            <p:cNvSpPr/>
            <p:nvPr/>
          </p:nvSpPr>
          <p:spPr>
            <a:xfrm>
              <a:off x="6232309" y="3632108"/>
              <a:ext cx="211952" cy="554785"/>
            </a:xfrm>
            <a:custGeom>
              <a:avLst/>
              <a:gdLst/>
              <a:ahLst/>
              <a:cxnLst/>
              <a:rect l="l" t="t" r="r" b="b"/>
              <a:pathLst>
                <a:path w="2468" h="6460" extrusionOk="0">
                  <a:moveTo>
                    <a:pt x="1985" y="0"/>
                  </a:moveTo>
                  <a:cubicBezTo>
                    <a:pt x="1748" y="0"/>
                    <a:pt x="1486" y="203"/>
                    <a:pt x="1539" y="511"/>
                  </a:cubicBezTo>
                  <a:cubicBezTo>
                    <a:pt x="1567" y="667"/>
                    <a:pt x="1589" y="830"/>
                    <a:pt x="1608" y="996"/>
                  </a:cubicBezTo>
                  <a:cubicBezTo>
                    <a:pt x="1926" y="1095"/>
                    <a:pt x="2217" y="1268"/>
                    <a:pt x="2456" y="1500"/>
                  </a:cubicBezTo>
                  <a:cubicBezTo>
                    <a:pt x="2437" y="1096"/>
                    <a:pt x="2393" y="694"/>
                    <a:pt x="2324" y="295"/>
                  </a:cubicBezTo>
                  <a:cubicBezTo>
                    <a:pt x="2288" y="90"/>
                    <a:pt x="2142" y="1"/>
                    <a:pt x="1985" y="1"/>
                  </a:cubicBezTo>
                  <a:lnTo>
                    <a:pt x="1985" y="0"/>
                  </a:lnTo>
                  <a:close/>
                  <a:moveTo>
                    <a:pt x="1631" y="1219"/>
                  </a:moveTo>
                  <a:lnTo>
                    <a:pt x="1631" y="1219"/>
                  </a:lnTo>
                  <a:cubicBezTo>
                    <a:pt x="1639" y="1325"/>
                    <a:pt x="1647" y="1431"/>
                    <a:pt x="1653" y="1539"/>
                  </a:cubicBezTo>
                  <a:cubicBezTo>
                    <a:pt x="1786" y="1491"/>
                    <a:pt x="1928" y="1468"/>
                    <a:pt x="2069" y="1468"/>
                  </a:cubicBezTo>
                  <a:cubicBezTo>
                    <a:pt x="2073" y="1468"/>
                    <a:pt x="2076" y="1468"/>
                    <a:pt x="2080" y="1468"/>
                  </a:cubicBezTo>
                  <a:lnTo>
                    <a:pt x="2102" y="1468"/>
                  </a:lnTo>
                  <a:cubicBezTo>
                    <a:pt x="1957" y="1363"/>
                    <a:pt x="1799" y="1280"/>
                    <a:pt x="1631" y="1219"/>
                  </a:cubicBezTo>
                  <a:close/>
                  <a:moveTo>
                    <a:pt x="2098" y="1670"/>
                  </a:moveTo>
                  <a:cubicBezTo>
                    <a:pt x="1948" y="1670"/>
                    <a:pt x="1798" y="1700"/>
                    <a:pt x="1660" y="1758"/>
                  </a:cubicBezTo>
                  <a:cubicBezTo>
                    <a:pt x="1681" y="2608"/>
                    <a:pt x="1580" y="3521"/>
                    <a:pt x="1285" y="4313"/>
                  </a:cubicBezTo>
                  <a:cubicBezTo>
                    <a:pt x="1325" y="4343"/>
                    <a:pt x="1364" y="4373"/>
                    <a:pt x="1404" y="4401"/>
                  </a:cubicBezTo>
                  <a:cubicBezTo>
                    <a:pt x="1588" y="4535"/>
                    <a:pt x="1787" y="4645"/>
                    <a:pt x="1996" y="4733"/>
                  </a:cubicBezTo>
                  <a:cubicBezTo>
                    <a:pt x="2284" y="4006"/>
                    <a:pt x="2423" y="3190"/>
                    <a:pt x="2458" y="2386"/>
                  </a:cubicBezTo>
                  <a:lnTo>
                    <a:pt x="2458" y="2386"/>
                  </a:lnTo>
                  <a:cubicBezTo>
                    <a:pt x="2323" y="2441"/>
                    <a:pt x="2186" y="2494"/>
                    <a:pt x="2046" y="2542"/>
                  </a:cubicBezTo>
                  <a:cubicBezTo>
                    <a:pt x="2036" y="2547"/>
                    <a:pt x="2024" y="2548"/>
                    <a:pt x="2012" y="2548"/>
                  </a:cubicBezTo>
                  <a:cubicBezTo>
                    <a:pt x="1914" y="2548"/>
                    <a:pt x="1882" y="2385"/>
                    <a:pt x="1993" y="2346"/>
                  </a:cubicBezTo>
                  <a:cubicBezTo>
                    <a:pt x="2152" y="2290"/>
                    <a:pt x="2311" y="2229"/>
                    <a:pt x="2465" y="2164"/>
                  </a:cubicBezTo>
                  <a:cubicBezTo>
                    <a:pt x="2468" y="2015"/>
                    <a:pt x="2468" y="1868"/>
                    <a:pt x="2464" y="1722"/>
                  </a:cubicBezTo>
                  <a:cubicBezTo>
                    <a:pt x="2453" y="1726"/>
                    <a:pt x="2443" y="1727"/>
                    <a:pt x="2432" y="1728"/>
                  </a:cubicBezTo>
                  <a:cubicBezTo>
                    <a:pt x="2406" y="1727"/>
                    <a:pt x="2382" y="1716"/>
                    <a:pt x="2364" y="1697"/>
                  </a:cubicBezTo>
                  <a:lnTo>
                    <a:pt x="2356" y="1688"/>
                  </a:lnTo>
                  <a:cubicBezTo>
                    <a:pt x="2276" y="1676"/>
                    <a:pt x="2196" y="1670"/>
                    <a:pt x="2117" y="1670"/>
                  </a:cubicBezTo>
                  <a:lnTo>
                    <a:pt x="2115" y="1670"/>
                  </a:lnTo>
                  <a:cubicBezTo>
                    <a:pt x="2110" y="1670"/>
                    <a:pt x="2104" y="1670"/>
                    <a:pt x="2098" y="1670"/>
                  </a:cubicBezTo>
                  <a:close/>
                  <a:moveTo>
                    <a:pt x="1201" y="4524"/>
                  </a:moveTo>
                  <a:lnTo>
                    <a:pt x="1201" y="4525"/>
                  </a:lnTo>
                  <a:cubicBezTo>
                    <a:pt x="992" y="5013"/>
                    <a:pt x="702" y="5447"/>
                    <a:pt x="314" y="5779"/>
                  </a:cubicBezTo>
                  <a:cubicBezTo>
                    <a:pt x="1" y="6047"/>
                    <a:pt x="290" y="6459"/>
                    <a:pt x="619" y="6459"/>
                  </a:cubicBezTo>
                  <a:cubicBezTo>
                    <a:pt x="719" y="6458"/>
                    <a:pt x="815" y="6421"/>
                    <a:pt x="888" y="6354"/>
                  </a:cubicBezTo>
                  <a:cubicBezTo>
                    <a:pt x="1255" y="6040"/>
                    <a:pt x="1547" y="5653"/>
                    <a:pt x="1774" y="5220"/>
                  </a:cubicBezTo>
                  <a:lnTo>
                    <a:pt x="1774" y="5220"/>
                  </a:lnTo>
                  <a:lnTo>
                    <a:pt x="1345" y="5384"/>
                  </a:lnTo>
                  <a:cubicBezTo>
                    <a:pt x="1335" y="5389"/>
                    <a:pt x="1322" y="5391"/>
                    <a:pt x="1310" y="5391"/>
                  </a:cubicBezTo>
                  <a:cubicBezTo>
                    <a:pt x="1213" y="5391"/>
                    <a:pt x="1184" y="5230"/>
                    <a:pt x="1292" y="5188"/>
                  </a:cubicBezTo>
                  <a:lnTo>
                    <a:pt x="1904" y="4955"/>
                  </a:lnTo>
                  <a:cubicBezTo>
                    <a:pt x="1906" y="4951"/>
                    <a:pt x="1907" y="4946"/>
                    <a:pt x="1910" y="4942"/>
                  </a:cubicBezTo>
                  <a:cubicBezTo>
                    <a:pt x="1844" y="4914"/>
                    <a:pt x="1780" y="4885"/>
                    <a:pt x="1717" y="4851"/>
                  </a:cubicBezTo>
                  <a:cubicBezTo>
                    <a:pt x="1568" y="4773"/>
                    <a:pt x="1444" y="4660"/>
                    <a:pt x="1301" y="4577"/>
                  </a:cubicBezTo>
                  <a:cubicBezTo>
                    <a:pt x="1267" y="4557"/>
                    <a:pt x="1234" y="4541"/>
                    <a:pt x="1201" y="4524"/>
                  </a:cubicBezTo>
                  <a:close/>
                </a:path>
              </a:pathLst>
            </a:custGeom>
            <a:solidFill>
              <a:srgbClr val="F4EF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686;p46"/>
            <p:cNvSpPr/>
            <p:nvPr/>
          </p:nvSpPr>
          <p:spPr>
            <a:xfrm>
              <a:off x="6335451" y="4002594"/>
              <a:ext cx="68360" cy="53933"/>
            </a:xfrm>
            <a:custGeom>
              <a:avLst/>
              <a:gdLst/>
              <a:ahLst/>
              <a:cxnLst/>
              <a:rect l="l" t="t" r="r" b="b"/>
              <a:pathLst>
                <a:path w="796" h="628" extrusionOk="0">
                  <a:moveTo>
                    <a:pt x="84" y="0"/>
                  </a:moveTo>
                  <a:cubicBezTo>
                    <a:pt x="84" y="1"/>
                    <a:pt x="84" y="1"/>
                    <a:pt x="85" y="1"/>
                  </a:cubicBezTo>
                  <a:lnTo>
                    <a:pt x="85" y="1"/>
                  </a:lnTo>
                  <a:cubicBezTo>
                    <a:pt x="85" y="1"/>
                    <a:pt x="85" y="1"/>
                    <a:pt x="85" y="0"/>
                  </a:cubicBezTo>
                  <a:close/>
                  <a:moveTo>
                    <a:pt x="85" y="1"/>
                  </a:moveTo>
                  <a:cubicBezTo>
                    <a:pt x="57" y="71"/>
                    <a:pt x="30" y="142"/>
                    <a:pt x="0" y="211"/>
                  </a:cubicBezTo>
                  <a:cubicBezTo>
                    <a:pt x="33" y="227"/>
                    <a:pt x="66" y="244"/>
                    <a:pt x="100" y="263"/>
                  </a:cubicBezTo>
                  <a:cubicBezTo>
                    <a:pt x="243" y="347"/>
                    <a:pt x="366" y="459"/>
                    <a:pt x="516" y="537"/>
                  </a:cubicBezTo>
                  <a:cubicBezTo>
                    <a:pt x="579" y="571"/>
                    <a:pt x="643" y="600"/>
                    <a:pt x="709" y="628"/>
                  </a:cubicBezTo>
                  <a:cubicBezTo>
                    <a:pt x="738" y="560"/>
                    <a:pt x="768" y="490"/>
                    <a:pt x="795" y="419"/>
                  </a:cubicBezTo>
                  <a:cubicBezTo>
                    <a:pt x="586" y="332"/>
                    <a:pt x="387" y="221"/>
                    <a:pt x="203" y="87"/>
                  </a:cubicBezTo>
                  <a:cubicBezTo>
                    <a:pt x="164" y="60"/>
                    <a:pt x="125" y="31"/>
                    <a:pt x="85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687;p46"/>
            <p:cNvSpPr/>
            <p:nvPr/>
          </p:nvSpPr>
          <p:spPr>
            <a:xfrm>
              <a:off x="6333905" y="4057558"/>
              <a:ext cx="61919" cy="37615"/>
            </a:xfrm>
            <a:custGeom>
              <a:avLst/>
              <a:gdLst/>
              <a:ahLst/>
              <a:cxnLst/>
              <a:rect l="l" t="t" r="r" b="b"/>
              <a:pathLst>
                <a:path w="721" h="438" extrusionOk="0">
                  <a:moveTo>
                    <a:pt x="721" y="1"/>
                  </a:moveTo>
                  <a:lnTo>
                    <a:pt x="109" y="234"/>
                  </a:lnTo>
                  <a:cubicBezTo>
                    <a:pt x="1" y="276"/>
                    <a:pt x="30" y="437"/>
                    <a:pt x="127" y="437"/>
                  </a:cubicBezTo>
                  <a:cubicBezTo>
                    <a:pt x="139" y="437"/>
                    <a:pt x="152" y="435"/>
                    <a:pt x="162" y="430"/>
                  </a:cubicBezTo>
                  <a:lnTo>
                    <a:pt x="592" y="267"/>
                  </a:lnTo>
                  <a:cubicBezTo>
                    <a:pt x="637" y="179"/>
                    <a:pt x="680" y="91"/>
                    <a:pt x="721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688;p46"/>
            <p:cNvSpPr/>
            <p:nvPr/>
          </p:nvSpPr>
          <p:spPr>
            <a:xfrm>
              <a:off x="6374097" y="3758180"/>
              <a:ext cx="60460" cy="24991"/>
            </a:xfrm>
            <a:custGeom>
              <a:avLst/>
              <a:gdLst/>
              <a:ahLst/>
              <a:cxnLst/>
              <a:rect l="l" t="t" r="r" b="b"/>
              <a:pathLst>
                <a:path w="704" h="291" extrusionOk="0">
                  <a:moveTo>
                    <a:pt x="418" y="1"/>
                  </a:moveTo>
                  <a:cubicBezTo>
                    <a:pt x="276" y="1"/>
                    <a:pt x="135" y="25"/>
                    <a:pt x="0" y="71"/>
                  </a:cubicBezTo>
                  <a:cubicBezTo>
                    <a:pt x="4" y="144"/>
                    <a:pt x="7" y="216"/>
                    <a:pt x="9" y="290"/>
                  </a:cubicBezTo>
                  <a:cubicBezTo>
                    <a:pt x="150" y="232"/>
                    <a:pt x="303" y="202"/>
                    <a:pt x="455" y="202"/>
                  </a:cubicBezTo>
                  <a:cubicBezTo>
                    <a:pt x="458" y="202"/>
                    <a:pt x="461" y="202"/>
                    <a:pt x="464" y="202"/>
                  </a:cubicBezTo>
                  <a:cubicBezTo>
                    <a:pt x="544" y="203"/>
                    <a:pt x="625" y="209"/>
                    <a:pt x="704" y="220"/>
                  </a:cubicBezTo>
                  <a:cubicBezTo>
                    <a:pt x="626" y="140"/>
                    <a:pt x="542" y="66"/>
                    <a:pt x="451" y="1"/>
                  </a:cubicBezTo>
                  <a:lnTo>
                    <a:pt x="429" y="1"/>
                  </a:lnTo>
                  <a:cubicBezTo>
                    <a:pt x="425" y="1"/>
                    <a:pt x="422" y="1"/>
                    <a:pt x="418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689;p46"/>
            <p:cNvSpPr/>
            <p:nvPr/>
          </p:nvSpPr>
          <p:spPr>
            <a:xfrm>
              <a:off x="6393936" y="3817867"/>
              <a:ext cx="50068" cy="33236"/>
            </a:xfrm>
            <a:custGeom>
              <a:avLst/>
              <a:gdLst/>
              <a:ahLst/>
              <a:cxnLst/>
              <a:rect l="l" t="t" r="r" b="b"/>
              <a:pathLst>
                <a:path w="583" h="387" extrusionOk="0">
                  <a:moveTo>
                    <a:pt x="582" y="1"/>
                  </a:moveTo>
                  <a:lnTo>
                    <a:pt x="582" y="1"/>
                  </a:lnTo>
                  <a:cubicBezTo>
                    <a:pt x="427" y="66"/>
                    <a:pt x="270" y="127"/>
                    <a:pt x="110" y="184"/>
                  </a:cubicBezTo>
                  <a:cubicBezTo>
                    <a:pt x="0" y="222"/>
                    <a:pt x="31" y="387"/>
                    <a:pt x="130" y="387"/>
                  </a:cubicBezTo>
                  <a:cubicBezTo>
                    <a:pt x="142" y="387"/>
                    <a:pt x="154" y="384"/>
                    <a:pt x="164" y="381"/>
                  </a:cubicBezTo>
                  <a:cubicBezTo>
                    <a:pt x="304" y="332"/>
                    <a:pt x="441" y="279"/>
                    <a:pt x="575" y="223"/>
                  </a:cubicBezTo>
                  <a:cubicBezTo>
                    <a:pt x="579" y="150"/>
                    <a:pt x="581" y="75"/>
                    <a:pt x="582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690;p46"/>
            <p:cNvSpPr/>
            <p:nvPr/>
          </p:nvSpPr>
          <p:spPr>
            <a:xfrm>
              <a:off x="6370319" y="3717730"/>
              <a:ext cx="73427" cy="62864"/>
            </a:xfrm>
            <a:custGeom>
              <a:avLst/>
              <a:gdLst/>
              <a:ahLst/>
              <a:cxnLst/>
              <a:rect l="l" t="t" r="r" b="b"/>
              <a:pathLst>
                <a:path w="855" h="732" extrusionOk="0">
                  <a:moveTo>
                    <a:pt x="0" y="1"/>
                  </a:moveTo>
                  <a:lnTo>
                    <a:pt x="0" y="1"/>
                  </a:lnTo>
                  <a:cubicBezTo>
                    <a:pt x="9" y="74"/>
                    <a:pt x="16" y="148"/>
                    <a:pt x="23" y="223"/>
                  </a:cubicBezTo>
                  <a:cubicBezTo>
                    <a:pt x="191" y="283"/>
                    <a:pt x="349" y="367"/>
                    <a:pt x="494" y="472"/>
                  </a:cubicBezTo>
                  <a:cubicBezTo>
                    <a:pt x="585" y="537"/>
                    <a:pt x="669" y="611"/>
                    <a:pt x="746" y="691"/>
                  </a:cubicBezTo>
                  <a:lnTo>
                    <a:pt x="756" y="700"/>
                  </a:lnTo>
                  <a:cubicBezTo>
                    <a:pt x="774" y="719"/>
                    <a:pt x="798" y="731"/>
                    <a:pt x="824" y="731"/>
                  </a:cubicBezTo>
                  <a:cubicBezTo>
                    <a:pt x="835" y="731"/>
                    <a:pt x="845" y="729"/>
                    <a:pt x="855" y="725"/>
                  </a:cubicBezTo>
                  <a:cubicBezTo>
                    <a:pt x="854" y="652"/>
                    <a:pt x="851" y="578"/>
                    <a:pt x="846" y="504"/>
                  </a:cubicBezTo>
                  <a:cubicBezTo>
                    <a:pt x="608" y="271"/>
                    <a:pt x="318" y="98"/>
                    <a:pt x="0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691;p46"/>
            <p:cNvSpPr/>
            <p:nvPr/>
          </p:nvSpPr>
          <p:spPr>
            <a:xfrm>
              <a:off x="6153901" y="4203897"/>
              <a:ext cx="84334" cy="67588"/>
            </a:xfrm>
            <a:custGeom>
              <a:avLst/>
              <a:gdLst/>
              <a:ahLst/>
              <a:cxnLst/>
              <a:rect l="l" t="t" r="r" b="b"/>
              <a:pathLst>
                <a:path w="982" h="787" extrusionOk="0">
                  <a:moveTo>
                    <a:pt x="645" y="1"/>
                  </a:moveTo>
                  <a:cubicBezTo>
                    <a:pt x="615" y="45"/>
                    <a:pt x="580" y="84"/>
                    <a:pt x="542" y="120"/>
                  </a:cubicBezTo>
                  <a:cubicBezTo>
                    <a:pt x="530" y="131"/>
                    <a:pt x="516" y="139"/>
                    <a:pt x="501" y="144"/>
                  </a:cubicBezTo>
                  <a:cubicBezTo>
                    <a:pt x="548" y="350"/>
                    <a:pt x="579" y="564"/>
                    <a:pt x="620" y="773"/>
                  </a:cubicBezTo>
                  <a:cubicBezTo>
                    <a:pt x="973" y="672"/>
                    <a:pt x="981" y="125"/>
                    <a:pt x="645" y="1"/>
                  </a:cubicBezTo>
                  <a:close/>
                  <a:moveTo>
                    <a:pt x="279" y="37"/>
                  </a:moveTo>
                  <a:cubicBezTo>
                    <a:pt x="1" y="216"/>
                    <a:pt x="56" y="742"/>
                    <a:pt x="444" y="786"/>
                  </a:cubicBezTo>
                  <a:cubicBezTo>
                    <a:pt x="398" y="532"/>
                    <a:pt x="359" y="274"/>
                    <a:pt x="279" y="37"/>
                  </a:cubicBezTo>
                  <a:close/>
                </a:path>
              </a:pathLst>
            </a:custGeom>
            <a:solidFill>
              <a:srgbClr val="F4EF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692;p46"/>
            <p:cNvSpPr/>
            <p:nvPr/>
          </p:nvSpPr>
          <p:spPr>
            <a:xfrm>
              <a:off x="6177861" y="4203038"/>
              <a:ext cx="29199" cy="68790"/>
            </a:xfrm>
            <a:custGeom>
              <a:avLst/>
              <a:gdLst/>
              <a:ahLst/>
              <a:cxnLst/>
              <a:rect l="l" t="t" r="r" b="b"/>
              <a:pathLst>
                <a:path w="340" h="801" extrusionOk="0">
                  <a:moveTo>
                    <a:pt x="105" y="0"/>
                  </a:moveTo>
                  <a:cubicBezTo>
                    <a:pt x="68" y="10"/>
                    <a:pt x="32" y="25"/>
                    <a:pt x="0" y="47"/>
                  </a:cubicBezTo>
                  <a:cubicBezTo>
                    <a:pt x="80" y="284"/>
                    <a:pt x="119" y="542"/>
                    <a:pt x="165" y="796"/>
                  </a:cubicBezTo>
                  <a:cubicBezTo>
                    <a:pt x="182" y="799"/>
                    <a:pt x="200" y="800"/>
                    <a:pt x="218" y="800"/>
                  </a:cubicBezTo>
                  <a:cubicBezTo>
                    <a:pt x="260" y="800"/>
                    <a:pt x="300" y="794"/>
                    <a:pt x="339" y="783"/>
                  </a:cubicBezTo>
                  <a:cubicBezTo>
                    <a:pt x="300" y="574"/>
                    <a:pt x="269" y="360"/>
                    <a:pt x="220" y="154"/>
                  </a:cubicBezTo>
                  <a:cubicBezTo>
                    <a:pt x="212" y="156"/>
                    <a:pt x="204" y="157"/>
                    <a:pt x="194" y="157"/>
                  </a:cubicBezTo>
                  <a:cubicBezTo>
                    <a:pt x="119" y="157"/>
                    <a:pt x="51" y="68"/>
                    <a:pt x="105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693;p46"/>
            <p:cNvSpPr/>
            <p:nvPr/>
          </p:nvSpPr>
          <p:spPr>
            <a:xfrm>
              <a:off x="6182327" y="4201750"/>
              <a:ext cx="26880" cy="14857"/>
            </a:xfrm>
            <a:custGeom>
              <a:avLst/>
              <a:gdLst/>
              <a:ahLst/>
              <a:cxnLst/>
              <a:rect l="l" t="t" r="r" b="b"/>
              <a:pathLst>
                <a:path w="313" h="173" extrusionOk="0">
                  <a:moveTo>
                    <a:pt x="166" y="1"/>
                  </a:moveTo>
                  <a:cubicBezTo>
                    <a:pt x="128" y="1"/>
                    <a:pt x="90" y="6"/>
                    <a:pt x="53" y="15"/>
                  </a:cubicBezTo>
                  <a:cubicBezTo>
                    <a:pt x="1" y="83"/>
                    <a:pt x="69" y="172"/>
                    <a:pt x="142" y="172"/>
                  </a:cubicBezTo>
                  <a:cubicBezTo>
                    <a:pt x="152" y="172"/>
                    <a:pt x="160" y="171"/>
                    <a:pt x="168" y="169"/>
                  </a:cubicBezTo>
                  <a:cubicBezTo>
                    <a:pt x="184" y="164"/>
                    <a:pt x="198" y="156"/>
                    <a:pt x="210" y="145"/>
                  </a:cubicBezTo>
                  <a:cubicBezTo>
                    <a:pt x="249" y="109"/>
                    <a:pt x="284" y="70"/>
                    <a:pt x="312" y="26"/>
                  </a:cubicBezTo>
                  <a:cubicBezTo>
                    <a:pt x="266" y="9"/>
                    <a:pt x="216" y="1"/>
                    <a:pt x="166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7" name="Rectángulo 176"/>
          <p:cNvSpPr/>
          <p:nvPr/>
        </p:nvSpPr>
        <p:spPr>
          <a:xfrm>
            <a:off x="604761" y="3495312"/>
            <a:ext cx="3495587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¿Qué es el pi </a:t>
            </a:r>
            <a:r>
              <a:rPr lang="el-GR" sz="3200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π</a:t>
            </a:r>
            <a:r>
              <a:rPr lang="es-ES" sz="3200" dirty="0" smtClean="0"/>
              <a:t> </a:t>
            </a:r>
            <a:r>
              <a:rPr lang="es-ES" sz="32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?</a:t>
            </a:r>
            <a:endParaRPr lang="es-ES" sz="32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00B0F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5431" y="4106165"/>
            <a:ext cx="55822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dirty="0" smtClean="0"/>
              <a:t>Es </a:t>
            </a:r>
            <a:r>
              <a:rPr lang="es-ES" sz="1800" dirty="0"/>
              <a:t>el cociente entre la longitud de la circunferencia y su </a:t>
            </a:r>
            <a:r>
              <a:rPr lang="es-ES" sz="1800" dirty="0" smtClean="0"/>
              <a:t>diámetro, Su valor lo usaremos como:</a:t>
            </a:r>
            <a:endParaRPr lang="es-ES" sz="1800" dirty="0"/>
          </a:p>
        </p:txBody>
      </p:sp>
      <p:sp>
        <p:nvSpPr>
          <p:cNvPr id="3" name="Rectángulo 2"/>
          <p:cNvSpPr/>
          <p:nvPr/>
        </p:nvSpPr>
        <p:spPr>
          <a:xfrm>
            <a:off x="3972014" y="4311182"/>
            <a:ext cx="189450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50" dirty="0" smtClean="0">
                <a:ln w="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3,14</a:t>
            </a:r>
            <a:endParaRPr lang="es-ES" sz="4000" b="1" cap="none" spc="50" dirty="0">
              <a:ln w="0">
                <a:solidFill>
                  <a:schemeClr val="tx1"/>
                </a:solidFill>
              </a:ln>
              <a:solidFill>
                <a:srgbClr val="FFFF0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499675" y="2271295"/>
            <a:ext cx="2385588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 = d </a:t>
            </a:r>
            <a:r>
              <a:rPr lang="hy-AM" sz="40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•</a:t>
            </a:r>
            <a:r>
              <a:rPr lang="es-ES" sz="40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l-GR" sz="4000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π</a:t>
            </a:r>
            <a:r>
              <a:rPr lang="es-ES" sz="4000" b="1" cap="none" spc="0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</a:p>
        </p:txBody>
      </p:sp>
      <p:sp>
        <p:nvSpPr>
          <p:cNvPr id="183" name="Rectángulo 182"/>
          <p:cNvSpPr/>
          <p:nvPr/>
        </p:nvSpPr>
        <p:spPr>
          <a:xfrm>
            <a:off x="4766530" y="3000699"/>
            <a:ext cx="2558713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 = 2r </a:t>
            </a:r>
            <a:r>
              <a:rPr lang="hy-AM" sz="40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•</a:t>
            </a:r>
            <a:r>
              <a:rPr lang="es-ES" sz="40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l-GR" sz="4000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π</a:t>
            </a:r>
            <a:r>
              <a:rPr lang="es-ES" sz="4000" b="1" cap="none" spc="0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</a:p>
        </p:txBody>
      </p:sp>
      <p:sp>
        <p:nvSpPr>
          <p:cNvPr id="7" name="Rectángulo 6"/>
          <p:cNvSpPr/>
          <p:nvPr/>
        </p:nvSpPr>
        <p:spPr>
          <a:xfrm>
            <a:off x="4104298" y="2424471"/>
            <a:ext cx="39557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es-ES" i="1" dirty="0" smtClean="0">
                <a:solidFill>
                  <a:schemeClr val="bg1"/>
                </a:solidFill>
              </a:rPr>
              <a:t>O multiplicando 2 por el valor del radio y el resultado por pi</a:t>
            </a:r>
            <a:endParaRPr lang="es-ES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0" name="Google Shape;1500;p54"/>
          <p:cNvSpPr/>
          <p:nvPr/>
        </p:nvSpPr>
        <p:spPr>
          <a:xfrm>
            <a:off x="4698234" y="138776"/>
            <a:ext cx="1005250" cy="5829300"/>
          </a:xfrm>
          <a:custGeom>
            <a:avLst/>
            <a:gdLst/>
            <a:ahLst/>
            <a:cxnLst/>
            <a:rect l="l" t="t" r="r" b="b"/>
            <a:pathLst>
              <a:path w="40210" h="233172" extrusionOk="0">
                <a:moveTo>
                  <a:pt x="13540" y="0"/>
                </a:moveTo>
                <a:cubicBezTo>
                  <a:pt x="9471" y="14241"/>
                  <a:pt x="5004" y="29926"/>
                  <a:pt x="8968" y="44196"/>
                </a:cubicBezTo>
                <a:cubicBezTo>
                  <a:pt x="12451" y="56735"/>
                  <a:pt x="21317" y="67110"/>
                  <a:pt x="27637" y="78486"/>
                </a:cubicBezTo>
                <a:cubicBezTo>
                  <a:pt x="34779" y="91342"/>
                  <a:pt x="40210" y="106070"/>
                  <a:pt x="40210" y="120777"/>
                </a:cubicBezTo>
                <a:cubicBezTo>
                  <a:pt x="40210" y="148914"/>
                  <a:pt x="16623" y="171877"/>
                  <a:pt x="5539" y="197739"/>
                </a:cubicBezTo>
                <a:cubicBezTo>
                  <a:pt x="1968" y="206072"/>
                  <a:pt x="-616" y="215380"/>
                  <a:pt x="205" y="224409"/>
                </a:cubicBezTo>
                <a:cubicBezTo>
                  <a:pt x="481" y="227450"/>
                  <a:pt x="2872" y="230119"/>
                  <a:pt x="2872" y="233172"/>
                </a:cubicBezTo>
              </a:path>
            </a:pathLst>
          </a:cu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sp>
      <p:grpSp>
        <p:nvGrpSpPr>
          <p:cNvPr id="1501" name="Google Shape;1501;p54"/>
          <p:cNvGrpSpPr/>
          <p:nvPr/>
        </p:nvGrpSpPr>
        <p:grpSpPr>
          <a:xfrm>
            <a:off x="5290817" y="2063796"/>
            <a:ext cx="274885" cy="316078"/>
            <a:chOff x="1531325" y="235100"/>
            <a:chExt cx="4543550" cy="5224425"/>
          </a:xfrm>
        </p:grpSpPr>
        <p:sp>
          <p:nvSpPr>
            <p:cNvPr id="1502" name="Google Shape;1502;p54"/>
            <p:cNvSpPr/>
            <p:nvPr/>
          </p:nvSpPr>
          <p:spPr>
            <a:xfrm>
              <a:off x="2688800" y="4490000"/>
              <a:ext cx="270800" cy="969525"/>
            </a:xfrm>
            <a:custGeom>
              <a:avLst/>
              <a:gdLst/>
              <a:ahLst/>
              <a:cxnLst/>
              <a:rect l="l" t="t" r="r" b="b"/>
              <a:pathLst>
                <a:path w="10832" h="38781" extrusionOk="0">
                  <a:moveTo>
                    <a:pt x="2881" y="1"/>
                  </a:moveTo>
                  <a:cubicBezTo>
                    <a:pt x="2742" y="1"/>
                    <a:pt x="2601" y="12"/>
                    <a:pt x="2459" y="34"/>
                  </a:cubicBezTo>
                  <a:cubicBezTo>
                    <a:pt x="1016" y="248"/>
                    <a:pt x="0" y="1584"/>
                    <a:pt x="179" y="3063"/>
                  </a:cubicBezTo>
                  <a:lnTo>
                    <a:pt x="5256" y="36482"/>
                  </a:lnTo>
                  <a:cubicBezTo>
                    <a:pt x="5452" y="37800"/>
                    <a:pt x="6592" y="38780"/>
                    <a:pt x="7928" y="38780"/>
                  </a:cubicBezTo>
                  <a:cubicBezTo>
                    <a:pt x="8053" y="38780"/>
                    <a:pt x="8195" y="38762"/>
                    <a:pt x="8338" y="38745"/>
                  </a:cubicBezTo>
                  <a:cubicBezTo>
                    <a:pt x="9816" y="38531"/>
                    <a:pt x="10832" y="37141"/>
                    <a:pt x="10618" y="35663"/>
                  </a:cubicBezTo>
                  <a:lnTo>
                    <a:pt x="5541" y="2243"/>
                  </a:lnTo>
                  <a:cubicBezTo>
                    <a:pt x="5316" y="940"/>
                    <a:pt x="4176" y="1"/>
                    <a:pt x="2881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54"/>
            <p:cNvSpPr/>
            <p:nvPr/>
          </p:nvSpPr>
          <p:spPr>
            <a:xfrm>
              <a:off x="2692350" y="2782725"/>
              <a:ext cx="892975" cy="1841300"/>
            </a:xfrm>
            <a:custGeom>
              <a:avLst/>
              <a:gdLst/>
              <a:ahLst/>
              <a:cxnLst/>
              <a:rect l="l" t="t" r="r" b="b"/>
              <a:pathLst>
                <a:path w="35719" h="73652" extrusionOk="0">
                  <a:moveTo>
                    <a:pt x="32662" y="0"/>
                  </a:moveTo>
                  <a:cubicBezTo>
                    <a:pt x="31855" y="0"/>
                    <a:pt x="31054" y="358"/>
                    <a:pt x="30517" y="1040"/>
                  </a:cubicBezTo>
                  <a:lnTo>
                    <a:pt x="571" y="39484"/>
                  </a:lnTo>
                  <a:cubicBezTo>
                    <a:pt x="215" y="39947"/>
                    <a:pt x="1" y="40535"/>
                    <a:pt x="1" y="41140"/>
                  </a:cubicBezTo>
                  <a:lnTo>
                    <a:pt x="1" y="70944"/>
                  </a:lnTo>
                  <a:cubicBezTo>
                    <a:pt x="1" y="72440"/>
                    <a:pt x="1230" y="73652"/>
                    <a:pt x="2727" y="73652"/>
                  </a:cubicBezTo>
                  <a:cubicBezTo>
                    <a:pt x="4223" y="73652"/>
                    <a:pt x="5434" y="72440"/>
                    <a:pt x="5434" y="70944"/>
                  </a:cubicBezTo>
                  <a:lnTo>
                    <a:pt x="5434" y="42067"/>
                  </a:lnTo>
                  <a:lnTo>
                    <a:pt x="34792" y="4389"/>
                  </a:lnTo>
                  <a:cubicBezTo>
                    <a:pt x="35719" y="3196"/>
                    <a:pt x="35505" y="1504"/>
                    <a:pt x="34329" y="577"/>
                  </a:cubicBezTo>
                  <a:cubicBezTo>
                    <a:pt x="33835" y="188"/>
                    <a:pt x="33247" y="0"/>
                    <a:pt x="32662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54"/>
            <p:cNvSpPr/>
            <p:nvPr/>
          </p:nvSpPr>
          <p:spPr>
            <a:xfrm>
              <a:off x="1531325" y="3218250"/>
              <a:ext cx="555825" cy="835275"/>
            </a:xfrm>
            <a:custGeom>
              <a:avLst/>
              <a:gdLst/>
              <a:ahLst/>
              <a:cxnLst/>
              <a:rect l="l" t="t" r="r" b="b"/>
              <a:pathLst>
                <a:path w="22233" h="33411" extrusionOk="0">
                  <a:moveTo>
                    <a:pt x="19147" y="1"/>
                  </a:moveTo>
                  <a:cubicBezTo>
                    <a:pt x="18199" y="1"/>
                    <a:pt x="17277" y="498"/>
                    <a:pt x="16781" y="1380"/>
                  </a:cubicBezTo>
                  <a:lnTo>
                    <a:pt x="1015" y="29384"/>
                  </a:lnTo>
                  <a:cubicBezTo>
                    <a:pt x="0" y="31184"/>
                    <a:pt x="1318" y="33410"/>
                    <a:pt x="3385" y="33410"/>
                  </a:cubicBezTo>
                  <a:cubicBezTo>
                    <a:pt x="4365" y="33410"/>
                    <a:pt x="5273" y="32894"/>
                    <a:pt x="5736" y="32039"/>
                  </a:cubicBezTo>
                  <a:lnTo>
                    <a:pt x="21502" y="4035"/>
                  </a:lnTo>
                  <a:cubicBezTo>
                    <a:pt x="22232" y="2734"/>
                    <a:pt x="21787" y="1077"/>
                    <a:pt x="20469" y="347"/>
                  </a:cubicBezTo>
                  <a:cubicBezTo>
                    <a:pt x="20051" y="112"/>
                    <a:pt x="19596" y="1"/>
                    <a:pt x="19147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54"/>
            <p:cNvSpPr/>
            <p:nvPr/>
          </p:nvSpPr>
          <p:spPr>
            <a:xfrm>
              <a:off x="1915650" y="2698750"/>
              <a:ext cx="1631375" cy="655125"/>
            </a:xfrm>
            <a:custGeom>
              <a:avLst/>
              <a:gdLst/>
              <a:ahLst/>
              <a:cxnLst/>
              <a:rect l="l" t="t" r="r" b="b"/>
              <a:pathLst>
                <a:path w="65255" h="26205" extrusionOk="0">
                  <a:moveTo>
                    <a:pt x="62288" y="1"/>
                  </a:moveTo>
                  <a:cubicBezTo>
                    <a:pt x="62085" y="1"/>
                    <a:pt x="61880" y="23"/>
                    <a:pt x="61674" y="70"/>
                  </a:cubicBezTo>
                  <a:lnTo>
                    <a:pt x="26794" y="7606"/>
                  </a:lnTo>
                  <a:cubicBezTo>
                    <a:pt x="26526" y="7659"/>
                    <a:pt x="26277" y="7748"/>
                    <a:pt x="26045" y="7891"/>
                  </a:cubicBezTo>
                  <a:lnTo>
                    <a:pt x="2441" y="21127"/>
                  </a:lnTo>
                  <a:cubicBezTo>
                    <a:pt x="1" y="22499"/>
                    <a:pt x="981" y="26204"/>
                    <a:pt x="3777" y="26204"/>
                  </a:cubicBezTo>
                  <a:cubicBezTo>
                    <a:pt x="4241" y="26204"/>
                    <a:pt x="4704" y="26079"/>
                    <a:pt x="5096" y="25848"/>
                  </a:cubicBezTo>
                  <a:lnTo>
                    <a:pt x="28343" y="12808"/>
                  </a:lnTo>
                  <a:lnTo>
                    <a:pt x="62814" y="5379"/>
                  </a:lnTo>
                  <a:cubicBezTo>
                    <a:pt x="64310" y="5076"/>
                    <a:pt x="65255" y="3616"/>
                    <a:pt x="64934" y="2137"/>
                  </a:cubicBezTo>
                  <a:cubicBezTo>
                    <a:pt x="64658" y="864"/>
                    <a:pt x="63537" y="1"/>
                    <a:pt x="62288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54"/>
            <p:cNvSpPr/>
            <p:nvPr/>
          </p:nvSpPr>
          <p:spPr>
            <a:xfrm>
              <a:off x="2128550" y="238300"/>
              <a:ext cx="270350" cy="971175"/>
            </a:xfrm>
            <a:custGeom>
              <a:avLst/>
              <a:gdLst/>
              <a:ahLst/>
              <a:cxnLst/>
              <a:rect l="l" t="t" r="r" b="b"/>
              <a:pathLst>
                <a:path w="10814" h="38847" extrusionOk="0">
                  <a:moveTo>
                    <a:pt x="2888" y="0"/>
                  </a:moveTo>
                  <a:cubicBezTo>
                    <a:pt x="2758" y="0"/>
                    <a:pt x="2626" y="10"/>
                    <a:pt x="2494" y="29"/>
                  </a:cubicBezTo>
                  <a:cubicBezTo>
                    <a:pt x="1015" y="260"/>
                    <a:pt x="0" y="1632"/>
                    <a:pt x="232" y="3111"/>
                  </a:cubicBezTo>
                  <a:lnTo>
                    <a:pt x="5237" y="36530"/>
                  </a:lnTo>
                  <a:cubicBezTo>
                    <a:pt x="5451" y="37866"/>
                    <a:pt x="6574" y="38828"/>
                    <a:pt x="7910" y="38846"/>
                  </a:cubicBezTo>
                  <a:cubicBezTo>
                    <a:pt x="8052" y="38846"/>
                    <a:pt x="8195" y="38828"/>
                    <a:pt x="8319" y="38810"/>
                  </a:cubicBezTo>
                  <a:cubicBezTo>
                    <a:pt x="9798" y="38597"/>
                    <a:pt x="10813" y="37207"/>
                    <a:pt x="10600" y="35729"/>
                  </a:cubicBezTo>
                  <a:lnTo>
                    <a:pt x="5576" y="2309"/>
                  </a:lnTo>
                  <a:cubicBezTo>
                    <a:pt x="5381" y="963"/>
                    <a:pt x="4212" y="0"/>
                    <a:pt x="2888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54"/>
            <p:cNvSpPr/>
            <p:nvPr/>
          </p:nvSpPr>
          <p:spPr>
            <a:xfrm>
              <a:off x="2251900" y="1075550"/>
              <a:ext cx="1385975" cy="1543025"/>
            </a:xfrm>
            <a:custGeom>
              <a:avLst/>
              <a:gdLst/>
              <a:ahLst/>
              <a:cxnLst/>
              <a:rect l="l" t="t" r="r" b="b"/>
              <a:pathLst>
                <a:path w="55439" h="61721" extrusionOk="0">
                  <a:moveTo>
                    <a:pt x="3003" y="0"/>
                  </a:moveTo>
                  <a:cubicBezTo>
                    <a:pt x="2740" y="0"/>
                    <a:pt x="2473" y="38"/>
                    <a:pt x="2210" y="119"/>
                  </a:cubicBezTo>
                  <a:cubicBezTo>
                    <a:pt x="802" y="564"/>
                    <a:pt x="1" y="2025"/>
                    <a:pt x="393" y="3450"/>
                  </a:cubicBezTo>
                  <a:lnTo>
                    <a:pt x="9193" y="31917"/>
                  </a:lnTo>
                  <a:cubicBezTo>
                    <a:pt x="9371" y="32487"/>
                    <a:pt x="9727" y="32986"/>
                    <a:pt x="10226" y="33342"/>
                  </a:cubicBezTo>
                  <a:lnTo>
                    <a:pt x="50166" y="61222"/>
                  </a:lnTo>
                  <a:cubicBezTo>
                    <a:pt x="50611" y="61542"/>
                    <a:pt x="51163" y="61721"/>
                    <a:pt x="51716" y="61721"/>
                  </a:cubicBezTo>
                  <a:cubicBezTo>
                    <a:pt x="54370" y="61721"/>
                    <a:pt x="55439" y="58300"/>
                    <a:pt x="53265" y="56786"/>
                  </a:cubicBezTo>
                  <a:lnTo>
                    <a:pt x="14092" y="29423"/>
                  </a:lnTo>
                  <a:lnTo>
                    <a:pt x="5577" y="1847"/>
                  </a:lnTo>
                  <a:cubicBezTo>
                    <a:pt x="5200" y="718"/>
                    <a:pt x="4142" y="0"/>
                    <a:pt x="300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54"/>
            <p:cNvSpPr/>
            <p:nvPr/>
          </p:nvSpPr>
          <p:spPr>
            <a:xfrm>
              <a:off x="1538450" y="1360675"/>
              <a:ext cx="555825" cy="835250"/>
            </a:xfrm>
            <a:custGeom>
              <a:avLst/>
              <a:gdLst/>
              <a:ahLst/>
              <a:cxnLst/>
              <a:rect l="l" t="t" r="r" b="b"/>
              <a:pathLst>
                <a:path w="22233" h="33410" extrusionOk="0">
                  <a:moveTo>
                    <a:pt x="3085" y="0"/>
                  </a:moveTo>
                  <a:cubicBezTo>
                    <a:pt x="2636" y="0"/>
                    <a:pt x="2182" y="112"/>
                    <a:pt x="1764" y="346"/>
                  </a:cubicBezTo>
                  <a:cubicBezTo>
                    <a:pt x="463" y="1077"/>
                    <a:pt x="0" y="2734"/>
                    <a:pt x="730" y="4034"/>
                  </a:cubicBezTo>
                  <a:lnTo>
                    <a:pt x="16496" y="32038"/>
                  </a:lnTo>
                  <a:cubicBezTo>
                    <a:pt x="16977" y="32893"/>
                    <a:pt x="17886" y="33410"/>
                    <a:pt x="18865" y="33410"/>
                  </a:cubicBezTo>
                  <a:cubicBezTo>
                    <a:pt x="20932" y="33410"/>
                    <a:pt x="22232" y="31183"/>
                    <a:pt x="21217" y="29384"/>
                  </a:cubicBezTo>
                  <a:lnTo>
                    <a:pt x="5451" y="1380"/>
                  </a:lnTo>
                  <a:cubicBezTo>
                    <a:pt x="4956" y="497"/>
                    <a:pt x="4033" y="0"/>
                    <a:pt x="3085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54"/>
            <p:cNvSpPr/>
            <p:nvPr/>
          </p:nvSpPr>
          <p:spPr>
            <a:xfrm>
              <a:off x="1930800" y="2059850"/>
              <a:ext cx="1614000" cy="655825"/>
            </a:xfrm>
            <a:custGeom>
              <a:avLst/>
              <a:gdLst/>
              <a:ahLst/>
              <a:cxnLst/>
              <a:rect l="l" t="t" r="r" b="b"/>
              <a:pathLst>
                <a:path w="64560" h="26233" extrusionOk="0">
                  <a:moveTo>
                    <a:pt x="3116" y="1"/>
                  </a:moveTo>
                  <a:cubicBezTo>
                    <a:pt x="2171" y="1"/>
                    <a:pt x="1249" y="500"/>
                    <a:pt x="749" y="1381"/>
                  </a:cubicBezTo>
                  <a:cubicBezTo>
                    <a:pt x="1" y="2717"/>
                    <a:pt x="499" y="4392"/>
                    <a:pt x="1835" y="5104"/>
                  </a:cubicBezTo>
                  <a:lnTo>
                    <a:pt x="25439" y="18340"/>
                  </a:lnTo>
                  <a:cubicBezTo>
                    <a:pt x="25671" y="18465"/>
                    <a:pt x="25938" y="18572"/>
                    <a:pt x="26205" y="18625"/>
                  </a:cubicBezTo>
                  <a:lnTo>
                    <a:pt x="61068" y="26161"/>
                  </a:lnTo>
                  <a:cubicBezTo>
                    <a:pt x="61264" y="26197"/>
                    <a:pt x="61442" y="26232"/>
                    <a:pt x="61638" y="26232"/>
                  </a:cubicBezTo>
                  <a:cubicBezTo>
                    <a:pt x="61661" y="26233"/>
                    <a:pt x="61684" y="26233"/>
                    <a:pt x="61706" y="26233"/>
                  </a:cubicBezTo>
                  <a:cubicBezTo>
                    <a:pt x="63084" y="26233"/>
                    <a:pt x="64259" y="25176"/>
                    <a:pt x="64399" y="23809"/>
                  </a:cubicBezTo>
                  <a:cubicBezTo>
                    <a:pt x="64560" y="22402"/>
                    <a:pt x="63598" y="21119"/>
                    <a:pt x="62226" y="20852"/>
                  </a:cubicBezTo>
                  <a:lnTo>
                    <a:pt x="27737" y="13424"/>
                  </a:lnTo>
                  <a:lnTo>
                    <a:pt x="4490" y="384"/>
                  </a:lnTo>
                  <a:cubicBezTo>
                    <a:pt x="4059" y="124"/>
                    <a:pt x="3584" y="1"/>
                    <a:pt x="3116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54"/>
            <p:cNvSpPr/>
            <p:nvPr/>
          </p:nvSpPr>
          <p:spPr>
            <a:xfrm>
              <a:off x="4647050" y="4488350"/>
              <a:ext cx="271675" cy="971175"/>
            </a:xfrm>
            <a:custGeom>
              <a:avLst/>
              <a:gdLst/>
              <a:ahLst/>
              <a:cxnLst/>
              <a:rect l="l" t="t" r="r" b="b"/>
              <a:pathLst>
                <a:path w="10867" h="38847" extrusionOk="0">
                  <a:moveTo>
                    <a:pt x="7979" y="0"/>
                  </a:moveTo>
                  <a:cubicBezTo>
                    <a:pt x="6655" y="0"/>
                    <a:pt x="5486" y="963"/>
                    <a:pt x="5291" y="2309"/>
                  </a:cubicBezTo>
                  <a:lnTo>
                    <a:pt x="232" y="35729"/>
                  </a:lnTo>
                  <a:cubicBezTo>
                    <a:pt x="0" y="37207"/>
                    <a:pt x="1015" y="38579"/>
                    <a:pt x="2494" y="38811"/>
                  </a:cubicBezTo>
                  <a:cubicBezTo>
                    <a:pt x="2637" y="38828"/>
                    <a:pt x="2761" y="38846"/>
                    <a:pt x="2904" y="38846"/>
                  </a:cubicBezTo>
                  <a:cubicBezTo>
                    <a:pt x="4240" y="38846"/>
                    <a:pt x="5380" y="37866"/>
                    <a:pt x="5576" y="36548"/>
                  </a:cubicBezTo>
                  <a:lnTo>
                    <a:pt x="10635" y="3111"/>
                  </a:lnTo>
                  <a:cubicBezTo>
                    <a:pt x="10867" y="1632"/>
                    <a:pt x="9851" y="260"/>
                    <a:pt x="8373" y="29"/>
                  </a:cubicBezTo>
                  <a:cubicBezTo>
                    <a:pt x="8240" y="10"/>
                    <a:pt x="8109" y="0"/>
                    <a:pt x="7979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54"/>
            <p:cNvSpPr/>
            <p:nvPr/>
          </p:nvSpPr>
          <p:spPr>
            <a:xfrm>
              <a:off x="4020875" y="2782500"/>
              <a:ext cx="892950" cy="1841525"/>
            </a:xfrm>
            <a:custGeom>
              <a:avLst/>
              <a:gdLst/>
              <a:ahLst/>
              <a:cxnLst/>
              <a:rect l="l" t="t" r="r" b="b"/>
              <a:pathLst>
                <a:path w="35718" h="73661" extrusionOk="0">
                  <a:moveTo>
                    <a:pt x="3066" y="0"/>
                  </a:moveTo>
                  <a:cubicBezTo>
                    <a:pt x="2486" y="0"/>
                    <a:pt x="1901" y="187"/>
                    <a:pt x="1407" y="568"/>
                  </a:cubicBezTo>
                  <a:cubicBezTo>
                    <a:pt x="214" y="1495"/>
                    <a:pt x="0" y="3205"/>
                    <a:pt x="926" y="4381"/>
                  </a:cubicBezTo>
                  <a:lnTo>
                    <a:pt x="30302" y="42076"/>
                  </a:lnTo>
                  <a:lnTo>
                    <a:pt x="30302" y="70953"/>
                  </a:lnTo>
                  <a:cubicBezTo>
                    <a:pt x="30302" y="72449"/>
                    <a:pt x="31514" y="73661"/>
                    <a:pt x="33010" y="73661"/>
                  </a:cubicBezTo>
                  <a:cubicBezTo>
                    <a:pt x="34506" y="73661"/>
                    <a:pt x="35718" y="72449"/>
                    <a:pt x="35718" y="70953"/>
                  </a:cubicBezTo>
                  <a:lnTo>
                    <a:pt x="35718" y="41132"/>
                  </a:lnTo>
                  <a:cubicBezTo>
                    <a:pt x="35718" y="40526"/>
                    <a:pt x="35522" y="39956"/>
                    <a:pt x="35148" y="39475"/>
                  </a:cubicBezTo>
                  <a:lnTo>
                    <a:pt x="5202" y="1049"/>
                  </a:lnTo>
                  <a:cubicBezTo>
                    <a:pt x="4664" y="357"/>
                    <a:pt x="3869" y="0"/>
                    <a:pt x="306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54"/>
            <p:cNvSpPr/>
            <p:nvPr/>
          </p:nvSpPr>
          <p:spPr>
            <a:xfrm>
              <a:off x="5519050" y="3218250"/>
              <a:ext cx="555825" cy="835275"/>
            </a:xfrm>
            <a:custGeom>
              <a:avLst/>
              <a:gdLst/>
              <a:ahLst/>
              <a:cxnLst/>
              <a:rect l="l" t="t" r="r" b="b"/>
              <a:pathLst>
                <a:path w="22233" h="33411" extrusionOk="0">
                  <a:moveTo>
                    <a:pt x="3082" y="1"/>
                  </a:moveTo>
                  <a:cubicBezTo>
                    <a:pt x="2635" y="1"/>
                    <a:pt x="2182" y="112"/>
                    <a:pt x="1764" y="347"/>
                  </a:cubicBezTo>
                  <a:cubicBezTo>
                    <a:pt x="446" y="1077"/>
                    <a:pt x="0" y="2734"/>
                    <a:pt x="731" y="4035"/>
                  </a:cubicBezTo>
                  <a:lnTo>
                    <a:pt x="16496" y="32039"/>
                  </a:lnTo>
                  <a:cubicBezTo>
                    <a:pt x="16977" y="32894"/>
                    <a:pt x="17886" y="33410"/>
                    <a:pt x="18866" y="33410"/>
                  </a:cubicBezTo>
                  <a:cubicBezTo>
                    <a:pt x="20932" y="33410"/>
                    <a:pt x="22233" y="31184"/>
                    <a:pt x="21217" y="29384"/>
                  </a:cubicBezTo>
                  <a:lnTo>
                    <a:pt x="5452" y="1380"/>
                  </a:lnTo>
                  <a:cubicBezTo>
                    <a:pt x="4944" y="498"/>
                    <a:pt x="4026" y="1"/>
                    <a:pt x="3082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54"/>
            <p:cNvSpPr/>
            <p:nvPr/>
          </p:nvSpPr>
          <p:spPr>
            <a:xfrm>
              <a:off x="4060050" y="2698925"/>
              <a:ext cx="1630425" cy="654950"/>
            </a:xfrm>
            <a:custGeom>
              <a:avLst/>
              <a:gdLst/>
              <a:ahLst/>
              <a:cxnLst/>
              <a:rect l="l" t="t" r="r" b="b"/>
              <a:pathLst>
                <a:path w="65217" h="26198" extrusionOk="0">
                  <a:moveTo>
                    <a:pt x="2963" y="0"/>
                  </a:moveTo>
                  <a:cubicBezTo>
                    <a:pt x="1715" y="0"/>
                    <a:pt x="581" y="867"/>
                    <a:pt x="304" y="2148"/>
                  </a:cubicBezTo>
                  <a:cubicBezTo>
                    <a:pt x="1" y="3609"/>
                    <a:pt x="927" y="5051"/>
                    <a:pt x="2406" y="5372"/>
                  </a:cubicBezTo>
                  <a:lnTo>
                    <a:pt x="36876" y="12801"/>
                  </a:lnTo>
                  <a:lnTo>
                    <a:pt x="60124" y="25841"/>
                  </a:lnTo>
                  <a:cubicBezTo>
                    <a:pt x="60531" y="26071"/>
                    <a:pt x="60991" y="26196"/>
                    <a:pt x="61452" y="26197"/>
                  </a:cubicBezTo>
                  <a:lnTo>
                    <a:pt x="61452" y="26197"/>
                  </a:lnTo>
                  <a:cubicBezTo>
                    <a:pt x="64241" y="26189"/>
                    <a:pt x="65216" y="22490"/>
                    <a:pt x="62778" y="21120"/>
                  </a:cubicBezTo>
                  <a:lnTo>
                    <a:pt x="39174" y="7884"/>
                  </a:lnTo>
                  <a:cubicBezTo>
                    <a:pt x="38943" y="7741"/>
                    <a:pt x="38693" y="7652"/>
                    <a:pt x="38426" y="7599"/>
                  </a:cubicBezTo>
                  <a:lnTo>
                    <a:pt x="3546" y="63"/>
                  </a:lnTo>
                  <a:cubicBezTo>
                    <a:pt x="3351" y="21"/>
                    <a:pt x="3156" y="0"/>
                    <a:pt x="2963" y="0"/>
                  </a:cubicBezTo>
                  <a:close/>
                  <a:moveTo>
                    <a:pt x="61452" y="26197"/>
                  </a:moveTo>
                  <a:cubicBezTo>
                    <a:pt x="61449" y="26197"/>
                    <a:pt x="61445" y="26197"/>
                    <a:pt x="61442" y="26197"/>
                  </a:cubicBezTo>
                  <a:lnTo>
                    <a:pt x="61460" y="26197"/>
                  </a:lnTo>
                  <a:cubicBezTo>
                    <a:pt x="61457" y="26197"/>
                    <a:pt x="61454" y="26197"/>
                    <a:pt x="61452" y="26197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54"/>
            <p:cNvSpPr/>
            <p:nvPr/>
          </p:nvSpPr>
          <p:spPr>
            <a:xfrm>
              <a:off x="5207300" y="235100"/>
              <a:ext cx="272575" cy="974375"/>
            </a:xfrm>
            <a:custGeom>
              <a:avLst/>
              <a:gdLst/>
              <a:ahLst/>
              <a:cxnLst/>
              <a:rect l="l" t="t" r="r" b="b"/>
              <a:pathLst>
                <a:path w="10903" h="38975" extrusionOk="0">
                  <a:moveTo>
                    <a:pt x="7925" y="1"/>
                  </a:moveTo>
                  <a:cubicBezTo>
                    <a:pt x="6561" y="1"/>
                    <a:pt x="5384" y="1027"/>
                    <a:pt x="5238" y="2437"/>
                  </a:cubicBezTo>
                  <a:lnTo>
                    <a:pt x="232" y="35857"/>
                  </a:lnTo>
                  <a:cubicBezTo>
                    <a:pt x="0" y="37335"/>
                    <a:pt x="1016" y="38725"/>
                    <a:pt x="2494" y="38938"/>
                  </a:cubicBezTo>
                  <a:cubicBezTo>
                    <a:pt x="2637" y="38956"/>
                    <a:pt x="2762" y="38974"/>
                    <a:pt x="2904" y="38974"/>
                  </a:cubicBezTo>
                  <a:cubicBezTo>
                    <a:pt x="4240" y="38974"/>
                    <a:pt x="5380" y="37994"/>
                    <a:pt x="5576" y="36658"/>
                  </a:cubicBezTo>
                  <a:lnTo>
                    <a:pt x="10582" y="3239"/>
                  </a:lnTo>
                  <a:cubicBezTo>
                    <a:pt x="10903" y="1724"/>
                    <a:pt x="9870" y="264"/>
                    <a:pt x="8338" y="32"/>
                  </a:cubicBezTo>
                  <a:cubicBezTo>
                    <a:pt x="8199" y="11"/>
                    <a:pt x="8061" y="1"/>
                    <a:pt x="7925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54"/>
            <p:cNvSpPr/>
            <p:nvPr/>
          </p:nvSpPr>
          <p:spPr>
            <a:xfrm>
              <a:off x="3968300" y="1071950"/>
              <a:ext cx="1388675" cy="1546625"/>
            </a:xfrm>
            <a:custGeom>
              <a:avLst/>
              <a:gdLst/>
              <a:ahLst/>
              <a:cxnLst/>
              <a:rect l="l" t="t" r="r" b="b"/>
              <a:pathLst>
                <a:path w="55547" h="61865" extrusionOk="0">
                  <a:moveTo>
                    <a:pt x="52487" y="1"/>
                  </a:moveTo>
                  <a:cubicBezTo>
                    <a:pt x="51303" y="1"/>
                    <a:pt x="50216" y="781"/>
                    <a:pt x="49881" y="1991"/>
                  </a:cubicBezTo>
                  <a:lnTo>
                    <a:pt x="41366" y="29567"/>
                  </a:lnTo>
                  <a:lnTo>
                    <a:pt x="2174" y="56930"/>
                  </a:lnTo>
                  <a:cubicBezTo>
                    <a:pt x="1" y="58444"/>
                    <a:pt x="1088" y="61865"/>
                    <a:pt x="3742" y="61865"/>
                  </a:cubicBezTo>
                  <a:cubicBezTo>
                    <a:pt x="4294" y="61865"/>
                    <a:pt x="4829" y="61686"/>
                    <a:pt x="5274" y="61366"/>
                  </a:cubicBezTo>
                  <a:lnTo>
                    <a:pt x="45232" y="33486"/>
                  </a:lnTo>
                  <a:cubicBezTo>
                    <a:pt x="45730" y="33130"/>
                    <a:pt x="46087" y="32631"/>
                    <a:pt x="46265" y="32061"/>
                  </a:cubicBezTo>
                  <a:lnTo>
                    <a:pt x="55065" y="3576"/>
                  </a:lnTo>
                  <a:cubicBezTo>
                    <a:pt x="55546" y="2133"/>
                    <a:pt x="54744" y="565"/>
                    <a:pt x="53284" y="120"/>
                  </a:cubicBezTo>
                  <a:cubicBezTo>
                    <a:pt x="53018" y="39"/>
                    <a:pt x="52750" y="1"/>
                    <a:pt x="52487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54"/>
            <p:cNvSpPr/>
            <p:nvPr/>
          </p:nvSpPr>
          <p:spPr>
            <a:xfrm>
              <a:off x="5512025" y="1360675"/>
              <a:ext cx="555725" cy="835250"/>
            </a:xfrm>
            <a:custGeom>
              <a:avLst/>
              <a:gdLst/>
              <a:ahLst/>
              <a:cxnLst/>
              <a:rect l="l" t="t" r="r" b="b"/>
              <a:pathLst>
                <a:path w="22229" h="33410" extrusionOk="0">
                  <a:moveTo>
                    <a:pt x="19143" y="0"/>
                  </a:moveTo>
                  <a:cubicBezTo>
                    <a:pt x="18195" y="0"/>
                    <a:pt x="17273" y="497"/>
                    <a:pt x="16777" y="1380"/>
                  </a:cubicBezTo>
                  <a:lnTo>
                    <a:pt x="1012" y="29384"/>
                  </a:lnTo>
                  <a:cubicBezTo>
                    <a:pt x="0" y="31176"/>
                    <a:pt x="1287" y="33410"/>
                    <a:pt x="3339" y="33410"/>
                  </a:cubicBezTo>
                  <a:cubicBezTo>
                    <a:pt x="3347" y="33410"/>
                    <a:pt x="3355" y="33410"/>
                    <a:pt x="3363" y="33410"/>
                  </a:cubicBezTo>
                  <a:cubicBezTo>
                    <a:pt x="4343" y="33410"/>
                    <a:pt x="5252" y="32893"/>
                    <a:pt x="5733" y="32038"/>
                  </a:cubicBezTo>
                  <a:lnTo>
                    <a:pt x="21498" y="4034"/>
                  </a:lnTo>
                  <a:cubicBezTo>
                    <a:pt x="22229" y="2734"/>
                    <a:pt x="21766" y="1077"/>
                    <a:pt x="20465" y="346"/>
                  </a:cubicBezTo>
                  <a:cubicBezTo>
                    <a:pt x="20047" y="112"/>
                    <a:pt x="19592" y="0"/>
                    <a:pt x="1914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54"/>
            <p:cNvSpPr/>
            <p:nvPr/>
          </p:nvSpPr>
          <p:spPr>
            <a:xfrm>
              <a:off x="4063175" y="2060075"/>
              <a:ext cx="1612225" cy="655600"/>
            </a:xfrm>
            <a:custGeom>
              <a:avLst/>
              <a:gdLst/>
              <a:ahLst/>
              <a:cxnLst/>
              <a:rect l="l" t="t" r="r" b="b"/>
              <a:pathLst>
                <a:path w="64489" h="26224" extrusionOk="0">
                  <a:moveTo>
                    <a:pt x="61381" y="0"/>
                  </a:moveTo>
                  <a:cubicBezTo>
                    <a:pt x="60912" y="0"/>
                    <a:pt x="60435" y="121"/>
                    <a:pt x="59999" y="375"/>
                  </a:cubicBezTo>
                  <a:lnTo>
                    <a:pt x="36751" y="13415"/>
                  </a:lnTo>
                  <a:lnTo>
                    <a:pt x="2281" y="20861"/>
                  </a:lnTo>
                  <a:cubicBezTo>
                    <a:pt x="927" y="21146"/>
                    <a:pt x="0" y="22411"/>
                    <a:pt x="161" y="23800"/>
                  </a:cubicBezTo>
                  <a:cubicBezTo>
                    <a:pt x="303" y="25172"/>
                    <a:pt x="1461" y="26223"/>
                    <a:pt x="2851" y="26223"/>
                  </a:cubicBezTo>
                  <a:cubicBezTo>
                    <a:pt x="3047" y="26205"/>
                    <a:pt x="3225" y="26188"/>
                    <a:pt x="3421" y="26152"/>
                  </a:cubicBezTo>
                  <a:lnTo>
                    <a:pt x="38301" y="18634"/>
                  </a:lnTo>
                  <a:cubicBezTo>
                    <a:pt x="38568" y="18563"/>
                    <a:pt x="38818" y="18474"/>
                    <a:pt x="39049" y="18349"/>
                  </a:cubicBezTo>
                  <a:lnTo>
                    <a:pt x="62653" y="5095"/>
                  </a:lnTo>
                  <a:cubicBezTo>
                    <a:pt x="64007" y="4383"/>
                    <a:pt x="64488" y="2708"/>
                    <a:pt x="63740" y="1390"/>
                  </a:cubicBezTo>
                  <a:cubicBezTo>
                    <a:pt x="63251" y="496"/>
                    <a:pt x="62331" y="0"/>
                    <a:pt x="61381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54"/>
            <p:cNvSpPr/>
            <p:nvPr/>
          </p:nvSpPr>
          <p:spPr>
            <a:xfrm>
              <a:off x="3875675" y="3029175"/>
              <a:ext cx="240075" cy="472625"/>
            </a:xfrm>
            <a:custGeom>
              <a:avLst/>
              <a:gdLst/>
              <a:ahLst/>
              <a:cxnLst/>
              <a:rect l="l" t="t" r="r" b="b"/>
              <a:pathLst>
                <a:path w="9603" h="18905" extrusionOk="0">
                  <a:moveTo>
                    <a:pt x="6022" y="0"/>
                  </a:moveTo>
                  <a:lnTo>
                    <a:pt x="1" y="3599"/>
                  </a:lnTo>
                  <a:lnTo>
                    <a:pt x="6022" y="12791"/>
                  </a:lnTo>
                  <a:lnTo>
                    <a:pt x="4383" y="17191"/>
                  </a:lnTo>
                  <a:cubicBezTo>
                    <a:pt x="4151" y="17779"/>
                    <a:pt x="4401" y="18456"/>
                    <a:pt x="4971" y="18759"/>
                  </a:cubicBezTo>
                  <a:cubicBezTo>
                    <a:pt x="5162" y="18857"/>
                    <a:pt x="5367" y="18905"/>
                    <a:pt x="5571" y="18905"/>
                  </a:cubicBezTo>
                  <a:cubicBezTo>
                    <a:pt x="5993" y="18905"/>
                    <a:pt x="6405" y="18699"/>
                    <a:pt x="6645" y="18314"/>
                  </a:cubicBezTo>
                  <a:lnTo>
                    <a:pt x="8480" y="15356"/>
                  </a:lnTo>
                  <a:cubicBezTo>
                    <a:pt x="9371" y="13896"/>
                    <a:pt x="9603" y="12132"/>
                    <a:pt x="9122" y="10493"/>
                  </a:cubicBezTo>
                  <a:lnTo>
                    <a:pt x="6022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54"/>
            <p:cNvSpPr/>
            <p:nvPr/>
          </p:nvSpPr>
          <p:spPr>
            <a:xfrm>
              <a:off x="3502925" y="3029175"/>
              <a:ext cx="240050" cy="472625"/>
            </a:xfrm>
            <a:custGeom>
              <a:avLst/>
              <a:gdLst/>
              <a:ahLst/>
              <a:cxnLst/>
              <a:rect l="l" t="t" r="r" b="b"/>
              <a:pathLst>
                <a:path w="9602" h="18905" extrusionOk="0">
                  <a:moveTo>
                    <a:pt x="3599" y="0"/>
                  </a:moveTo>
                  <a:lnTo>
                    <a:pt x="481" y="10493"/>
                  </a:lnTo>
                  <a:cubicBezTo>
                    <a:pt x="0" y="12132"/>
                    <a:pt x="232" y="13896"/>
                    <a:pt x="1140" y="15356"/>
                  </a:cubicBezTo>
                  <a:lnTo>
                    <a:pt x="2957" y="18314"/>
                  </a:lnTo>
                  <a:cubicBezTo>
                    <a:pt x="3198" y="18699"/>
                    <a:pt x="3609" y="18905"/>
                    <a:pt x="4037" y="18905"/>
                  </a:cubicBezTo>
                  <a:cubicBezTo>
                    <a:pt x="4243" y="18905"/>
                    <a:pt x="4453" y="18857"/>
                    <a:pt x="4650" y="18759"/>
                  </a:cubicBezTo>
                  <a:cubicBezTo>
                    <a:pt x="5202" y="18456"/>
                    <a:pt x="5451" y="17779"/>
                    <a:pt x="5237" y="17191"/>
                  </a:cubicBezTo>
                  <a:lnTo>
                    <a:pt x="3581" y="12791"/>
                  </a:lnTo>
                  <a:lnTo>
                    <a:pt x="9602" y="3599"/>
                  </a:lnTo>
                  <a:lnTo>
                    <a:pt x="3599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54"/>
            <p:cNvSpPr/>
            <p:nvPr/>
          </p:nvSpPr>
          <p:spPr>
            <a:xfrm>
              <a:off x="3203625" y="866950"/>
              <a:ext cx="1211850" cy="1569475"/>
            </a:xfrm>
            <a:custGeom>
              <a:avLst/>
              <a:gdLst/>
              <a:ahLst/>
              <a:cxnLst/>
              <a:rect l="l" t="t" r="r" b="b"/>
              <a:pathLst>
                <a:path w="48474" h="62779" extrusionOk="0">
                  <a:moveTo>
                    <a:pt x="24228" y="1"/>
                  </a:moveTo>
                  <a:cubicBezTo>
                    <a:pt x="10850" y="1"/>
                    <a:pt x="1" y="15054"/>
                    <a:pt x="1" y="33599"/>
                  </a:cubicBezTo>
                  <a:cubicBezTo>
                    <a:pt x="1" y="52161"/>
                    <a:pt x="10850" y="62779"/>
                    <a:pt x="24228" y="62779"/>
                  </a:cubicBezTo>
                  <a:cubicBezTo>
                    <a:pt x="37625" y="62779"/>
                    <a:pt x="48474" y="52161"/>
                    <a:pt x="48474" y="33599"/>
                  </a:cubicBezTo>
                  <a:cubicBezTo>
                    <a:pt x="48474" y="15054"/>
                    <a:pt x="37625" y="1"/>
                    <a:pt x="24228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4" name="Google Shape;1524;p54"/>
          <p:cNvGrpSpPr/>
          <p:nvPr/>
        </p:nvGrpSpPr>
        <p:grpSpPr>
          <a:xfrm>
            <a:off x="5564960" y="3033484"/>
            <a:ext cx="274885" cy="316078"/>
            <a:chOff x="1531325" y="235100"/>
            <a:chExt cx="4543550" cy="5224425"/>
          </a:xfrm>
        </p:grpSpPr>
        <p:sp>
          <p:nvSpPr>
            <p:cNvPr id="1525" name="Google Shape;1525;p54"/>
            <p:cNvSpPr/>
            <p:nvPr/>
          </p:nvSpPr>
          <p:spPr>
            <a:xfrm>
              <a:off x="2688800" y="4490000"/>
              <a:ext cx="270800" cy="969525"/>
            </a:xfrm>
            <a:custGeom>
              <a:avLst/>
              <a:gdLst/>
              <a:ahLst/>
              <a:cxnLst/>
              <a:rect l="l" t="t" r="r" b="b"/>
              <a:pathLst>
                <a:path w="10832" h="38781" extrusionOk="0">
                  <a:moveTo>
                    <a:pt x="2881" y="1"/>
                  </a:moveTo>
                  <a:cubicBezTo>
                    <a:pt x="2742" y="1"/>
                    <a:pt x="2601" y="12"/>
                    <a:pt x="2459" y="34"/>
                  </a:cubicBezTo>
                  <a:cubicBezTo>
                    <a:pt x="1016" y="248"/>
                    <a:pt x="0" y="1584"/>
                    <a:pt x="179" y="3063"/>
                  </a:cubicBezTo>
                  <a:lnTo>
                    <a:pt x="5256" y="36482"/>
                  </a:lnTo>
                  <a:cubicBezTo>
                    <a:pt x="5452" y="37800"/>
                    <a:pt x="6592" y="38780"/>
                    <a:pt x="7928" y="38780"/>
                  </a:cubicBezTo>
                  <a:cubicBezTo>
                    <a:pt x="8053" y="38780"/>
                    <a:pt x="8195" y="38762"/>
                    <a:pt x="8338" y="38745"/>
                  </a:cubicBezTo>
                  <a:cubicBezTo>
                    <a:pt x="9816" y="38531"/>
                    <a:pt x="10832" y="37141"/>
                    <a:pt x="10618" y="35663"/>
                  </a:cubicBezTo>
                  <a:lnTo>
                    <a:pt x="5541" y="2243"/>
                  </a:lnTo>
                  <a:cubicBezTo>
                    <a:pt x="5316" y="940"/>
                    <a:pt x="4176" y="1"/>
                    <a:pt x="2881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54"/>
            <p:cNvSpPr/>
            <p:nvPr/>
          </p:nvSpPr>
          <p:spPr>
            <a:xfrm>
              <a:off x="2692350" y="2782725"/>
              <a:ext cx="892975" cy="1841300"/>
            </a:xfrm>
            <a:custGeom>
              <a:avLst/>
              <a:gdLst/>
              <a:ahLst/>
              <a:cxnLst/>
              <a:rect l="l" t="t" r="r" b="b"/>
              <a:pathLst>
                <a:path w="35719" h="73652" extrusionOk="0">
                  <a:moveTo>
                    <a:pt x="32662" y="0"/>
                  </a:moveTo>
                  <a:cubicBezTo>
                    <a:pt x="31855" y="0"/>
                    <a:pt x="31054" y="358"/>
                    <a:pt x="30517" y="1040"/>
                  </a:cubicBezTo>
                  <a:lnTo>
                    <a:pt x="571" y="39484"/>
                  </a:lnTo>
                  <a:cubicBezTo>
                    <a:pt x="215" y="39947"/>
                    <a:pt x="1" y="40535"/>
                    <a:pt x="1" y="41140"/>
                  </a:cubicBezTo>
                  <a:lnTo>
                    <a:pt x="1" y="70944"/>
                  </a:lnTo>
                  <a:cubicBezTo>
                    <a:pt x="1" y="72440"/>
                    <a:pt x="1230" y="73652"/>
                    <a:pt x="2727" y="73652"/>
                  </a:cubicBezTo>
                  <a:cubicBezTo>
                    <a:pt x="4223" y="73652"/>
                    <a:pt x="5434" y="72440"/>
                    <a:pt x="5434" y="70944"/>
                  </a:cubicBezTo>
                  <a:lnTo>
                    <a:pt x="5434" y="42067"/>
                  </a:lnTo>
                  <a:lnTo>
                    <a:pt x="34792" y="4389"/>
                  </a:lnTo>
                  <a:cubicBezTo>
                    <a:pt x="35719" y="3196"/>
                    <a:pt x="35505" y="1504"/>
                    <a:pt x="34329" y="577"/>
                  </a:cubicBezTo>
                  <a:cubicBezTo>
                    <a:pt x="33835" y="188"/>
                    <a:pt x="33247" y="0"/>
                    <a:pt x="32662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54"/>
            <p:cNvSpPr/>
            <p:nvPr/>
          </p:nvSpPr>
          <p:spPr>
            <a:xfrm>
              <a:off x="1531325" y="3218250"/>
              <a:ext cx="555825" cy="835275"/>
            </a:xfrm>
            <a:custGeom>
              <a:avLst/>
              <a:gdLst/>
              <a:ahLst/>
              <a:cxnLst/>
              <a:rect l="l" t="t" r="r" b="b"/>
              <a:pathLst>
                <a:path w="22233" h="33411" extrusionOk="0">
                  <a:moveTo>
                    <a:pt x="19147" y="1"/>
                  </a:moveTo>
                  <a:cubicBezTo>
                    <a:pt x="18199" y="1"/>
                    <a:pt x="17277" y="498"/>
                    <a:pt x="16781" y="1380"/>
                  </a:cubicBezTo>
                  <a:lnTo>
                    <a:pt x="1015" y="29384"/>
                  </a:lnTo>
                  <a:cubicBezTo>
                    <a:pt x="0" y="31184"/>
                    <a:pt x="1318" y="33410"/>
                    <a:pt x="3385" y="33410"/>
                  </a:cubicBezTo>
                  <a:cubicBezTo>
                    <a:pt x="4365" y="33410"/>
                    <a:pt x="5273" y="32894"/>
                    <a:pt x="5736" y="32039"/>
                  </a:cubicBezTo>
                  <a:lnTo>
                    <a:pt x="21502" y="4035"/>
                  </a:lnTo>
                  <a:cubicBezTo>
                    <a:pt x="22232" y="2734"/>
                    <a:pt x="21787" y="1077"/>
                    <a:pt x="20469" y="347"/>
                  </a:cubicBezTo>
                  <a:cubicBezTo>
                    <a:pt x="20051" y="112"/>
                    <a:pt x="19596" y="1"/>
                    <a:pt x="19147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54"/>
            <p:cNvSpPr/>
            <p:nvPr/>
          </p:nvSpPr>
          <p:spPr>
            <a:xfrm>
              <a:off x="1915650" y="2698750"/>
              <a:ext cx="1631375" cy="655125"/>
            </a:xfrm>
            <a:custGeom>
              <a:avLst/>
              <a:gdLst/>
              <a:ahLst/>
              <a:cxnLst/>
              <a:rect l="l" t="t" r="r" b="b"/>
              <a:pathLst>
                <a:path w="65255" h="26205" extrusionOk="0">
                  <a:moveTo>
                    <a:pt x="62288" y="1"/>
                  </a:moveTo>
                  <a:cubicBezTo>
                    <a:pt x="62085" y="1"/>
                    <a:pt x="61880" y="23"/>
                    <a:pt x="61674" y="70"/>
                  </a:cubicBezTo>
                  <a:lnTo>
                    <a:pt x="26794" y="7606"/>
                  </a:lnTo>
                  <a:cubicBezTo>
                    <a:pt x="26526" y="7659"/>
                    <a:pt x="26277" y="7748"/>
                    <a:pt x="26045" y="7891"/>
                  </a:cubicBezTo>
                  <a:lnTo>
                    <a:pt x="2441" y="21127"/>
                  </a:lnTo>
                  <a:cubicBezTo>
                    <a:pt x="1" y="22499"/>
                    <a:pt x="981" y="26204"/>
                    <a:pt x="3777" y="26204"/>
                  </a:cubicBezTo>
                  <a:cubicBezTo>
                    <a:pt x="4241" y="26204"/>
                    <a:pt x="4704" y="26079"/>
                    <a:pt x="5096" y="25848"/>
                  </a:cubicBezTo>
                  <a:lnTo>
                    <a:pt x="28343" y="12808"/>
                  </a:lnTo>
                  <a:lnTo>
                    <a:pt x="62814" y="5379"/>
                  </a:lnTo>
                  <a:cubicBezTo>
                    <a:pt x="64310" y="5076"/>
                    <a:pt x="65255" y="3616"/>
                    <a:pt x="64934" y="2137"/>
                  </a:cubicBezTo>
                  <a:cubicBezTo>
                    <a:pt x="64658" y="864"/>
                    <a:pt x="63537" y="1"/>
                    <a:pt x="62288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54"/>
            <p:cNvSpPr/>
            <p:nvPr/>
          </p:nvSpPr>
          <p:spPr>
            <a:xfrm>
              <a:off x="2128550" y="238300"/>
              <a:ext cx="270350" cy="971175"/>
            </a:xfrm>
            <a:custGeom>
              <a:avLst/>
              <a:gdLst/>
              <a:ahLst/>
              <a:cxnLst/>
              <a:rect l="l" t="t" r="r" b="b"/>
              <a:pathLst>
                <a:path w="10814" h="38847" extrusionOk="0">
                  <a:moveTo>
                    <a:pt x="2888" y="0"/>
                  </a:moveTo>
                  <a:cubicBezTo>
                    <a:pt x="2758" y="0"/>
                    <a:pt x="2626" y="10"/>
                    <a:pt x="2494" y="29"/>
                  </a:cubicBezTo>
                  <a:cubicBezTo>
                    <a:pt x="1015" y="260"/>
                    <a:pt x="0" y="1632"/>
                    <a:pt x="232" y="3111"/>
                  </a:cubicBezTo>
                  <a:lnTo>
                    <a:pt x="5237" y="36530"/>
                  </a:lnTo>
                  <a:cubicBezTo>
                    <a:pt x="5451" y="37866"/>
                    <a:pt x="6574" y="38828"/>
                    <a:pt x="7910" y="38846"/>
                  </a:cubicBezTo>
                  <a:cubicBezTo>
                    <a:pt x="8052" y="38846"/>
                    <a:pt x="8195" y="38828"/>
                    <a:pt x="8319" y="38810"/>
                  </a:cubicBezTo>
                  <a:cubicBezTo>
                    <a:pt x="9798" y="38597"/>
                    <a:pt x="10813" y="37207"/>
                    <a:pt x="10600" y="35729"/>
                  </a:cubicBezTo>
                  <a:lnTo>
                    <a:pt x="5576" y="2309"/>
                  </a:lnTo>
                  <a:cubicBezTo>
                    <a:pt x="5381" y="963"/>
                    <a:pt x="4212" y="0"/>
                    <a:pt x="2888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54"/>
            <p:cNvSpPr/>
            <p:nvPr/>
          </p:nvSpPr>
          <p:spPr>
            <a:xfrm>
              <a:off x="2251900" y="1075550"/>
              <a:ext cx="1385975" cy="1543025"/>
            </a:xfrm>
            <a:custGeom>
              <a:avLst/>
              <a:gdLst/>
              <a:ahLst/>
              <a:cxnLst/>
              <a:rect l="l" t="t" r="r" b="b"/>
              <a:pathLst>
                <a:path w="55439" h="61721" extrusionOk="0">
                  <a:moveTo>
                    <a:pt x="3003" y="0"/>
                  </a:moveTo>
                  <a:cubicBezTo>
                    <a:pt x="2740" y="0"/>
                    <a:pt x="2473" y="38"/>
                    <a:pt x="2210" y="119"/>
                  </a:cubicBezTo>
                  <a:cubicBezTo>
                    <a:pt x="802" y="564"/>
                    <a:pt x="1" y="2025"/>
                    <a:pt x="393" y="3450"/>
                  </a:cubicBezTo>
                  <a:lnTo>
                    <a:pt x="9193" y="31917"/>
                  </a:lnTo>
                  <a:cubicBezTo>
                    <a:pt x="9371" y="32487"/>
                    <a:pt x="9727" y="32986"/>
                    <a:pt x="10226" y="33342"/>
                  </a:cubicBezTo>
                  <a:lnTo>
                    <a:pt x="50166" y="61222"/>
                  </a:lnTo>
                  <a:cubicBezTo>
                    <a:pt x="50611" y="61542"/>
                    <a:pt x="51163" y="61721"/>
                    <a:pt x="51716" y="61721"/>
                  </a:cubicBezTo>
                  <a:cubicBezTo>
                    <a:pt x="54370" y="61721"/>
                    <a:pt x="55439" y="58300"/>
                    <a:pt x="53265" y="56786"/>
                  </a:cubicBezTo>
                  <a:lnTo>
                    <a:pt x="14092" y="29423"/>
                  </a:lnTo>
                  <a:lnTo>
                    <a:pt x="5577" y="1847"/>
                  </a:lnTo>
                  <a:cubicBezTo>
                    <a:pt x="5200" y="718"/>
                    <a:pt x="4142" y="0"/>
                    <a:pt x="300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54"/>
            <p:cNvSpPr/>
            <p:nvPr/>
          </p:nvSpPr>
          <p:spPr>
            <a:xfrm>
              <a:off x="1538450" y="1360675"/>
              <a:ext cx="555825" cy="835250"/>
            </a:xfrm>
            <a:custGeom>
              <a:avLst/>
              <a:gdLst/>
              <a:ahLst/>
              <a:cxnLst/>
              <a:rect l="l" t="t" r="r" b="b"/>
              <a:pathLst>
                <a:path w="22233" h="33410" extrusionOk="0">
                  <a:moveTo>
                    <a:pt x="3085" y="0"/>
                  </a:moveTo>
                  <a:cubicBezTo>
                    <a:pt x="2636" y="0"/>
                    <a:pt x="2182" y="112"/>
                    <a:pt x="1764" y="346"/>
                  </a:cubicBezTo>
                  <a:cubicBezTo>
                    <a:pt x="463" y="1077"/>
                    <a:pt x="0" y="2734"/>
                    <a:pt x="730" y="4034"/>
                  </a:cubicBezTo>
                  <a:lnTo>
                    <a:pt x="16496" y="32038"/>
                  </a:lnTo>
                  <a:cubicBezTo>
                    <a:pt x="16977" y="32893"/>
                    <a:pt x="17886" y="33410"/>
                    <a:pt x="18865" y="33410"/>
                  </a:cubicBezTo>
                  <a:cubicBezTo>
                    <a:pt x="20932" y="33410"/>
                    <a:pt x="22232" y="31183"/>
                    <a:pt x="21217" y="29384"/>
                  </a:cubicBezTo>
                  <a:lnTo>
                    <a:pt x="5451" y="1380"/>
                  </a:lnTo>
                  <a:cubicBezTo>
                    <a:pt x="4956" y="497"/>
                    <a:pt x="4033" y="0"/>
                    <a:pt x="3085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54"/>
            <p:cNvSpPr/>
            <p:nvPr/>
          </p:nvSpPr>
          <p:spPr>
            <a:xfrm>
              <a:off x="1930800" y="2059850"/>
              <a:ext cx="1614000" cy="655825"/>
            </a:xfrm>
            <a:custGeom>
              <a:avLst/>
              <a:gdLst/>
              <a:ahLst/>
              <a:cxnLst/>
              <a:rect l="l" t="t" r="r" b="b"/>
              <a:pathLst>
                <a:path w="64560" h="26233" extrusionOk="0">
                  <a:moveTo>
                    <a:pt x="3116" y="1"/>
                  </a:moveTo>
                  <a:cubicBezTo>
                    <a:pt x="2171" y="1"/>
                    <a:pt x="1249" y="500"/>
                    <a:pt x="749" y="1381"/>
                  </a:cubicBezTo>
                  <a:cubicBezTo>
                    <a:pt x="1" y="2717"/>
                    <a:pt x="499" y="4392"/>
                    <a:pt x="1835" y="5104"/>
                  </a:cubicBezTo>
                  <a:lnTo>
                    <a:pt x="25439" y="18340"/>
                  </a:lnTo>
                  <a:cubicBezTo>
                    <a:pt x="25671" y="18465"/>
                    <a:pt x="25938" y="18572"/>
                    <a:pt x="26205" y="18625"/>
                  </a:cubicBezTo>
                  <a:lnTo>
                    <a:pt x="61068" y="26161"/>
                  </a:lnTo>
                  <a:cubicBezTo>
                    <a:pt x="61264" y="26197"/>
                    <a:pt x="61442" y="26232"/>
                    <a:pt x="61638" y="26232"/>
                  </a:cubicBezTo>
                  <a:cubicBezTo>
                    <a:pt x="61661" y="26233"/>
                    <a:pt x="61684" y="26233"/>
                    <a:pt x="61706" y="26233"/>
                  </a:cubicBezTo>
                  <a:cubicBezTo>
                    <a:pt x="63084" y="26233"/>
                    <a:pt x="64259" y="25176"/>
                    <a:pt x="64399" y="23809"/>
                  </a:cubicBezTo>
                  <a:cubicBezTo>
                    <a:pt x="64560" y="22402"/>
                    <a:pt x="63598" y="21119"/>
                    <a:pt x="62226" y="20852"/>
                  </a:cubicBezTo>
                  <a:lnTo>
                    <a:pt x="27737" y="13424"/>
                  </a:lnTo>
                  <a:lnTo>
                    <a:pt x="4490" y="384"/>
                  </a:lnTo>
                  <a:cubicBezTo>
                    <a:pt x="4059" y="124"/>
                    <a:pt x="3584" y="1"/>
                    <a:pt x="3116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54"/>
            <p:cNvSpPr/>
            <p:nvPr/>
          </p:nvSpPr>
          <p:spPr>
            <a:xfrm>
              <a:off x="4647050" y="4488350"/>
              <a:ext cx="271675" cy="971175"/>
            </a:xfrm>
            <a:custGeom>
              <a:avLst/>
              <a:gdLst/>
              <a:ahLst/>
              <a:cxnLst/>
              <a:rect l="l" t="t" r="r" b="b"/>
              <a:pathLst>
                <a:path w="10867" h="38847" extrusionOk="0">
                  <a:moveTo>
                    <a:pt x="7979" y="0"/>
                  </a:moveTo>
                  <a:cubicBezTo>
                    <a:pt x="6655" y="0"/>
                    <a:pt x="5486" y="963"/>
                    <a:pt x="5291" y="2309"/>
                  </a:cubicBezTo>
                  <a:lnTo>
                    <a:pt x="232" y="35729"/>
                  </a:lnTo>
                  <a:cubicBezTo>
                    <a:pt x="0" y="37207"/>
                    <a:pt x="1015" y="38579"/>
                    <a:pt x="2494" y="38811"/>
                  </a:cubicBezTo>
                  <a:cubicBezTo>
                    <a:pt x="2637" y="38828"/>
                    <a:pt x="2761" y="38846"/>
                    <a:pt x="2904" y="38846"/>
                  </a:cubicBezTo>
                  <a:cubicBezTo>
                    <a:pt x="4240" y="38846"/>
                    <a:pt x="5380" y="37866"/>
                    <a:pt x="5576" y="36548"/>
                  </a:cubicBezTo>
                  <a:lnTo>
                    <a:pt x="10635" y="3111"/>
                  </a:lnTo>
                  <a:cubicBezTo>
                    <a:pt x="10867" y="1632"/>
                    <a:pt x="9851" y="260"/>
                    <a:pt x="8373" y="29"/>
                  </a:cubicBezTo>
                  <a:cubicBezTo>
                    <a:pt x="8240" y="10"/>
                    <a:pt x="8109" y="0"/>
                    <a:pt x="7979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54"/>
            <p:cNvSpPr/>
            <p:nvPr/>
          </p:nvSpPr>
          <p:spPr>
            <a:xfrm>
              <a:off x="4020875" y="2782500"/>
              <a:ext cx="892950" cy="1841525"/>
            </a:xfrm>
            <a:custGeom>
              <a:avLst/>
              <a:gdLst/>
              <a:ahLst/>
              <a:cxnLst/>
              <a:rect l="l" t="t" r="r" b="b"/>
              <a:pathLst>
                <a:path w="35718" h="73661" extrusionOk="0">
                  <a:moveTo>
                    <a:pt x="3066" y="0"/>
                  </a:moveTo>
                  <a:cubicBezTo>
                    <a:pt x="2486" y="0"/>
                    <a:pt x="1901" y="187"/>
                    <a:pt x="1407" y="568"/>
                  </a:cubicBezTo>
                  <a:cubicBezTo>
                    <a:pt x="214" y="1495"/>
                    <a:pt x="0" y="3205"/>
                    <a:pt x="926" y="4381"/>
                  </a:cubicBezTo>
                  <a:lnTo>
                    <a:pt x="30302" y="42076"/>
                  </a:lnTo>
                  <a:lnTo>
                    <a:pt x="30302" y="70953"/>
                  </a:lnTo>
                  <a:cubicBezTo>
                    <a:pt x="30302" y="72449"/>
                    <a:pt x="31514" y="73661"/>
                    <a:pt x="33010" y="73661"/>
                  </a:cubicBezTo>
                  <a:cubicBezTo>
                    <a:pt x="34506" y="73661"/>
                    <a:pt x="35718" y="72449"/>
                    <a:pt x="35718" y="70953"/>
                  </a:cubicBezTo>
                  <a:lnTo>
                    <a:pt x="35718" y="41132"/>
                  </a:lnTo>
                  <a:cubicBezTo>
                    <a:pt x="35718" y="40526"/>
                    <a:pt x="35522" y="39956"/>
                    <a:pt x="35148" y="39475"/>
                  </a:cubicBezTo>
                  <a:lnTo>
                    <a:pt x="5202" y="1049"/>
                  </a:lnTo>
                  <a:cubicBezTo>
                    <a:pt x="4664" y="357"/>
                    <a:pt x="3869" y="0"/>
                    <a:pt x="306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54"/>
            <p:cNvSpPr/>
            <p:nvPr/>
          </p:nvSpPr>
          <p:spPr>
            <a:xfrm>
              <a:off x="5519050" y="3218250"/>
              <a:ext cx="555825" cy="835275"/>
            </a:xfrm>
            <a:custGeom>
              <a:avLst/>
              <a:gdLst/>
              <a:ahLst/>
              <a:cxnLst/>
              <a:rect l="l" t="t" r="r" b="b"/>
              <a:pathLst>
                <a:path w="22233" h="33411" extrusionOk="0">
                  <a:moveTo>
                    <a:pt x="3082" y="1"/>
                  </a:moveTo>
                  <a:cubicBezTo>
                    <a:pt x="2635" y="1"/>
                    <a:pt x="2182" y="112"/>
                    <a:pt x="1764" y="347"/>
                  </a:cubicBezTo>
                  <a:cubicBezTo>
                    <a:pt x="446" y="1077"/>
                    <a:pt x="0" y="2734"/>
                    <a:pt x="731" y="4035"/>
                  </a:cubicBezTo>
                  <a:lnTo>
                    <a:pt x="16496" y="32039"/>
                  </a:lnTo>
                  <a:cubicBezTo>
                    <a:pt x="16977" y="32894"/>
                    <a:pt x="17886" y="33410"/>
                    <a:pt x="18866" y="33410"/>
                  </a:cubicBezTo>
                  <a:cubicBezTo>
                    <a:pt x="20932" y="33410"/>
                    <a:pt x="22233" y="31184"/>
                    <a:pt x="21217" y="29384"/>
                  </a:cubicBezTo>
                  <a:lnTo>
                    <a:pt x="5452" y="1380"/>
                  </a:lnTo>
                  <a:cubicBezTo>
                    <a:pt x="4944" y="498"/>
                    <a:pt x="4026" y="1"/>
                    <a:pt x="3082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54"/>
            <p:cNvSpPr/>
            <p:nvPr/>
          </p:nvSpPr>
          <p:spPr>
            <a:xfrm>
              <a:off x="4060050" y="2698925"/>
              <a:ext cx="1630425" cy="654950"/>
            </a:xfrm>
            <a:custGeom>
              <a:avLst/>
              <a:gdLst/>
              <a:ahLst/>
              <a:cxnLst/>
              <a:rect l="l" t="t" r="r" b="b"/>
              <a:pathLst>
                <a:path w="65217" h="26198" extrusionOk="0">
                  <a:moveTo>
                    <a:pt x="2963" y="0"/>
                  </a:moveTo>
                  <a:cubicBezTo>
                    <a:pt x="1715" y="0"/>
                    <a:pt x="581" y="867"/>
                    <a:pt x="304" y="2148"/>
                  </a:cubicBezTo>
                  <a:cubicBezTo>
                    <a:pt x="1" y="3609"/>
                    <a:pt x="927" y="5051"/>
                    <a:pt x="2406" y="5372"/>
                  </a:cubicBezTo>
                  <a:lnTo>
                    <a:pt x="36876" y="12801"/>
                  </a:lnTo>
                  <a:lnTo>
                    <a:pt x="60124" y="25841"/>
                  </a:lnTo>
                  <a:cubicBezTo>
                    <a:pt x="60531" y="26071"/>
                    <a:pt x="60991" y="26196"/>
                    <a:pt x="61452" y="26197"/>
                  </a:cubicBezTo>
                  <a:lnTo>
                    <a:pt x="61452" y="26197"/>
                  </a:lnTo>
                  <a:cubicBezTo>
                    <a:pt x="64241" y="26189"/>
                    <a:pt x="65216" y="22490"/>
                    <a:pt x="62778" y="21120"/>
                  </a:cubicBezTo>
                  <a:lnTo>
                    <a:pt x="39174" y="7884"/>
                  </a:lnTo>
                  <a:cubicBezTo>
                    <a:pt x="38943" y="7741"/>
                    <a:pt x="38693" y="7652"/>
                    <a:pt x="38426" y="7599"/>
                  </a:cubicBezTo>
                  <a:lnTo>
                    <a:pt x="3546" y="63"/>
                  </a:lnTo>
                  <a:cubicBezTo>
                    <a:pt x="3351" y="21"/>
                    <a:pt x="3156" y="0"/>
                    <a:pt x="2963" y="0"/>
                  </a:cubicBezTo>
                  <a:close/>
                  <a:moveTo>
                    <a:pt x="61452" y="26197"/>
                  </a:moveTo>
                  <a:cubicBezTo>
                    <a:pt x="61449" y="26197"/>
                    <a:pt x="61445" y="26197"/>
                    <a:pt x="61442" y="26197"/>
                  </a:cubicBezTo>
                  <a:lnTo>
                    <a:pt x="61460" y="26197"/>
                  </a:lnTo>
                  <a:cubicBezTo>
                    <a:pt x="61457" y="26197"/>
                    <a:pt x="61454" y="26197"/>
                    <a:pt x="61452" y="26197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54"/>
            <p:cNvSpPr/>
            <p:nvPr/>
          </p:nvSpPr>
          <p:spPr>
            <a:xfrm>
              <a:off x="5207300" y="235100"/>
              <a:ext cx="272575" cy="974375"/>
            </a:xfrm>
            <a:custGeom>
              <a:avLst/>
              <a:gdLst/>
              <a:ahLst/>
              <a:cxnLst/>
              <a:rect l="l" t="t" r="r" b="b"/>
              <a:pathLst>
                <a:path w="10903" h="38975" extrusionOk="0">
                  <a:moveTo>
                    <a:pt x="7925" y="1"/>
                  </a:moveTo>
                  <a:cubicBezTo>
                    <a:pt x="6561" y="1"/>
                    <a:pt x="5384" y="1027"/>
                    <a:pt x="5238" y="2437"/>
                  </a:cubicBezTo>
                  <a:lnTo>
                    <a:pt x="232" y="35857"/>
                  </a:lnTo>
                  <a:cubicBezTo>
                    <a:pt x="0" y="37335"/>
                    <a:pt x="1016" y="38725"/>
                    <a:pt x="2494" y="38938"/>
                  </a:cubicBezTo>
                  <a:cubicBezTo>
                    <a:pt x="2637" y="38956"/>
                    <a:pt x="2762" y="38974"/>
                    <a:pt x="2904" y="38974"/>
                  </a:cubicBezTo>
                  <a:cubicBezTo>
                    <a:pt x="4240" y="38974"/>
                    <a:pt x="5380" y="37994"/>
                    <a:pt x="5576" y="36658"/>
                  </a:cubicBezTo>
                  <a:lnTo>
                    <a:pt x="10582" y="3239"/>
                  </a:lnTo>
                  <a:cubicBezTo>
                    <a:pt x="10903" y="1724"/>
                    <a:pt x="9870" y="264"/>
                    <a:pt x="8338" y="32"/>
                  </a:cubicBezTo>
                  <a:cubicBezTo>
                    <a:pt x="8199" y="11"/>
                    <a:pt x="8061" y="1"/>
                    <a:pt x="7925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54"/>
            <p:cNvSpPr/>
            <p:nvPr/>
          </p:nvSpPr>
          <p:spPr>
            <a:xfrm>
              <a:off x="3968300" y="1071950"/>
              <a:ext cx="1388675" cy="1546625"/>
            </a:xfrm>
            <a:custGeom>
              <a:avLst/>
              <a:gdLst/>
              <a:ahLst/>
              <a:cxnLst/>
              <a:rect l="l" t="t" r="r" b="b"/>
              <a:pathLst>
                <a:path w="55547" h="61865" extrusionOk="0">
                  <a:moveTo>
                    <a:pt x="52487" y="1"/>
                  </a:moveTo>
                  <a:cubicBezTo>
                    <a:pt x="51303" y="1"/>
                    <a:pt x="50216" y="781"/>
                    <a:pt x="49881" y="1991"/>
                  </a:cubicBezTo>
                  <a:lnTo>
                    <a:pt x="41366" y="29567"/>
                  </a:lnTo>
                  <a:lnTo>
                    <a:pt x="2174" y="56930"/>
                  </a:lnTo>
                  <a:cubicBezTo>
                    <a:pt x="1" y="58444"/>
                    <a:pt x="1088" y="61865"/>
                    <a:pt x="3742" y="61865"/>
                  </a:cubicBezTo>
                  <a:cubicBezTo>
                    <a:pt x="4294" y="61865"/>
                    <a:pt x="4829" y="61686"/>
                    <a:pt x="5274" y="61366"/>
                  </a:cubicBezTo>
                  <a:lnTo>
                    <a:pt x="45232" y="33486"/>
                  </a:lnTo>
                  <a:cubicBezTo>
                    <a:pt x="45730" y="33130"/>
                    <a:pt x="46087" y="32631"/>
                    <a:pt x="46265" y="32061"/>
                  </a:cubicBezTo>
                  <a:lnTo>
                    <a:pt x="55065" y="3576"/>
                  </a:lnTo>
                  <a:cubicBezTo>
                    <a:pt x="55546" y="2133"/>
                    <a:pt x="54744" y="565"/>
                    <a:pt x="53284" y="120"/>
                  </a:cubicBezTo>
                  <a:cubicBezTo>
                    <a:pt x="53018" y="39"/>
                    <a:pt x="52750" y="1"/>
                    <a:pt x="52487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54"/>
            <p:cNvSpPr/>
            <p:nvPr/>
          </p:nvSpPr>
          <p:spPr>
            <a:xfrm>
              <a:off x="5512025" y="1360675"/>
              <a:ext cx="555725" cy="835250"/>
            </a:xfrm>
            <a:custGeom>
              <a:avLst/>
              <a:gdLst/>
              <a:ahLst/>
              <a:cxnLst/>
              <a:rect l="l" t="t" r="r" b="b"/>
              <a:pathLst>
                <a:path w="22229" h="33410" extrusionOk="0">
                  <a:moveTo>
                    <a:pt x="19143" y="0"/>
                  </a:moveTo>
                  <a:cubicBezTo>
                    <a:pt x="18195" y="0"/>
                    <a:pt x="17273" y="497"/>
                    <a:pt x="16777" y="1380"/>
                  </a:cubicBezTo>
                  <a:lnTo>
                    <a:pt x="1012" y="29384"/>
                  </a:lnTo>
                  <a:cubicBezTo>
                    <a:pt x="0" y="31176"/>
                    <a:pt x="1287" y="33410"/>
                    <a:pt x="3339" y="33410"/>
                  </a:cubicBezTo>
                  <a:cubicBezTo>
                    <a:pt x="3347" y="33410"/>
                    <a:pt x="3355" y="33410"/>
                    <a:pt x="3363" y="33410"/>
                  </a:cubicBezTo>
                  <a:cubicBezTo>
                    <a:pt x="4343" y="33410"/>
                    <a:pt x="5252" y="32893"/>
                    <a:pt x="5733" y="32038"/>
                  </a:cubicBezTo>
                  <a:lnTo>
                    <a:pt x="21498" y="4034"/>
                  </a:lnTo>
                  <a:cubicBezTo>
                    <a:pt x="22229" y="2734"/>
                    <a:pt x="21766" y="1077"/>
                    <a:pt x="20465" y="346"/>
                  </a:cubicBezTo>
                  <a:cubicBezTo>
                    <a:pt x="20047" y="112"/>
                    <a:pt x="19592" y="0"/>
                    <a:pt x="1914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54"/>
            <p:cNvSpPr/>
            <p:nvPr/>
          </p:nvSpPr>
          <p:spPr>
            <a:xfrm>
              <a:off x="4063175" y="2060075"/>
              <a:ext cx="1612225" cy="655600"/>
            </a:xfrm>
            <a:custGeom>
              <a:avLst/>
              <a:gdLst/>
              <a:ahLst/>
              <a:cxnLst/>
              <a:rect l="l" t="t" r="r" b="b"/>
              <a:pathLst>
                <a:path w="64489" h="26224" extrusionOk="0">
                  <a:moveTo>
                    <a:pt x="61381" y="0"/>
                  </a:moveTo>
                  <a:cubicBezTo>
                    <a:pt x="60912" y="0"/>
                    <a:pt x="60435" y="121"/>
                    <a:pt x="59999" y="375"/>
                  </a:cubicBezTo>
                  <a:lnTo>
                    <a:pt x="36751" y="13415"/>
                  </a:lnTo>
                  <a:lnTo>
                    <a:pt x="2281" y="20861"/>
                  </a:lnTo>
                  <a:cubicBezTo>
                    <a:pt x="927" y="21146"/>
                    <a:pt x="0" y="22411"/>
                    <a:pt x="161" y="23800"/>
                  </a:cubicBezTo>
                  <a:cubicBezTo>
                    <a:pt x="303" y="25172"/>
                    <a:pt x="1461" y="26223"/>
                    <a:pt x="2851" y="26223"/>
                  </a:cubicBezTo>
                  <a:cubicBezTo>
                    <a:pt x="3047" y="26205"/>
                    <a:pt x="3225" y="26188"/>
                    <a:pt x="3421" y="26152"/>
                  </a:cubicBezTo>
                  <a:lnTo>
                    <a:pt x="38301" y="18634"/>
                  </a:lnTo>
                  <a:cubicBezTo>
                    <a:pt x="38568" y="18563"/>
                    <a:pt x="38818" y="18474"/>
                    <a:pt x="39049" y="18349"/>
                  </a:cubicBezTo>
                  <a:lnTo>
                    <a:pt x="62653" y="5095"/>
                  </a:lnTo>
                  <a:cubicBezTo>
                    <a:pt x="64007" y="4383"/>
                    <a:pt x="64488" y="2708"/>
                    <a:pt x="63740" y="1390"/>
                  </a:cubicBezTo>
                  <a:cubicBezTo>
                    <a:pt x="63251" y="496"/>
                    <a:pt x="62331" y="0"/>
                    <a:pt x="61381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54"/>
            <p:cNvSpPr/>
            <p:nvPr/>
          </p:nvSpPr>
          <p:spPr>
            <a:xfrm>
              <a:off x="3875675" y="3029175"/>
              <a:ext cx="240075" cy="472625"/>
            </a:xfrm>
            <a:custGeom>
              <a:avLst/>
              <a:gdLst/>
              <a:ahLst/>
              <a:cxnLst/>
              <a:rect l="l" t="t" r="r" b="b"/>
              <a:pathLst>
                <a:path w="9603" h="18905" extrusionOk="0">
                  <a:moveTo>
                    <a:pt x="6022" y="0"/>
                  </a:moveTo>
                  <a:lnTo>
                    <a:pt x="1" y="3599"/>
                  </a:lnTo>
                  <a:lnTo>
                    <a:pt x="6022" y="12791"/>
                  </a:lnTo>
                  <a:lnTo>
                    <a:pt x="4383" y="17191"/>
                  </a:lnTo>
                  <a:cubicBezTo>
                    <a:pt x="4151" y="17779"/>
                    <a:pt x="4401" y="18456"/>
                    <a:pt x="4971" y="18759"/>
                  </a:cubicBezTo>
                  <a:cubicBezTo>
                    <a:pt x="5162" y="18857"/>
                    <a:pt x="5367" y="18905"/>
                    <a:pt x="5571" y="18905"/>
                  </a:cubicBezTo>
                  <a:cubicBezTo>
                    <a:pt x="5993" y="18905"/>
                    <a:pt x="6405" y="18699"/>
                    <a:pt x="6645" y="18314"/>
                  </a:cubicBezTo>
                  <a:lnTo>
                    <a:pt x="8480" y="15356"/>
                  </a:lnTo>
                  <a:cubicBezTo>
                    <a:pt x="9371" y="13896"/>
                    <a:pt x="9603" y="12132"/>
                    <a:pt x="9122" y="10493"/>
                  </a:cubicBezTo>
                  <a:lnTo>
                    <a:pt x="6022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54"/>
            <p:cNvSpPr/>
            <p:nvPr/>
          </p:nvSpPr>
          <p:spPr>
            <a:xfrm>
              <a:off x="3502925" y="3029175"/>
              <a:ext cx="240050" cy="472625"/>
            </a:xfrm>
            <a:custGeom>
              <a:avLst/>
              <a:gdLst/>
              <a:ahLst/>
              <a:cxnLst/>
              <a:rect l="l" t="t" r="r" b="b"/>
              <a:pathLst>
                <a:path w="9602" h="18905" extrusionOk="0">
                  <a:moveTo>
                    <a:pt x="3599" y="0"/>
                  </a:moveTo>
                  <a:lnTo>
                    <a:pt x="481" y="10493"/>
                  </a:lnTo>
                  <a:cubicBezTo>
                    <a:pt x="0" y="12132"/>
                    <a:pt x="232" y="13896"/>
                    <a:pt x="1140" y="15356"/>
                  </a:cubicBezTo>
                  <a:lnTo>
                    <a:pt x="2957" y="18314"/>
                  </a:lnTo>
                  <a:cubicBezTo>
                    <a:pt x="3198" y="18699"/>
                    <a:pt x="3609" y="18905"/>
                    <a:pt x="4037" y="18905"/>
                  </a:cubicBezTo>
                  <a:cubicBezTo>
                    <a:pt x="4243" y="18905"/>
                    <a:pt x="4453" y="18857"/>
                    <a:pt x="4650" y="18759"/>
                  </a:cubicBezTo>
                  <a:cubicBezTo>
                    <a:pt x="5202" y="18456"/>
                    <a:pt x="5451" y="17779"/>
                    <a:pt x="5237" y="17191"/>
                  </a:cubicBezTo>
                  <a:lnTo>
                    <a:pt x="3581" y="12791"/>
                  </a:lnTo>
                  <a:lnTo>
                    <a:pt x="9602" y="3599"/>
                  </a:lnTo>
                  <a:lnTo>
                    <a:pt x="3599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54"/>
            <p:cNvSpPr/>
            <p:nvPr/>
          </p:nvSpPr>
          <p:spPr>
            <a:xfrm>
              <a:off x="3203625" y="866950"/>
              <a:ext cx="1211850" cy="1569475"/>
            </a:xfrm>
            <a:custGeom>
              <a:avLst/>
              <a:gdLst/>
              <a:ahLst/>
              <a:cxnLst/>
              <a:rect l="l" t="t" r="r" b="b"/>
              <a:pathLst>
                <a:path w="48474" h="62779" extrusionOk="0">
                  <a:moveTo>
                    <a:pt x="24228" y="1"/>
                  </a:moveTo>
                  <a:cubicBezTo>
                    <a:pt x="10850" y="1"/>
                    <a:pt x="1" y="15054"/>
                    <a:pt x="1" y="33599"/>
                  </a:cubicBezTo>
                  <a:cubicBezTo>
                    <a:pt x="1" y="52161"/>
                    <a:pt x="10850" y="62779"/>
                    <a:pt x="24228" y="62779"/>
                  </a:cubicBezTo>
                  <a:cubicBezTo>
                    <a:pt x="37625" y="62779"/>
                    <a:pt x="48474" y="52161"/>
                    <a:pt x="48474" y="33599"/>
                  </a:cubicBezTo>
                  <a:cubicBezTo>
                    <a:pt x="48474" y="15054"/>
                    <a:pt x="37625" y="1"/>
                    <a:pt x="24228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7" name="Google Shape;1547;p54"/>
          <p:cNvGrpSpPr/>
          <p:nvPr/>
        </p:nvGrpSpPr>
        <p:grpSpPr>
          <a:xfrm>
            <a:off x="5238560" y="3988019"/>
            <a:ext cx="274885" cy="316078"/>
            <a:chOff x="1531325" y="235100"/>
            <a:chExt cx="4543550" cy="5224425"/>
          </a:xfrm>
        </p:grpSpPr>
        <p:sp>
          <p:nvSpPr>
            <p:cNvPr id="1548" name="Google Shape;1548;p54"/>
            <p:cNvSpPr/>
            <p:nvPr/>
          </p:nvSpPr>
          <p:spPr>
            <a:xfrm>
              <a:off x="2688800" y="4490000"/>
              <a:ext cx="270800" cy="969525"/>
            </a:xfrm>
            <a:custGeom>
              <a:avLst/>
              <a:gdLst/>
              <a:ahLst/>
              <a:cxnLst/>
              <a:rect l="l" t="t" r="r" b="b"/>
              <a:pathLst>
                <a:path w="10832" h="38781" extrusionOk="0">
                  <a:moveTo>
                    <a:pt x="2881" y="1"/>
                  </a:moveTo>
                  <a:cubicBezTo>
                    <a:pt x="2742" y="1"/>
                    <a:pt x="2601" y="12"/>
                    <a:pt x="2459" y="34"/>
                  </a:cubicBezTo>
                  <a:cubicBezTo>
                    <a:pt x="1016" y="248"/>
                    <a:pt x="0" y="1584"/>
                    <a:pt x="179" y="3063"/>
                  </a:cubicBezTo>
                  <a:lnTo>
                    <a:pt x="5256" y="36482"/>
                  </a:lnTo>
                  <a:cubicBezTo>
                    <a:pt x="5452" y="37800"/>
                    <a:pt x="6592" y="38780"/>
                    <a:pt x="7928" y="38780"/>
                  </a:cubicBezTo>
                  <a:cubicBezTo>
                    <a:pt x="8053" y="38780"/>
                    <a:pt x="8195" y="38762"/>
                    <a:pt x="8338" y="38745"/>
                  </a:cubicBezTo>
                  <a:cubicBezTo>
                    <a:pt x="9816" y="38531"/>
                    <a:pt x="10832" y="37141"/>
                    <a:pt x="10618" y="35663"/>
                  </a:cubicBezTo>
                  <a:lnTo>
                    <a:pt x="5541" y="2243"/>
                  </a:lnTo>
                  <a:cubicBezTo>
                    <a:pt x="5316" y="940"/>
                    <a:pt x="4176" y="1"/>
                    <a:pt x="2881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54"/>
            <p:cNvSpPr/>
            <p:nvPr/>
          </p:nvSpPr>
          <p:spPr>
            <a:xfrm>
              <a:off x="2692350" y="2782725"/>
              <a:ext cx="892975" cy="1841300"/>
            </a:xfrm>
            <a:custGeom>
              <a:avLst/>
              <a:gdLst/>
              <a:ahLst/>
              <a:cxnLst/>
              <a:rect l="l" t="t" r="r" b="b"/>
              <a:pathLst>
                <a:path w="35719" h="73652" extrusionOk="0">
                  <a:moveTo>
                    <a:pt x="32662" y="0"/>
                  </a:moveTo>
                  <a:cubicBezTo>
                    <a:pt x="31855" y="0"/>
                    <a:pt x="31054" y="358"/>
                    <a:pt x="30517" y="1040"/>
                  </a:cubicBezTo>
                  <a:lnTo>
                    <a:pt x="571" y="39484"/>
                  </a:lnTo>
                  <a:cubicBezTo>
                    <a:pt x="215" y="39947"/>
                    <a:pt x="1" y="40535"/>
                    <a:pt x="1" y="41140"/>
                  </a:cubicBezTo>
                  <a:lnTo>
                    <a:pt x="1" y="70944"/>
                  </a:lnTo>
                  <a:cubicBezTo>
                    <a:pt x="1" y="72440"/>
                    <a:pt x="1230" y="73652"/>
                    <a:pt x="2727" y="73652"/>
                  </a:cubicBezTo>
                  <a:cubicBezTo>
                    <a:pt x="4223" y="73652"/>
                    <a:pt x="5434" y="72440"/>
                    <a:pt x="5434" y="70944"/>
                  </a:cubicBezTo>
                  <a:lnTo>
                    <a:pt x="5434" y="42067"/>
                  </a:lnTo>
                  <a:lnTo>
                    <a:pt x="34792" y="4389"/>
                  </a:lnTo>
                  <a:cubicBezTo>
                    <a:pt x="35719" y="3196"/>
                    <a:pt x="35505" y="1504"/>
                    <a:pt x="34329" y="577"/>
                  </a:cubicBezTo>
                  <a:cubicBezTo>
                    <a:pt x="33835" y="188"/>
                    <a:pt x="33247" y="0"/>
                    <a:pt x="32662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54"/>
            <p:cNvSpPr/>
            <p:nvPr/>
          </p:nvSpPr>
          <p:spPr>
            <a:xfrm>
              <a:off x="1531325" y="3218250"/>
              <a:ext cx="555825" cy="835275"/>
            </a:xfrm>
            <a:custGeom>
              <a:avLst/>
              <a:gdLst/>
              <a:ahLst/>
              <a:cxnLst/>
              <a:rect l="l" t="t" r="r" b="b"/>
              <a:pathLst>
                <a:path w="22233" h="33411" extrusionOk="0">
                  <a:moveTo>
                    <a:pt x="19147" y="1"/>
                  </a:moveTo>
                  <a:cubicBezTo>
                    <a:pt x="18199" y="1"/>
                    <a:pt x="17277" y="498"/>
                    <a:pt x="16781" y="1380"/>
                  </a:cubicBezTo>
                  <a:lnTo>
                    <a:pt x="1015" y="29384"/>
                  </a:lnTo>
                  <a:cubicBezTo>
                    <a:pt x="0" y="31184"/>
                    <a:pt x="1318" y="33410"/>
                    <a:pt x="3385" y="33410"/>
                  </a:cubicBezTo>
                  <a:cubicBezTo>
                    <a:pt x="4365" y="33410"/>
                    <a:pt x="5273" y="32894"/>
                    <a:pt x="5736" y="32039"/>
                  </a:cubicBezTo>
                  <a:lnTo>
                    <a:pt x="21502" y="4035"/>
                  </a:lnTo>
                  <a:cubicBezTo>
                    <a:pt x="22232" y="2734"/>
                    <a:pt x="21787" y="1077"/>
                    <a:pt x="20469" y="347"/>
                  </a:cubicBezTo>
                  <a:cubicBezTo>
                    <a:pt x="20051" y="112"/>
                    <a:pt x="19596" y="1"/>
                    <a:pt x="19147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54"/>
            <p:cNvSpPr/>
            <p:nvPr/>
          </p:nvSpPr>
          <p:spPr>
            <a:xfrm>
              <a:off x="1915650" y="2698750"/>
              <a:ext cx="1631375" cy="655125"/>
            </a:xfrm>
            <a:custGeom>
              <a:avLst/>
              <a:gdLst/>
              <a:ahLst/>
              <a:cxnLst/>
              <a:rect l="l" t="t" r="r" b="b"/>
              <a:pathLst>
                <a:path w="65255" h="26205" extrusionOk="0">
                  <a:moveTo>
                    <a:pt x="62288" y="1"/>
                  </a:moveTo>
                  <a:cubicBezTo>
                    <a:pt x="62085" y="1"/>
                    <a:pt x="61880" y="23"/>
                    <a:pt x="61674" y="70"/>
                  </a:cubicBezTo>
                  <a:lnTo>
                    <a:pt x="26794" y="7606"/>
                  </a:lnTo>
                  <a:cubicBezTo>
                    <a:pt x="26526" y="7659"/>
                    <a:pt x="26277" y="7748"/>
                    <a:pt x="26045" y="7891"/>
                  </a:cubicBezTo>
                  <a:lnTo>
                    <a:pt x="2441" y="21127"/>
                  </a:lnTo>
                  <a:cubicBezTo>
                    <a:pt x="1" y="22499"/>
                    <a:pt x="981" y="26204"/>
                    <a:pt x="3777" y="26204"/>
                  </a:cubicBezTo>
                  <a:cubicBezTo>
                    <a:pt x="4241" y="26204"/>
                    <a:pt x="4704" y="26079"/>
                    <a:pt x="5096" y="25848"/>
                  </a:cubicBezTo>
                  <a:lnTo>
                    <a:pt x="28343" y="12808"/>
                  </a:lnTo>
                  <a:lnTo>
                    <a:pt x="62814" y="5379"/>
                  </a:lnTo>
                  <a:cubicBezTo>
                    <a:pt x="64310" y="5076"/>
                    <a:pt x="65255" y="3616"/>
                    <a:pt x="64934" y="2137"/>
                  </a:cubicBezTo>
                  <a:cubicBezTo>
                    <a:pt x="64658" y="864"/>
                    <a:pt x="63537" y="1"/>
                    <a:pt x="62288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54"/>
            <p:cNvSpPr/>
            <p:nvPr/>
          </p:nvSpPr>
          <p:spPr>
            <a:xfrm>
              <a:off x="2128550" y="238300"/>
              <a:ext cx="270350" cy="971175"/>
            </a:xfrm>
            <a:custGeom>
              <a:avLst/>
              <a:gdLst/>
              <a:ahLst/>
              <a:cxnLst/>
              <a:rect l="l" t="t" r="r" b="b"/>
              <a:pathLst>
                <a:path w="10814" h="38847" extrusionOk="0">
                  <a:moveTo>
                    <a:pt x="2888" y="0"/>
                  </a:moveTo>
                  <a:cubicBezTo>
                    <a:pt x="2758" y="0"/>
                    <a:pt x="2626" y="10"/>
                    <a:pt x="2494" y="29"/>
                  </a:cubicBezTo>
                  <a:cubicBezTo>
                    <a:pt x="1015" y="260"/>
                    <a:pt x="0" y="1632"/>
                    <a:pt x="232" y="3111"/>
                  </a:cubicBezTo>
                  <a:lnTo>
                    <a:pt x="5237" y="36530"/>
                  </a:lnTo>
                  <a:cubicBezTo>
                    <a:pt x="5451" y="37866"/>
                    <a:pt x="6574" y="38828"/>
                    <a:pt x="7910" y="38846"/>
                  </a:cubicBezTo>
                  <a:cubicBezTo>
                    <a:pt x="8052" y="38846"/>
                    <a:pt x="8195" y="38828"/>
                    <a:pt x="8319" y="38810"/>
                  </a:cubicBezTo>
                  <a:cubicBezTo>
                    <a:pt x="9798" y="38597"/>
                    <a:pt x="10813" y="37207"/>
                    <a:pt x="10600" y="35729"/>
                  </a:cubicBezTo>
                  <a:lnTo>
                    <a:pt x="5576" y="2309"/>
                  </a:lnTo>
                  <a:cubicBezTo>
                    <a:pt x="5381" y="963"/>
                    <a:pt x="4212" y="0"/>
                    <a:pt x="2888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54"/>
            <p:cNvSpPr/>
            <p:nvPr/>
          </p:nvSpPr>
          <p:spPr>
            <a:xfrm>
              <a:off x="2251900" y="1075550"/>
              <a:ext cx="1385975" cy="1543025"/>
            </a:xfrm>
            <a:custGeom>
              <a:avLst/>
              <a:gdLst/>
              <a:ahLst/>
              <a:cxnLst/>
              <a:rect l="l" t="t" r="r" b="b"/>
              <a:pathLst>
                <a:path w="55439" h="61721" extrusionOk="0">
                  <a:moveTo>
                    <a:pt x="3003" y="0"/>
                  </a:moveTo>
                  <a:cubicBezTo>
                    <a:pt x="2740" y="0"/>
                    <a:pt x="2473" y="38"/>
                    <a:pt x="2210" y="119"/>
                  </a:cubicBezTo>
                  <a:cubicBezTo>
                    <a:pt x="802" y="564"/>
                    <a:pt x="1" y="2025"/>
                    <a:pt x="393" y="3450"/>
                  </a:cubicBezTo>
                  <a:lnTo>
                    <a:pt x="9193" y="31917"/>
                  </a:lnTo>
                  <a:cubicBezTo>
                    <a:pt x="9371" y="32487"/>
                    <a:pt x="9727" y="32986"/>
                    <a:pt x="10226" y="33342"/>
                  </a:cubicBezTo>
                  <a:lnTo>
                    <a:pt x="50166" y="61222"/>
                  </a:lnTo>
                  <a:cubicBezTo>
                    <a:pt x="50611" y="61542"/>
                    <a:pt x="51163" y="61721"/>
                    <a:pt x="51716" y="61721"/>
                  </a:cubicBezTo>
                  <a:cubicBezTo>
                    <a:pt x="54370" y="61721"/>
                    <a:pt x="55439" y="58300"/>
                    <a:pt x="53265" y="56786"/>
                  </a:cubicBezTo>
                  <a:lnTo>
                    <a:pt x="14092" y="29423"/>
                  </a:lnTo>
                  <a:lnTo>
                    <a:pt x="5577" y="1847"/>
                  </a:lnTo>
                  <a:cubicBezTo>
                    <a:pt x="5200" y="718"/>
                    <a:pt x="4142" y="0"/>
                    <a:pt x="300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54"/>
            <p:cNvSpPr/>
            <p:nvPr/>
          </p:nvSpPr>
          <p:spPr>
            <a:xfrm>
              <a:off x="1538450" y="1360675"/>
              <a:ext cx="555825" cy="835250"/>
            </a:xfrm>
            <a:custGeom>
              <a:avLst/>
              <a:gdLst/>
              <a:ahLst/>
              <a:cxnLst/>
              <a:rect l="l" t="t" r="r" b="b"/>
              <a:pathLst>
                <a:path w="22233" h="33410" extrusionOk="0">
                  <a:moveTo>
                    <a:pt x="3085" y="0"/>
                  </a:moveTo>
                  <a:cubicBezTo>
                    <a:pt x="2636" y="0"/>
                    <a:pt x="2182" y="112"/>
                    <a:pt x="1764" y="346"/>
                  </a:cubicBezTo>
                  <a:cubicBezTo>
                    <a:pt x="463" y="1077"/>
                    <a:pt x="0" y="2734"/>
                    <a:pt x="730" y="4034"/>
                  </a:cubicBezTo>
                  <a:lnTo>
                    <a:pt x="16496" y="32038"/>
                  </a:lnTo>
                  <a:cubicBezTo>
                    <a:pt x="16977" y="32893"/>
                    <a:pt x="17886" y="33410"/>
                    <a:pt x="18865" y="33410"/>
                  </a:cubicBezTo>
                  <a:cubicBezTo>
                    <a:pt x="20932" y="33410"/>
                    <a:pt x="22232" y="31183"/>
                    <a:pt x="21217" y="29384"/>
                  </a:cubicBezTo>
                  <a:lnTo>
                    <a:pt x="5451" y="1380"/>
                  </a:lnTo>
                  <a:cubicBezTo>
                    <a:pt x="4956" y="497"/>
                    <a:pt x="4033" y="0"/>
                    <a:pt x="3085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54"/>
            <p:cNvSpPr/>
            <p:nvPr/>
          </p:nvSpPr>
          <p:spPr>
            <a:xfrm>
              <a:off x="1930800" y="2059850"/>
              <a:ext cx="1614000" cy="655825"/>
            </a:xfrm>
            <a:custGeom>
              <a:avLst/>
              <a:gdLst/>
              <a:ahLst/>
              <a:cxnLst/>
              <a:rect l="l" t="t" r="r" b="b"/>
              <a:pathLst>
                <a:path w="64560" h="26233" extrusionOk="0">
                  <a:moveTo>
                    <a:pt x="3116" y="1"/>
                  </a:moveTo>
                  <a:cubicBezTo>
                    <a:pt x="2171" y="1"/>
                    <a:pt x="1249" y="500"/>
                    <a:pt x="749" y="1381"/>
                  </a:cubicBezTo>
                  <a:cubicBezTo>
                    <a:pt x="1" y="2717"/>
                    <a:pt x="499" y="4392"/>
                    <a:pt x="1835" y="5104"/>
                  </a:cubicBezTo>
                  <a:lnTo>
                    <a:pt x="25439" y="18340"/>
                  </a:lnTo>
                  <a:cubicBezTo>
                    <a:pt x="25671" y="18465"/>
                    <a:pt x="25938" y="18572"/>
                    <a:pt x="26205" y="18625"/>
                  </a:cubicBezTo>
                  <a:lnTo>
                    <a:pt x="61068" y="26161"/>
                  </a:lnTo>
                  <a:cubicBezTo>
                    <a:pt x="61264" y="26197"/>
                    <a:pt x="61442" y="26232"/>
                    <a:pt x="61638" y="26232"/>
                  </a:cubicBezTo>
                  <a:cubicBezTo>
                    <a:pt x="61661" y="26233"/>
                    <a:pt x="61684" y="26233"/>
                    <a:pt x="61706" y="26233"/>
                  </a:cubicBezTo>
                  <a:cubicBezTo>
                    <a:pt x="63084" y="26233"/>
                    <a:pt x="64259" y="25176"/>
                    <a:pt x="64399" y="23809"/>
                  </a:cubicBezTo>
                  <a:cubicBezTo>
                    <a:pt x="64560" y="22402"/>
                    <a:pt x="63598" y="21119"/>
                    <a:pt x="62226" y="20852"/>
                  </a:cubicBezTo>
                  <a:lnTo>
                    <a:pt x="27737" y="13424"/>
                  </a:lnTo>
                  <a:lnTo>
                    <a:pt x="4490" y="384"/>
                  </a:lnTo>
                  <a:cubicBezTo>
                    <a:pt x="4059" y="124"/>
                    <a:pt x="3584" y="1"/>
                    <a:pt x="3116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54"/>
            <p:cNvSpPr/>
            <p:nvPr/>
          </p:nvSpPr>
          <p:spPr>
            <a:xfrm>
              <a:off x="4647050" y="4488350"/>
              <a:ext cx="271675" cy="971175"/>
            </a:xfrm>
            <a:custGeom>
              <a:avLst/>
              <a:gdLst/>
              <a:ahLst/>
              <a:cxnLst/>
              <a:rect l="l" t="t" r="r" b="b"/>
              <a:pathLst>
                <a:path w="10867" h="38847" extrusionOk="0">
                  <a:moveTo>
                    <a:pt x="7979" y="0"/>
                  </a:moveTo>
                  <a:cubicBezTo>
                    <a:pt x="6655" y="0"/>
                    <a:pt x="5486" y="963"/>
                    <a:pt x="5291" y="2309"/>
                  </a:cubicBezTo>
                  <a:lnTo>
                    <a:pt x="232" y="35729"/>
                  </a:lnTo>
                  <a:cubicBezTo>
                    <a:pt x="0" y="37207"/>
                    <a:pt x="1015" y="38579"/>
                    <a:pt x="2494" y="38811"/>
                  </a:cubicBezTo>
                  <a:cubicBezTo>
                    <a:pt x="2637" y="38828"/>
                    <a:pt x="2761" y="38846"/>
                    <a:pt x="2904" y="38846"/>
                  </a:cubicBezTo>
                  <a:cubicBezTo>
                    <a:pt x="4240" y="38846"/>
                    <a:pt x="5380" y="37866"/>
                    <a:pt x="5576" y="36548"/>
                  </a:cubicBezTo>
                  <a:lnTo>
                    <a:pt x="10635" y="3111"/>
                  </a:lnTo>
                  <a:cubicBezTo>
                    <a:pt x="10867" y="1632"/>
                    <a:pt x="9851" y="260"/>
                    <a:pt x="8373" y="29"/>
                  </a:cubicBezTo>
                  <a:cubicBezTo>
                    <a:pt x="8240" y="10"/>
                    <a:pt x="8109" y="0"/>
                    <a:pt x="7979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54"/>
            <p:cNvSpPr/>
            <p:nvPr/>
          </p:nvSpPr>
          <p:spPr>
            <a:xfrm>
              <a:off x="4020875" y="2782500"/>
              <a:ext cx="892950" cy="1841525"/>
            </a:xfrm>
            <a:custGeom>
              <a:avLst/>
              <a:gdLst/>
              <a:ahLst/>
              <a:cxnLst/>
              <a:rect l="l" t="t" r="r" b="b"/>
              <a:pathLst>
                <a:path w="35718" h="73661" extrusionOk="0">
                  <a:moveTo>
                    <a:pt x="3066" y="0"/>
                  </a:moveTo>
                  <a:cubicBezTo>
                    <a:pt x="2486" y="0"/>
                    <a:pt x="1901" y="187"/>
                    <a:pt x="1407" y="568"/>
                  </a:cubicBezTo>
                  <a:cubicBezTo>
                    <a:pt x="214" y="1495"/>
                    <a:pt x="0" y="3205"/>
                    <a:pt x="926" y="4381"/>
                  </a:cubicBezTo>
                  <a:lnTo>
                    <a:pt x="30302" y="42076"/>
                  </a:lnTo>
                  <a:lnTo>
                    <a:pt x="30302" y="70953"/>
                  </a:lnTo>
                  <a:cubicBezTo>
                    <a:pt x="30302" y="72449"/>
                    <a:pt x="31514" y="73661"/>
                    <a:pt x="33010" y="73661"/>
                  </a:cubicBezTo>
                  <a:cubicBezTo>
                    <a:pt x="34506" y="73661"/>
                    <a:pt x="35718" y="72449"/>
                    <a:pt x="35718" y="70953"/>
                  </a:cubicBezTo>
                  <a:lnTo>
                    <a:pt x="35718" y="41132"/>
                  </a:lnTo>
                  <a:cubicBezTo>
                    <a:pt x="35718" y="40526"/>
                    <a:pt x="35522" y="39956"/>
                    <a:pt x="35148" y="39475"/>
                  </a:cubicBezTo>
                  <a:lnTo>
                    <a:pt x="5202" y="1049"/>
                  </a:lnTo>
                  <a:cubicBezTo>
                    <a:pt x="4664" y="357"/>
                    <a:pt x="3869" y="0"/>
                    <a:pt x="306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54"/>
            <p:cNvSpPr/>
            <p:nvPr/>
          </p:nvSpPr>
          <p:spPr>
            <a:xfrm>
              <a:off x="5519050" y="3218250"/>
              <a:ext cx="555825" cy="835275"/>
            </a:xfrm>
            <a:custGeom>
              <a:avLst/>
              <a:gdLst/>
              <a:ahLst/>
              <a:cxnLst/>
              <a:rect l="l" t="t" r="r" b="b"/>
              <a:pathLst>
                <a:path w="22233" h="33411" extrusionOk="0">
                  <a:moveTo>
                    <a:pt x="3082" y="1"/>
                  </a:moveTo>
                  <a:cubicBezTo>
                    <a:pt x="2635" y="1"/>
                    <a:pt x="2182" y="112"/>
                    <a:pt x="1764" y="347"/>
                  </a:cubicBezTo>
                  <a:cubicBezTo>
                    <a:pt x="446" y="1077"/>
                    <a:pt x="0" y="2734"/>
                    <a:pt x="731" y="4035"/>
                  </a:cubicBezTo>
                  <a:lnTo>
                    <a:pt x="16496" y="32039"/>
                  </a:lnTo>
                  <a:cubicBezTo>
                    <a:pt x="16977" y="32894"/>
                    <a:pt x="17886" y="33410"/>
                    <a:pt x="18866" y="33410"/>
                  </a:cubicBezTo>
                  <a:cubicBezTo>
                    <a:pt x="20932" y="33410"/>
                    <a:pt x="22233" y="31184"/>
                    <a:pt x="21217" y="29384"/>
                  </a:cubicBezTo>
                  <a:lnTo>
                    <a:pt x="5452" y="1380"/>
                  </a:lnTo>
                  <a:cubicBezTo>
                    <a:pt x="4944" y="498"/>
                    <a:pt x="4026" y="1"/>
                    <a:pt x="3082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54"/>
            <p:cNvSpPr/>
            <p:nvPr/>
          </p:nvSpPr>
          <p:spPr>
            <a:xfrm>
              <a:off x="4060050" y="2698925"/>
              <a:ext cx="1630425" cy="654950"/>
            </a:xfrm>
            <a:custGeom>
              <a:avLst/>
              <a:gdLst/>
              <a:ahLst/>
              <a:cxnLst/>
              <a:rect l="l" t="t" r="r" b="b"/>
              <a:pathLst>
                <a:path w="65217" h="26198" extrusionOk="0">
                  <a:moveTo>
                    <a:pt x="2963" y="0"/>
                  </a:moveTo>
                  <a:cubicBezTo>
                    <a:pt x="1715" y="0"/>
                    <a:pt x="581" y="867"/>
                    <a:pt x="304" y="2148"/>
                  </a:cubicBezTo>
                  <a:cubicBezTo>
                    <a:pt x="1" y="3609"/>
                    <a:pt x="927" y="5051"/>
                    <a:pt x="2406" y="5372"/>
                  </a:cubicBezTo>
                  <a:lnTo>
                    <a:pt x="36876" y="12801"/>
                  </a:lnTo>
                  <a:lnTo>
                    <a:pt x="60124" y="25841"/>
                  </a:lnTo>
                  <a:cubicBezTo>
                    <a:pt x="60531" y="26071"/>
                    <a:pt x="60991" y="26196"/>
                    <a:pt x="61452" y="26197"/>
                  </a:cubicBezTo>
                  <a:lnTo>
                    <a:pt x="61452" y="26197"/>
                  </a:lnTo>
                  <a:cubicBezTo>
                    <a:pt x="64241" y="26189"/>
                    <a:pt x="65216" y="22490"/>
                    <a:pt x="62778" y="21120"/>
                  </a:cubicBezTo>
                  <a:lnTo>
                    <a:pt x="39174" y="7884"/>
                  </a:lnTo>
                  <a:cubicBezTo>
                    <a:pt x="38943" y="7741"/>
                    <a:pt x="38693" y="7652"/>
                    <a:pt x="38426" y="7599"/>
                  </a:cubicBezTo>
                  <a:lnTo>
                    <a:pt x="3546" y="63"/>
                  </a:lnTo>
                  <a:cubicBezTo>
                    <a:pt x="3351" y="21"/>
                    <a:pt x="3156" y="0"/>
                    <a:pt x="2963" y="0"/>
                  </a:cubicBezTo>
                  <a:close/>
                  <a:moveTo>
                    <a:pt x="61452" y="26197"/>
                  </a:moveTo>
                  <a:cubicBezTo>
                    <a:pt x="61449" y="26197"/>
                    <a:pt x="61445" y="26197"/>
                    <a:pt x="61442" y="26197"/>
                  </a:cubicBezTo>
                  <a:lnTo>
                    <a:pt x="61460" y="26197"/>
                  </a:lnTo>
                  <a:cubicBezTo>
                    <a:pt x="61457" y="26197"/>
                    <a:pt x="61454" y="26197"/>
                    <a:pt x="61452" y="26197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54"/>
            <p:cNvSpPr/>
            <p:nvPr/>
          </p:nvSpPr>
          <p:spPr>
            <a:xfrm>
              <a:off x="5207300" y="235100"/>
              <a:ext cx="272575" cy="974375"/>
            </a:xfrm>
            <a:custGeom>
              <a:avLst/>
              <a:gdLst/>
              <a:ahLst/>
              <a:cxnLst/>
              <a:rect l="l" t="t" r="r" b="b"/>
              <a:pathLst>
                <a:path w="10903" h="38975" extrusionOk="0">
                  <a:moveTo>
                    <a:pt x="7925" y="1"/>
                  </a:moveTo>
                  <a:cubicBezTo>
                    <a:pt x="6561" y="1"/>
                    <a:pt x="5384" y="1027"/>
                    <a:pt x="5238" y="2437"/>
                  </a:cubicBezTo>
                  <a:lnTo>
                    <a:pt x="232" y="35857"/>
                  </a:lnTo>
                  <a:cubicBezTo>
                    <a:pt x="0" y="37335"/>
                    <a:pt x="1016" y="38725"/>
                    <a:pt x="2494" y="38938"/>
                  </a:cubicBezTo>
                  <a:cubicBezTo>
                    <a:pt x="2637" y="38956"/>
                    <a:pt x="2762" y="38974"/>
                    <a:pt x="2904" y="38974"/>
                  </a:cubicBezTo>
                  <a:cubicBezTo>
                    <a:pt x="4240" y="38974"/>
                    <a:pt x="5380" y="37994"/>
                    <a:pt x="5576" y="36658"/>
                  </a:cubicBezTo>
                  <a:lnTo>
                    <a:pt x="10582" y="3239"/>
                  </a:lnTo>
                  <a:cubicBezTo>
                    <a:pt x="10903" y="1724"/>
                    <a:pt x="9870" y="264"/>
                    <a:pt x="8338" y="32"/>
                  </a:cubicBezTo>
                  <a:cubicBezTo>
                    <a:pt x="8199" y="11"/>
                    <a:pt x="8061" y="1"/>
                    <a:pt x="7925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54"/>
            <p:cNvSpPr/>
            <p:nvPr/>
          </p:nvSpPr>
          <p:spPr>
            <a:xfrm>
              <a:off x="3968300" y="1071950"/>
              <a:ext cx="1388675" cy="1546625"/>
            </a:xfrm>
            <a:custGeom>
              <a:avLst/>
              <a:gdLst/>
              <a:ahLst/>
              <a:cxnLst/>
              <a:rect l="l" t="t" r="r" b="b"/>
              <a:pathLst>
                <a:path w="55547" h="61865" extrusionOk="0">
                  <a:moveTo>
                    <a:pt x="52487" y="1"/>
                  </a:moveTo>
                  <a:cubicBezTo>
                    <a:pt x="51303" y="1"/>
                    <a:pt x="50216" y="781"/>
                    <a:pt x="49881" y="1991"/>
                  </a:cubicBezTo>
                  <a:lnTo>
                    <a:pt x="41366" y="29567"/>
                  </a:lnTo>
                  <a:lnTo>
                    <a:pt x="2174" y="56930"/>
                  </a:lnTo>
                  <a:cubicBezTo>
                    <a:pt x="1" y="58444"/>
                    <a:pt x="1088" y="61865"/>
                    <a:pt x="3742" y="61865"/>
                  </a:cubicBezTo>
                  <a:cubicBezTo>
                    <a:pt x="4294" y="61865"/>
                    <a:pt x="4829" y="61686"/>
                    <a:pt x="5274" y="61366"/>
                  </a:cubicBezTo>
                  <a:lnTo>
                    <a:pt x="45232" y="33486"/>
                  </a:lnTo>
                  <a:cubicBezTo>
                    <a:pt x="45730" y="33130"/>
                    <a:pt x="46087" y="32631"/>
                    <a:pt x="46265" y="32061"/>
                  </a:cubicBezTo>
                  <a:lnTo>
                    <a:pt x="55065" y="3576"/>
                  </a:lnTo>
                  <a:cubicBezTo>
                    <a:pt x="55546" y="2133"/>
                    <a:pt x="54744" y="565"/>
                    <a:pt x="53284" y="120"/>
                  </a:cubicBezTo>
                  <a:cubicBezTo>
                    <a:pt x="53018" y="39"/>
                    <a:pt x="52750" y="1"/>
                    <a:pt x="52487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54"/>
            <p:cNvSpPr/>
            <p:nvPr/>
          </p:nvSpPr>
          <p:spPr>
            <a:xfrm>
              <a:off x="5512025" y="1360675"/>
              <a:ext cx="555725" cy="835250"/>
            </a:xfrm>
            <a:custGeom>
              <a:avLst/>
              <a:gdLst/>
              <a:ahLst/>
              <a:cxnLst/>
              <a:rect l="l" t="t" r="r" b="b"/>
              <a:pathLst>
                <a:path w="22229" h="33410" extrusionOk="0">
                  <a:moveTo>
                    <a:pt x="19143" y="0"/>
                  </a:moveTo>
                  <a:cubicBezTo>
                    <a:pt x="18195" y="0"/>
                    <a:pt x="17273" y="497"/>
                    <a:pt x="16777" y="1380"/>
                  </a:cubicBezTo>
                  <a:lnTo>
                    <a:pt x="1012" y="29384"/>
                  </a:lnTo>
                  <a:cubicBezTo>
                    <a:pt x="0" y="31176"/>
                    <a:pt x="1287" y="33410"/>
                    <a:pt x="3339" y="33410"/>
                  </a:cubicBezTo>
                  <a:cubicBezTo>
                    <a:pt x="3347" y="33410"/>
                    <a:pt x="3355" y="33410"/>
                    <a:pt x="3363" y="33410"/>
                  </a:cubicBezTo>
                  <a:cubicBezTo>
                    <a:pt x="4343" y="33410"/>
                    <a:pt x="5252" y="32893"/>
                    <a:pt x="5733" y="32038"/>
                  </a:cubicBezTo>
                  <a:lnTo>
                    <a:pt x="21498" y="4034"/>
                  </a:lnTo>
                  <a:cubicBezTo>
                    <a:pt x="22229" y="2734"/>
                    <a:pt x="21766" y="1077"/>
                    <a:pt x="20465" y="346"/>
                  </a:cubicBezTo>
                  <a:cubicBezTo>
                    <a:pt x="20047" y="112"/>
                    <a:pt x="19592" y="0"/>
                    <a:pt x="1914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54"/>
            <p:cNvSpPr/>
            <p:nvPr/>
          </p:nvSpPr>
          <p:spPr>
            <a:xfrm>
              <a:off x="4063175" y="2060075"/>
              <a:ext cx="1612225" cy="655600"/>
            </a:xfrm>
            <a:custGeom>
              <a:avLst/>
              <a:gdLst/>
              <a:ahLst/>
              <a:cxnLst/>
              <a:rect l="l" t="t" r="r" b="b"/>
              <a:pathLst>
                <a:path w="64489" h="26224" extrusionOk="0">
                  <a:moveTo>
                    <a:pt x="61381" y="0"/>
                  </a:moveTo>
                  <a:cubicBezTo>
                    <a:pt x="60912" y="0"/>
                    <a:pt x="60435" y="121"/>
                    <a:pt x="59999" y="375"/>
                  </a:cubicBezTo>
                  <a:lnTo>
                    <a:pt x="36751" y="13415"/>
                  </a:lnTo>
                  <a:lnTo>
                    <a:pt x="2281" y="20861"/>
                  </a:lnTo>
                  <a:cubicBezTo>
                    <a:pt x="927" y="21146"/>
                    <a:pt x="0" y="22411"/>
                    <a:pt x="161" y="23800"/>
                  </a:cubicBezTo>
                  <a:cubicBezTo>
                    <a:pt x="303" y="25172"/>
                    <a:pt x="1461" y="26223"/>
                    <a:pt x="2851" y="26223"/>
                  </a:cubicBezTo>
                  <a:cubicBezTo>
                    <a:pt x="3047" y="26205"/>
                    <a:pt x="3225" y="26188"/>
                    <a:pt x="3421" y="26152"/>
                  </a:cubicBezTo>
                  <a:lnTo>
                    <a:pt x="38301" y="18634"/>
                  </a:lnTo>
                  <a:cubicBezTo>
                    <a:pt x="38568" y="18563"/>
                    <a:pt x="38818" y="18474"/>
                    <a:pt x="39049" y="18349"/>
                  </a:cubicBezTo>
                  <a:lnTo>
                    <a:pt x="62653" y="5095"/>
                  </a:lnTo>
                  <a:cubicBezTo>
                    <a:pt x="64007" y="4383"/>
                    <a:pt x="64488" y="2708"/>
                    <a:pt x="63740" y="1390"/>
                  </a:cubicBezTo>
                  <a:cubicBezTo>
                    <a:pt x="63251" y="496"/>
                    <a:pt x="62331" y="0"/>
                    <a:pt x="61381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54"/>
            <p:cNvSpPr/>
            <p:nvPr/>
          </p:nvSpPr>
          <p:spPr>
            <a:xfrm>
              <a:off x="3875675" y="3029175"/>
              <a:ext cx="240075" cy="472625"/>
            </a:xfrm>
            <a:custGeom>
              <a:avLst/>
              <a:gdLst/>
              <a:ahLst/>
              <a:cxnLst/>
              <a:rect l="l" t="t" r="r" b="b"/>
              <a:pathLst>
                <a:path w="9603" h="18905" extrusionOk="0">
                  <a:moveTo>
                    <a:pt x="6022" y="0"/>
                  </a:moveTo>
                  <a:lnTo>
                    <a:pt x="1" y="3599"/>
                  </a:lnTo>
                  <a:lnTo>
                    <a:pt x="6022" y="12791"/>
                  </a:lnTo>
                  <a:lnTo>
                    <a:pt x="4383" y="17191"/>
                  </a:lnTo>
                  <a:cubicBezTo>
                    <a:pt x="4151" y="17779"/>
                    <a:pt x="4401" y="18456"/>
                    <a:pt x="4971" y="18759"/>
                  </a:cubicBezTo>
                  <a:cubicBezTo>
                    <a:pt x="5162" y="18857"/>
                    <a:pt x="5367" y="18905"/>
                    <a:pt x="5571" y="18905"/>
                  </a:cubicBezTo>
                  <a:cubicBezTo>
                    <a:pt x="5993" y="18905"/>
                    <a:pt x="6405" y="18699"/>
                    <a:pt x="6645" y="18314"/>
                  </a:cubicBezTo>
                  <a:lnTo>
                    <a:pt x="8480" y="15356"/>
                  </a:lnTo>
                  <a:cubicBezTo>
                    <a:pt x="9371" y="13896"/>
                    <a:pt x="9603" y="12132"/>
                    <a:pt x="9122" y="10493"/>
                  </a:cubicBezTo>
                  <a:lnTo>
                    <a:pt x="6022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54"/>
            <p:cNvSpPr/>
            <p:nvPr/>
          </p:nvSpPr>
          <p:spPr>
            <a:xfrm>
              <a:off x="3502925" y="3029175"/>
              <a:ext cx="240050" cy="472625"/>
            </a:xfrm>
            <a:custGeom>
              <a:avLst/>
              <a:gdLst/>
              <a:ahLst/>
              <a:cxnLst/>
              <a:rect l="l" t="t" r="r" b="b"/>
              <a:pathLst>
                <a:path w="9602" h="18905" extrusionOk="0">
                  <a:moveTo>
                    <a:pt x="3599" y="0"/>
                  </a:moveTo>
                  <a:lnTo>
                    <a:pt x="481" y="10493"/>
                  </a:lnTo>
                  <a:cubicBezTo>
                    <a:pt x="0" y="12132"/>
                    <a:pt x="232" y="13896"/>
                    <a:pt x="1140" y="15356"/>
                  </a:cubicBezTo>
                  <a:lnTo>
                    <a:pt x="2957" y="18314"/>
                  </a:lnTo>
                  <a:cubicBezTo>
                    <a:pt x="3198" y="18699"/>
                    <a:pt x="3609" y="18905"/>
                    <a:pt x="4037" y="18905"/>
                  </a:cubicBezTo>
                  <a:cubicBezTo>
                    <a:pt x="4243" y="18905"/>
                    <a:pt x="4453" y="18857"/>
                    <a:pt x="4650" y="18759"/>
                  </a:cubicBezTo>
                  <a:cubicBezTo>
                    <a:pt x="5202" y="18456"/>
                    <a:pt x="5451" y="17779"/>
                    <a:pt x="5237" y="17191"/>
                  </a:cubicBezTo>
                  <a:lnTo>
                    <a:pt x="3581" y="12791"/>
                  </a:lnTo>
                  <a:lnTo>
                    <a:pt x="9602" y="3599"/>
                  </a:lnTo>
                  <a:lnTo>
                    <a:pt x="3599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54"/>
            <p:cNvSpPr/>
            <p:nvPr/>
          </p:nvSpPr>
          <p:spPr>
            <a:xfrm>
              <a:off x="3203625" y="866950"/>
              <a:ext cx="1211850" cy="1569475"/>
            </a:xfrm>
            <a:custGeom>
              <a:avLst/>
              <a:gdLst/>
              <a:ahLst/>
              <a:cxnLst/>
              <a:rect l="l" t="t" r="r" b="b"/>
              <a:pathLst>
                <a:path w="48474" h="62779" extrusionOk="0">
                  <a:moveTo>
                    <a:pt x="24228" y="1"/>
                  </a:moveTo>
                  <a:cubicBezTo>
                    <a:pt x="10850" y="1"/>
                    <a:pt x="1" y="15054"/>
                    <a:pt x="1" y="33599"/>
                  </a:cubicBezTo>
                  <a:cubicBezTo>
                    <a:pt x="1" y="52161"/>
                    <a:pt x="10850" y="62779"/>
                    <a:pt x="24228" y="62779"/>
                  </a:cubicBezTo>
                  <a:cubicBezTo>
                    <a:pt x="37625" y="62779"/>
                    <a:pt x="48474" y="52161"/>
                    <a:pt x="48474" y="33599"/>
                  </a:cubicBezTo>
                  <a:cubicBezTo>
                    <a:pt x="48474" y="15054"/>
                    <a:pt x="37625" y="1"/>
                    <a:pt x="24228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4" name="Google Shape;1574;p54"/>
          <p:cNvGrpSpPr/>
          <p:nvPr/>
        </p:nvGrpSpPr>
        <p:grpSpPr>
          <a:xfrm>
            <a:off x="3454419" y="5322921"/>
            <a:ext cx="114944" cy="81856"/>
            <a:chOff x="-59015625" y="1993850"/>
            <a:chExt cx="144950" cy="103225"/>
          </a:xfrm>
        </p:grpSpPr>
        <p:sp>
          <p:nvSpPr>
            <p:cNvPr id="1575" name="Google Shape;1575;p54"/>
            <p:cNvSpPr/>
            <p:nvPr/>
          </p:nvSpPr>
          <p:spPr>
            <a:xfrm>
              <a:off x="-59015625" y="1993850"/>
              <a:ext cx="20500" cy="20525"/>
            </a:xfrm>
            <a:custGeom>
              <a:avLst/>
              <a:gdLst/>
              <a:ahLst/>
              <a:cxnLst/>
              <a:rect l="l" t="t" r="r" b="b"/>
              <a:pathLst>
                <a:path w="820" h="821" extrusionOk="0">
                  <a:moveTo>
                    <a:pt x="189" y="1"/>
                  </a:moveTo>
                  <a:cubicBezTo>
                    <a:pt x="63" y="1"/>
                    <a:pt x="0" y="64"/>
                    <a:pt x="0" y="190"/>
                  </a:cubicBezTo>
                  <a:lnTo>
                    <a:pt x="0" y="631"/>
                  </a:lnTo>
                  <a:cubicBezTo>
                    <a:pt x="0" y="757"/>
                    <a:pt x="95" y="820"/>
                    <a:pt x="189" y="820"/>
                  </a:cubicBezTo>
                  <a:lnTo>
                    <a:pt x="630" y="820"/>
                  </a:lnTo>
                  <a:cubicBezTo>
                    <a:pt x="725" y="820"/>
                    <a:pt x="820" y="757"/>
                    <a:pt x="820" y="631"/>
                  </a:cubicBezTo>
                  <a:lnTo>
                    <a:pt x="820" y="190"/>
                  </a:lnTo>
                  <a:cubicBezTo>
                    <a:pt x="820" y="64"/>
                    <a:pt x="725" y="1"/>
                    <a:pt x="6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54"/>
            <p:cNvSpPr/>
            <p:nvPr/>
          </p:nvSpPr>
          <p:spPr>
            <a:xfrm>
              <a:off x="-58954200" y="1993850"/>
              <a:ext cx="21300" cy="20525"/>
            </a:xfrm>
            <a:custGeom>
              <a:avLst/>
              <a:gdLst/>
              <a:ahLst/>
              <a:cxnLst/>
              <a:rect l="l" t="t" r="r" b="b"/>
              <a:pathLst>
                <a:path w="852" h="821" extrusionOk="0">
                  <a:moveTo>
                    <a:pt x="221" y="1"/>
                  </a:moveTo>
                  <a:cubicBezTo>
                    <a:pt x="95" y="1"/>
                    <a:pt x="1" y="64"/>
                    <a:pt x="1" y="190"/>
                  </a:cubicBezTo>
                  <a:lnTo>
                    <a:pt x="1" y="631"/>
                  </a:lnTo>
                  <a:cubicBezTo>
                    <a:pt x="1" y="757"/>
                    <a:pt x="127" y="820"/>
                    <a:pt x="221" y="820"/>
                  </a:cubicBezTo>
                  <a:lnTo>
                    <a:pt x="631" y="820"/>
                  </a:lnTo>
                  <a:cubicBezTo>
                    <a:pt x="757" y="820"/>
                    <a:pt x="851" y="757"/>
                    <a:pt x="851" y="631"/>
                  </a:cubicBezTo>
                  <a:lnTo>
                    <a:pt x="851" y="190"/>
                  </a:lnTo>
                  <a:cubicBezTo>
                    <a:pt x="851" y="64"/>
                    <a:pt x="757" y="1"/>
                    <a:pt x="6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54"/>
            <p:cNvSpPr/>
            <p:nvPr/>
          </p:nvSpPr>
          <p:spPr>
            <a:xfrm>
              <a:off x="-58891975" y="1993850"/>
              <a:ext cx="21300" cy="20525"/>
            </a:xfrm>
            <a:custGeom>
              <a:avLst/>
              <a:gdLst/>
              <a:ahLst/>
              <a:cxnLst/>
              <a:rect l="l" t="t" r="r" b="b"/>
              <a:pathLst>
                <a:path w="852" h="821" extrusionOk="0">
                  <a:moveTo>
                    <a:pt x="190" y="1"/>
                  </a:moveTo>
                  <a:cubicBezTo>
                    <a:pt x="95" y="1"/>
                    <a:pt x="1" y="64"/>
                    <a:pt x="1" y="190"/>
                  </a:cubicBezTo>
                  <a:lnTo>
                    <a:pt x="1" y="631"/>
                  </a:lnTo>
                  <a:cubicBezTo>
                    <a:pt x="1" y="757"/>
                    <a:pt x="127" y="820"/>
                    <a:pt x="190" y="820"/>
                  </a:cubicBezTo>
                  <a:lnTo>
                    <a:pt x="631" y="820"/>
                  </a:lnTo>
                  <a:cubicBezTo>
                    <a:pt x="757" y="820"/>
                    <a:pt x="851" y="757"/>
                    <a:pt x="851" y="631"/>
                  </a:cubicBezTo>
                  <a:lnTo>
                    <a:pt x="851" y="190"/>
                  </a:lnTo>
                  <a:cubicBezTo>
                    <a:pt x="851" y="64"/>
                    <a:pt x="757" y="1"/>
                    <a:pt x="6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54"/>
            <p:cNvSpPr/>
            <p:nvPr/>
          </p:nvSpPr>
          <p:spPr>
            <a:xfrm>
              <a:off x="-59015625" y="2034825"/>
              <a:ext cx="20500" cy="21275"/>
            </a:xfrm>
            <a:custGeom>
              <a:avLst/>
              <a:gdLst/>
              <a:ahLst/>
              <a:cxnLst/>
              <a:rect l="l" t="t" r="r" b="b"/>
              <a:pathLst>
                <a:path w="820" h="851" extrusionOk="0">
                  <a:moveTo>
                    <a:pt x="189" y="0"/>
                  </a:moveTo>
                  <a:cubicBezTo>
                    <a:pt x="63" y="0"/>
                    <a:pt x="0" y="95"/>
                    <a:pt x="0" y="221"/>
                  </a:cubicBezTo>
                  <a:lnTo>
                    <a:pt x="0" y="630"/>
                  </a:lnTo>
                  <a:cubicBezTo>
                    <a:pt x="0" y="756"/>
                    <a:pt x="95" y="851"/>
                    <a:pt x="189" y="851"/>
                  </a:cubicBezTo>
                  <a:lnTo>
                    <a:pt x="630" y="851"/>
                  </a:lnTo>
                  <a:cubicBezTo>
                    <a:pt x="725" y="851"/>
                    <a:pt x="820" y="756"/>
                    <a:pt x="820" y="630"/>
                  </a:cubicBezTo>
                  <a:lnTo>
                    <a:pt x="820" y="221"/>
                  </a:lnTo>
                  <a:cubicBezTo>
                    <a:pt x="820" y="95"/>
                    <a:pt x="725" y="0"/>
                    <a:pt x="6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54"/>
            <p:cNvSpPr/>
            <p:nvPr/>
          </p:nvSpPr>
          <p:spPr>
            <a:xfrm>
              <a:off x="-58954200" y="2034825"/>
              <a:ext cx="21300" cy="21275"/>
            </a:xfrm>
            <a:custGeom>
              <a:avLst/>
              <a:gdLst/>
              <a:ahLst/>
              <a:cxnLst/>
              <a:rect l="l" t="t" r="r" b="b"/>
              <a:pathLst>
                <a:path w="852" h="851" extrusionOk="0">
                  <a:moveTo>
                    <a:pt x="221" y="0"/>
                  </a:moveTo>
                  <a:cubicBezTo>
                    <a:pt x="95" y="0"/>
                    <a:pt x="1" y="95"/>
                    <a:pt x="1" y="221"/>
                  </a:cubicBezTo>
                  <a:lnTo>
                    <a:pt x="1" y="630"/>
                  </a:lnTo>
                  <a:cubicBezTo>
                    <a:pt x="1" y="756"/>
                    <a:pt x="127" y="851"/>
                    <a:pt x="221" y="851"/>
                  </a:cubicBezTo>
                  <a:lnTo>
                    <a:pt x="631" y="851"/>
                  </a:lnTo>
                  <a:cubicBezTo>
                    <a:pt x="757" y="851"/>
                    <a:pt x="851" y="756"/>
                    <a:pt x="851" y="630"/>
                  </a:cubicBezTo>
                  <a:lnTo>
                    <a:pt x="851" y="221"/>
                  </a:lnTo>
                  <a:cubicBezTo>
                    <a:pt x="851" y="95"/>
                    <a:pt x="757" y="0"/>
                    <a:pt x="6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54"/>
            <p:cNvSpPr/>
            <p:nvPr/>
          </p:nvSpPr>
          <p:spPr>
            <a:xfrm>
              <a:off x="-58891975" y="2034825"/>
              <a:ext cx="21300" cy="21275"/>
            </a:xfrm>
            <a:custGeom>
              <a:avLst/>
              <a:gdLst/>
              <a:ahLst/>
              <a:cxnLst/>
              <a:rect l="l" t="t" r="r" b="b"/>
              <a:pathLst>
                <a:path w="852" h="851" extrusionOk="0">
                  <a:moveTo>
                    <a:pt x="190" y="0"/>
                  </a:moveTo>
                  <a:cubicBezTo>
                    <a:pt x="95" y="0"/>
                    <a:pt x="1" y="95"/>
                    <a:pt x="1" y="221"/>
                  </a:cubicBezTo>
                  <a:lnTo>
                    <a:pt x="1" y="630"/>
                  </a:lnTo>
                  <a:cubicBezTo>
                    <a:pt x="1" y="756"/>
                    <a:pt x="127" y="851"/>
                    <a:pt x="190" y="851"/>
                  </a:cubicBezTo>
                  <a:lnTo>
                    <a:pt x="631" y="851"/>
                  </a:lnTo>
                  <a:cubicBezTo>
                    <a:pt x="757" y="851"/>
                    <a:pt x="851" y="756"/>
                    <a:pt x="851" y="630"/>
                  </a:cubicBezTo>
                  <a:lnTo>
                    <a:pt x="851" y="221"/>
                  </a:lnTo>
                  <a:cubicBezTo>
                    <a:pt x="851" y="95"/>
                    <a:pt x="757" y="0"/>
                    <a:pt x="6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54"/>
            <p:cNvSpPr/>
            <p:nvPr/>
          </p:nvSpPr>
          <p:spPr>
            <a:xfrm>
              <a:off x="-59015625" y="2076550"/>
              <a:ext cx="20500" cy="20525"/>
            </a:xfrm>
            <a:custGeom>
              <a:avLst/>
              <a:gdLst/>
              <a:ahLst/>
              <a:cxnLst/>
              <a:rect l="l" t="t" r="r" b="b"/>
              <a:pathLst>
                <a:path w="820" h="821" extrusionOk="0">
                  <a:moveTo>
                    <a:pt x="189" y="1"/>
                  </a:moveTo>
                  <a:cubicBezTo>
                    <a:pt x="63" y="1"/>
                    <a:pt x="0" y="64"/>
                    <a:pt x="0" y="190"/>
                  </a:cubicBezTo>
                  <a:lnTo>
                    <a:pt x="0" y="631"/>
                  </a:lnTo>
                  <a:cubicBezTo>
                    <a:pt x="0" y="757"/>
                    <a:pt x="95" y="820"/>
                    <a:pt x="189" y="820"/>
                  </a:cubicBezTo>
                  <a:lnTo>
                    <a:pt x="630" y="820"/>
                  </a:lnTo>
                  <a:cubicBezTo>
                    <a:pt x="725" y="820"/>
                    <a:pt x="820" y="757"/>
                    <a:pt x="820" y="631"/>
                  </a:cubicBezTo>
                  <a:lnTo>
                    <a:pt x="820" y="190"/>
                  </a:lnTo>
                  <a:cubicBezTo>
                    <a:pt x="820" y="64"/>
                    <a:pt x="725" y="1"/>
                    <a:pt x="6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54"/>
            <p:cNvSpPr/>
            <p:nvPr/>
          </p:nvSpPr>
          <p:spPr>
            <a:xfrm>
              <a:off x="-58954200" y="2076550"/>
              <a:ext cx="21300" cy="20525"/>
            </a:xfrm>
            <a:custGeom>
              <a:avLst/>
              <a:gdLst/>
              <a:ahLst/>
              <a:cxnLst/>
              <a:rect l="l" t="t" r="r" b="b"/>
              <a:pathLst>
                <a:path w="852" h="821" extrusionOk="0">
                  <a:moveTo>
                    <a:pt x="221" y="1"/>
                  </a:moveTo>
                  <a:cubicBezTo>
                    <a:pt x="95" y="1"/>
                    <a:pt x="1" y="64"/>
                    <a:pt x="1" y="190"/>
                  </a:cubicBezTo>
                  <a:lnTo>
                    <a:pt x="1" y="631"/>
                  </a:lnTo>
                  <a:cubicBezTo>
                    <a:pt x="1" y="757"/>
                    <a:pt x="127" y="820"/>
                    <a:pt x="221" y="820"/>
                  </a:cubicBezTo>
                  <a:lnTo>
                    <a:pt x="631" y="820"/>
                  </a:lnTo>
                  <a:cubicBezTo>
                    <a:pt x="757" y="820"/>
                    <a:pt x="851" y="757"/>
                    <a:pt x="851" y="631"/>
                  </a:cubicBezTo>
                  <a:lnTo>
                    <a:pt x="851" y="190"/>
                  </a:lnTo>
                  <a:cubicBezTo>
                    <a:pt x="851" y="64"/>
                    <a:pt x="757" y="1"/>
                    <a:pt x="6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54"/>
            <p:cNvSpPr/>
            <p:nvPr/>
          </p:nvSpPr>
          <p:spPr>
            <a:xfrm>
              <a:off x="-58891975" y="2076550"/>
              <a:ext cx="21300" cy="20525"/>
            </a:xfrm>
            <a:custGeom>
              <a:avLst/>
              <a:gdLst/>
              <a:ahLst/>
              <a:cxnLst/>
              <a:rect l="l" t="t" r="r" b="b"/>
              <a:pathLst>
                <a:path w="852" h="821" extrusionOk="0">
                  <a:moveTo>
                    <a:pt x="190" y="1"/>
                  </a:moveTo>
                  <a:cubicBezTo>
                    <a:pt x="95" y="1"/>
                    <a:pt x="1" y="64"/>
                    <a:pt x="1" y="190"/>
                  </a:cubicBezTo>
                  <a:lnTo>
                    <a:pt x="1" y="631"/>
                  </a:lnTo>
                  <a:cubicBezTo>
                    <a:pt x="1" y="757"/>
                    <a:pt x="127" y="820"/>
                    <a:pt x="190" y="820"/>
                  </a:cubicBezTo>
                  <a:lnTo>
                    <a:pt x="631" y="820"/>
                  </a:lnTo>
                  <a:cubicBezTo>
                    <a:pt x="757" y="820"/>
                    <a:pt x="851" y="757"/>
                    <a:pt x="851" y="631"/>
                  </a:cubicBezTo>
                  <a:lnTo>
                    <a:pt x="851" y="190"/>
                  </a:lnTo>
                  <a:cubicBezTo>
                    <a:pt x="851" y="64"/>
                    <a:pt x="757" y="1"/>
                    <a:pt x="6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4" name="Google Shape;1584;p54"/>
          <p:cNvGrpSpPr/>
          <p:nvPr/>
        </p:nvGrpSpPr>
        <p:grpSpPr>
          <a:xfrm rot="3554689">
            <a:off x="4606308" y="128200"/>
            <a:ext cx="641796" cy="695866"/>
            <a:chOff x="4456725" y="3978600"/>
            <a:chExt cx="589750" cy="639375"/>
          </a:xfrm>
        </p:grpSpPr>
        <p:sp>
          <p:nvSpPr>
            <p:cNvPr id="1585" name="Google Shape;1585;p54"/>
            <p:cNvSpPr/>
            <p:nvPr/>
          </p:nvSpPr>
          <p:spPr>
            <a:xfrm>
              <a:off x="4456850" y="3978600"/>
              <a:ext cx="589625" cy="639375"/>
            </a:xfrm>
            <a:custGeom>
              <a:avLst/>
              <a:gdLst/>
              <a:ahLst/>
              <a:cxnLst/>
              <a:rect l="l" t="t" r="r" b="b"/>
              <a:pathLst>
                <a:path w="23585" h="25575" extrusionOk="0">
                  <a:moveTo>
                    <a:pt x="1856" y="1528"/>
                  </a:moveTo>
                  <a:lnTo>
                    <a:pt x="1856" y="1528"/>
                  </a:lnTo>
                  <a:cubicBezTo>
                    <a:pt x="2764" y="3230"/>
                    <a:pt x="4591" y="6413"/>
                    <a:pt x="7173" y="9757"/>
                  </a:cubicBezTo>
                  <a:cubicBezTo>
                    <a:pt x="10319" y="13828"/>
                    <a:pt x="15197" y="18894"/>
                    <a:pt x="21256" y="21130"/>
                  </a:cubicBezTo>
                  <a:cubicBezTo>
                    <a:pt x="20875" y="21100"/>
                    <a:pt x="20499" y="21084"/>
                    <a:pt x="20128" y="21084"/>
                  </a:cubicBezTo>
                  <a:cubicBezTo>
                    <a:pt x="15142" y="21084"/>
                    <a:pt x="12245" y="23829"/>
                    <a:pt x="11699" y="24398"/>
                  </a:cubicBezTo>
                  <a:cubicBezTo>
                    <a:pt x="11143" y="24065"/>
                    <a:pt x="8718" y="22720"/>
                    <a:pt x="5876" y="22720"/>
                  </a:cubicBezTo>
                  <a:cubicBezTo>
                    <a:pt x="4249" y="22720"/>
                    <a:pt x="2791" y="23164"/>
                    <a:pt x="1525" y="24041"/>
                  </a:cubicBezTo>
                  <a:cubicBezTo>
                    <a:pt x="3354" y="21296"/>
                    <a:pt x="3123" y="18671"/>
                    <a:pt x="2534" y="16848"/>
                  </a:cubicBezTo>
                  <a:cubicBezTo>
                    <a:pt x="1961" y="15078"/>
                    <a:pt x="985" y="13777"/>
                    <a:pt x="551" y="13257"/>
                  </a:cubicBezTo>
                  <a:cubicBezTo>
                    <a:pt x="885" y="13196"/>
                    <a:pt x="1412" y="13001"/>
                    <a:pt x="1876" y="12398"/>
                  </a:cubicBezTo>
                  <a:cubicBezTo>
                    <a:pt x="2794" y="11207"/>
                    <a:pt x="3491" y="8351"/>
                    <a:pt x="1856" y="1528"/>
                  </a:cubicBezTo>
                  <a:close/>
                  <a:moveTo>
                    <a:pt x="1344" y="1"/>
                  </a:moveTo>
                  <a:cubicBezTo>
                    <a:pt x="1325" y="1"/>
                    <a:pt x="1306" y="4"/>
                    <a:pt x="1288" y="10"/>
                  </a:cubicBezTo>
                  <a:cubicBezTo>
                    <a:pt x="1205" y="41"/>
                    <a:pt x="1162" y="133"/>
                    <a:pt x="1192" y="217"/>
                  </a:cubicBezTo>
                  <a:cubicBezTo>
                    <a:pt x="3235" y="7925"/>
                    <a:pt x="2552" y="10989"/>
                    <a:pt x="1620" y="12200"/>
                  </a:cubicBezTo>
                  <a:cubicBezTo>
                    <a:pt x="1077" y="12906"/>
                    <a:pt x="454" y="12961"/>
                    <a:pt x="276" y="12961"/>
                  </a:cubicBezTo>
                  <a:cubicBezTo>
                    <a:pt x="250" y="12961"/>
                    <a:pt x="235" y="12960"/>
                    <a:pt x="233" y="12960"/>
                  </a:cubicBezTo>
                  <a:cubicBezTo>
                    <a:pt x="228" y="12959"/>
                    <a:pt x="223" y="12959"/>
                    <a:pt x="218" y="12959"/>
                  </a:cubicBezTo>
                  <a:cubicBezTo>
                    <a:pt x="157" y="12959"/>
                    <a:pt x="100" y="12993"/>
                    <a:pt x="72" y="13049"/>
                  </a:cubicBezTo>
                  <a:cubicBezTo>
                    <a:pt x="42" y="13110"/>
                    <a:pt x="53" y="13182"/>
                    <a:pt x="99" y="13231"/>
                  </a:cubicBezTo>
                  <a:cubicBezTo>
                    <a:pt x="113" y="13247"/>
                    <a:pt x="1518" y="14747"/>
                    <a:pt x="2230" y="16958"/>
                  </a:cubicBezTo>
                  <a:cubicBezTo>
                    <a:pt x="3180" y="19906"/>
                    <a:pt x="2516" y="22657"/>
                    <a:pt x="257" y="25132"/>
                  </a:cubicBezTo>
                  <a:cubicBezTo>
                    <a:pt x="203" y="25188"/>
                    <a:pt x="149" y="25246"/>
                    <a:pt x="97" y="25304"/>
                  </a:cubicBezTo>
                  <a:cubicBezTo>
                    <a:pt x="1" y="25408"/>
                    <a:pt x="74" y="25575"/>
                    <a:pt x="215" y="25575"/>
                  </a:cubicBezTo>
                  <a:cubicBezTo>
                    <a:pt x="215" y="25575"/>
                    <a:pt x="216" y="25575"/>
                    <a:pt x="216" y="25575"/>
                  </a:cubicBezTo>
                  <a:cubicBezTo>
                    <a:pt x="261" y="25575"/>
                    <a:pt x="304" y="25557"/>
                    <a:pt x="334" y="25525"/>
                  </a:cubicBezTo>
                  <a:cubicBezTo>
                    <a:pt x="388" y="25467"/>
                    <a:pt x="441" y="25410"/>
                    <a:pt x="494" y="25354"/>
                  </a:cubicBezTo>
                  <a:cubicBezTo>
                    <a:pt x="1957" y="23821"/>
                    <a:pt x="3767" y="23044"/>
                    <a:pt x="5876" y="23044"/>
                  </a:cubicBezTo>
                  <a:cubicBezTo>
                    <a:pt x="8952" y="23044"/>
                    <a:pt x="11613" y="24723"/>
                    <a:pt x="11640" y="24741"/>
                  </a:cubicBezTo>
                  <a:cubicBezTo>
                    <a:pt x="11667" y="24758"/>
                    <a:pt x="11697" y="24766"/>
                    <a:pt x="11727" y="24766"/>
                  </a:cubicBezTo>
                  <a:cubicBezTo>
                    <a:pt x="11773" y="24766"/>
                    <a:pt x="11818" y="24747"/>
                    <a:pt x="11850" y="24710"/>
                  </a:cubicBezTo>
                  <a:cubicBezTo>
                    <a:pt x="11878" y="24676"/>
                    <a:pt x="14749" y="21408"/>
                    <a:pt x="20128" y="21408"/>
                  </a:cubicBezTo>
                  <a:cubicBezTo>
                    <a:pt x="21178" y="21408"/>
                    <a:pt x="22268" y="21532"/>
                    <a:pt x="23370" y="21778"/>
                  </a:cubicBezTo>
                  <a:cubicBezTo>
                    <a:pt x="23382" y="21781"/>
                    <a:pt x="23394" y="21782"/>
                    <a:pt x="23406" y="21782"/>
                  </a:cubicBezTo>
                  <a:cubicBezTo>
                    <a:pt x="23479" y="21782"/>
                    <a:pt x="23546" y="21732"/>
                    <a:pt x="23563" y="21657"/>
                  </a:cubicBezTo>
                  <a:cubicBezTo>
                    <a:pt x="23584" y="21569"/>
                    <a:pt x="23529" y="21483"/>
                    <a:pt x="23442" y="21463"/>
                  </a:cubicBezTo>
                  <a:cubicBezTo>
                    <a:pt x="16497" y="19765"/>
                    <a:pt x="10903" y="14055"/>
                    <a:pt x="7433" y="9563"/>
                  </a:cubicBezTo>
                  <a:cubicBezTo>
                    <a:pt x="3664" y="4686"/>
                    <a:pt x="1517" y="152"/>
                    <a:pt x="1496" y="106"/>
                  </a:cubicBezTo>
                  <a:cubicBezTo>
                    <a:pt x="1472" y="41"/>
                    <a:pt x="1410" y="1"/>
                    <a:pt x="13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54"/>
            <p:cNvSpPr/>
            <p:nvPr/>
          </p:nvSpPr>
          <p:spPr>
            <a:xfrm>
              <a:off x="4456825" y="4188300"/>
              <a:ext cx="427800" cy="429675"/>
            </a:xfrm>
            <a:custGeom>
              <a:avLst/>
              <a:gdLst/>
              <a:ahLst/>
              <a:cxnLst/>
              <a:rect l="l" t="t" r="r" b="b"/>
              <a:pathLst>
                <a:path w="17112" h="17187" extrusionOk="0">
                  <a:moveTo>
                    <a:pt x="6470" y="0"/>
                  </a:moveTo>
                  <a:cubicBezTo>
                    <a:pt x="6384" y="0"/>
                    <a:pt x="6313" y="67"/>
                    <a:pt x="6307" y="154"/>
                  </a:cubicBezTo>
                  <a:cubicBezTo>
                    <a:pt x="5806" y="10070"/>
                    <a:pt x="2012" y="14943"/>
                    <a:pt x="623" y="16409"/>
                  </a:cubicBezTo>
                  <a:cubicBezTo>
                    <a:pt x="290" y="16718"/>
                    <a:pt x="107" y="16907"/>
                    <a:pt x="101" y="16913"/>
                  </a:cubicBezTo>
                  <a:cubicBezTo>
                    <a:pt x="1" y="17014"/>
                    <a:pt x="73" y="17187"/>
                    <a:pt x="216" y="17187"/>
                  </a:cubicBezTo>
                  <a:cubicBezTo>
                    <a:pt x="216" y="17187"/>
                    <a:pt x="217" y="17187"/>
                    <a:pt x="217" y="17187"/>
                  </a:cubicBezTo>
                  <a:cubicBezTo>
                    <a:pt x="255" y="17187"/>
                    <a:pt x="290" y="17175"/>
                    <a:pt x="319" y="17152"/>
                  </a:cubicBezTo>
                  <a:cubicBezTo>
                    <a:pt x="328" y="17144"/>
                    <a:pt x="518" y="16987"/>
                    <a:pt x="825" y="16664"/>
                  </a:cubicBezTo>
                  <a:cubicBezTo>
                    <a:pt x="2501" y="15110"/>
                    <a:pt x="8212" y="10268"/>
                    <a:pt x="14348" y="10268"/>
                  </a:cubicBezTo>
                  <a:cubicBezTo>
                    <a:pt x="15192" y="10268"/>
                    <a:pt x="16044" y="10360"/>
                    <a:pt x="16894" y="10564"/>
                  </a:cubicBezTo>
                  <a:cubicBezTo>
                    <a:pt x="16907" y="10567"/>
                    <a:pt x="16920" y="10569"/>
                    <a:pt x="16932" y="10569"/>
                  </a:cubicBezTo>
                  <a:cubicBezTo>
                    <a:pt x="17005" y="10569"/>
                    <a:pt x="17072" y="10519"/>
                    <a:pt x="17090" y="10445"/>
                  </a:cubicBezTo>
                  <a:cubicBezTo>
                    <a:pt x="17111" y="10358"/>
                    <a:pt x="17057" y="10271"/>
                    <a:pt x="16970" y="10250"/>
                  </a:cubicBezTo>
                  <a:cubicBezTo>
                    <a:pt x="16093" y="10040"/>
                    <a:pt x="15216" y="9947"/>
                    <a:pt x="14352" y="9947"/>
                  </a:cubicBezTo>
                  <a:cubicBezTo>
                    <a:pt x="10908" y="9947"/>
                    <a:pt x="7661" y="11423"/>
                    <a:pt x="5356" y="12825"/>
                  </a:cubicBezTo>
                  <a:cubicBezTo>
                    <a:pt x="4054" y="13617"/>
                    <a:pt x="2927" y="14456"/>
                    <a:pt x="2053" y="15167"/>
                  </a:cubicBezTo>
                  <a:cubicBezTo>
                    <a:pt x="3781" y="12762"/>
                    <a:pt x="6233" y="8023"/>
                    <a:pt x="6630" y="170"/>
                  </a:cubicBezTo>
                  <a:cubicBezTo>
                    <a:pt x="6635" y="81"/>
                    <a:pt x="6566" y="5"/>
                    <a:pt x="6477" y="0"/>
                  </a:cubicBezTo>
                  <a:cubicBezTo>
                    <a:pt x="6475" y="0"/>
                    <a:pt x="6472" y="0"/>
                    <a:pt x="647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54"/>
            <p:cNvSpPr/>
            <p:nvPr/>
          </p:nvSpPr>
          <p:spPr>
            <a:xfrm>
              <a:off x="4456725" y="4227950"/>
              <a:ext cx="297575" cy="390025"/>
            </a:xfrm>
            <a:custGeom>
              <a:avLst/>
              <a:gdLst/>
              <a:ahLst/>
              <a:cxnLst/>
              <a:rect l="l" t="t" r="r" b="b"/>
              <a:pathLst>
                <a:path w="11903" h="15601" extrusionOk="0">
                  <a:moveTo>
                    <a:pt x="767" y="3336"/>
                  </a:moveTo>
                  <a:lnTo>
                    <a:pt x="767" y="3336"/>
                  </a:lnTo>
                  <a:cubicBezTo>
                    <a:pt x="1677" y="3410"/>
                    <a:pt x="3598" y="3685"/>
                    <a:pt x="5559" y="4701"/>
                  </a:cubicBezTo>
                  <a:cubicBezTo>
                    <a:pt x="5702" y="4776"/>
                    <a:pt x="5843" y="4852"/>
                    <a:pt x="5982" y="4932"/>
                  </a:cubicBezTo>
                  <a:lnTo>
                    <a:pt x="5914" y="4932"/>
                  </a:lnTo>
                  <a:cubicBezTo>
                    <a:pt x="3517" y="4932"/>
                    <a:pt x="1597" y="3878"/>
                    <a:pt x="767" y="3336"/>
                  </a:cubicBezTo>
                  <a:close/>
                  <a:moveTo>
                    <a:pt x="9667" y="4373"/>
                  </a:moveTo>
                  <a:cubicBezTo>
                    <a:pt x="9155" y="4891"/>
                    <a:pt x="8617" y="5456"/>
                    <a:pt x="8066" y="6050"/>
                  </a:cubicBezTo>
                  <a:cubicBezTo>
                    <a:pt x="7725" y="5740"/>
                    <a:pt x="7365" y="5452"/>
                    <a:pt x="6987" y="5188"/>
                  </a:cubicBezTo>
                  <a:lnTo>
                    <a:pt x="6988" y="5187"/>
                  </a:lnTo>
                  <a:cubicBezTo>
                    <a:pt x="7845" y="5077"/>
                    <a:pt x="8745" y="4824"/>
                    <a:pt x="9667" y="4373"/>
                  </a:cubicBezTo>
                  <a:close/>
                  <a:moveTo>
                    <a:pt x="10192" y="4305"/>
                  </a:moveTo>
                  <a:cubicBezTo>
                    <a:pt x="9737" y="5456"/>
                    <a:pt x="9525" y="6568"/>
                    <a:pt x="9474" y="7612"/>
                  </a:cubicBezTo>
                  <a:cubicBezTo>
                    <a:pt x="9122" y="7133"/>
                    <a:pt x="8729" y="6685"/>
                    <a:pt x="8303" y="6272"/>
                  </a:cubicBezTo>
                  <a:cubicBezTo>
                    <a:pt x="8957" y="5564"/>
                    <a:pt x="9596" y="4896"/>
                    <a:pt x="10192" y="4305"/>
                  </a:cubicBezTo>
                  <a:close/>
                  <a:moveTo>
                    <a:pt x="3558" y="4935"/>
                  </a:moveTo>
                  <a:lnTo>
                    <a:pt x="3558" y="4935"/>
                  </a:lnTo>
                  <a:cubicBezTo>
                    <a:pt x="4268" y="5127"/>
                    <a:pt x="5062" y="5256"/>
                    <a:pt x="5913" y="5256"/>
                  </a:cubicBezTo>
                  <a:cubicBezTo>
                    <a:pt x="6102" y="5256"/>
                    <a:pt x="6294" y="5250"/>
                    <a:pt x="6488" y="5236"/>
                  </a:cubicBezTo>
                  <a:cubicBezTo>
                    <a:pt x="6971" y="5545"/>
                    <a:pt x="7429" y="5895"/>
                    <a:pt x="7856" y="6278"/>
                  </a:cubicBezTo>
                  <a:cubicBezTo>
                    <a:pt x="5866" y="8438"/>
                    <a:pt x="3752" y="10919"/>
                    <a:pt x="2234" y="12739"/>
                  </a:cubicBezTo>
                  <a:cubicBezTo>
                    <a:pt x="3176" y="10874"/>
                    <a:pt x="4023" y="8177"/>
                    <a:pt x="3558" y="4935"/>
                  </a:cubicBezTo>
                  <a:close/>
                  <a:moveTo>
                    <a:pt x="9801" y="8648"/>
                  </a:moveTo>
                  <a:lnTo>
                    <a:pt x="9801" y="8648"/>
                  </a:lnTo>
                  <a:cubicBezTo>
                    <a:pt x="10698" y="10151"/>
                    <a:pt x="11267" y="11938"/>
                    <a:pt x="11508" y="14008"/>
                  </a:cubicBezTo>
                  <a:cubicBezTo>
                    <a:pt x="10955" y="13114"/>
                    <a:pt x="9935" y="11147"/>
                    <a:pt x="9801" y="8648"/>
                  </a:cubicBezTo>
                  <a:close/>
                  <a:moveTo>
                    <a:pt x="2565" y="0"/>
                  </a:moveTo>
                  <a:cubicBezTo>
                    <a:pt x="2527" y="0"/>
                    <a:pt x="2489" y="13"/>
                    <a:pt x="2459" y="40"/>
                  </a:cubicBezTo>
                  <a:cubicBezTo>
                    <a:pt x="2392" y="100"/>
                    <a:pt x="2385" y="202"/>
                    <a:pt x="2444" y="269"/>
                  </a:cubicBezTo>
                  <a:cubicBezTo>
                    <a:pt x="2476" y="307"/>
                    <a:pt x="5613" y="3807"/>
                    <a:pt x="9919" y="3807"/>
                  </a:cubicBezTo>
                  <a:cubicBezTo>
                    <a:pt x="9961" y="3807"/>
                    <a:pt x="10003" y="3806"/>
                    <a:pt x="10045" y="3806"/>
                  </a:cubicBezTo>
                  <a:lnTo>
                    <a:pt x="10045" y="3806"/>
                  </a:lnTo>
                  <a:cubicBezTo>
                    <a:pt x="8837" y="4495"/>
                    <a:pt x="7659" y="4817"/>
                    <a:pt x="6564" y="4905"/>
                  </a:cubicBezTo>
                  <a:cubicBezTo>
                    <a:pt x="6270" y="4718"/>
                    <a:pt x="5979" y="4553"/>
                    <a:pt x="5696" y="4407"/>
                  </a:cubicBezTo>
                  <a:cubicBezTo>
                    <a:pt x="2955" y="2990"/>
                    <a:pt x="372" y="2984"/>
                    <a:pt x="223" y="2984"/>
                  </a:cubicBezTo>
                  <a:cubicBezTo>
                    <a:pt x="222" y="2984"/>
                    <a:pt x="221" y="2984"/>
                    <a:pt x="220" y="2984"/>
                  </a:cubicBezTo>
                  <a:cubicBezTo>
                    <a:pt x="220" y="2984"/>
                    <a:pt x="219" y="2984"/>
                    <a:pt x="219" y="2984"/>
                  </a:cubicBezTo>
                  <a:cubicBezTo>
                    <a:pt x="67" y="2984"/>
                    <a:pt x="0" y="3176"/>
                    <a:pt x="119" y="3270"/>
                  </a:cubicBezTo>
                  <a:cubicBezTo>
                    <a:pt x="144" y="3291"/>
                    <a:pt x="1351" y="4259"/>
                    <a:pt x="3217" y="4836"/>
                  </a:cubicBezTo>
                  <a:cubicBezTo>
                    <a:pt x="3930" y="9440"/>
                    <a:pt x="1921" y="12937"/>
                    <a:pt x="800" y="14472"/>
                  </a:cubicBezTo>
                  <a:cubicBezTo>
                    <a:pt x="365" y="15002"/>
                    <a:pt x="108" y="15322"/>
                    <a:pt x="96" y="15337"/>
                  </a:cubicBezTo>
                  <a:cubicBezTo>
                    <a:pt x="8" y="15442"/>
                    <a:pt x="84" y="15601"/>
                    <a:pt x="220" y="15601"/>
                  </a:cubicBezTo>
                  <a:cubicBezTo>
                    <a:pt x="220" y="15601"/>
                    <a:pt x="221" y="15601"/>
                    <a:pt x="221" y="15601"/>
                  </a:cubicBezTo>
                  <a:cubicBezTo>
                    <a:pt x="265" y="15600"/>
                    <a:pt x="307" y="15582"/>
                    <a:pt x="336" y="15549"/>
                  </a:cubicBezTo>
                  <a:cubicBezTo>
                    <a:pt x="348" y="15539"/>
                    <a:pt x="639" y="15235"/>
                    <a:pt x="1046" y="14679"/>
                  </a:cubicBezTo>
                  <a:cubicBezTo>
                    <a:pt x="2369" y="13065"/>
                    <a:pt x="5350" y="9473"/>
                    <a:pt x="8093" y="6496"/>
                  </a:cubicBezTo>
                  <a:cubicBezTo>
                    <a:pt x="8605" y="6987"/>
                    <a:pt x="9064" y="7529"/>
                    <a:pt x="9462" y="8116"/>
                  </a:cubicBezTo>
                  <a:cubicBezTo>
                    <a:pt x="9467" y="11932"/>
                    <a:pt x="11575" y="14690"/>
                    <a:pt x="11604" y="14727"/>
                  </a:cubicBezTo>
                  <a:cubicBezTo>
                    <a:pt x="11638" y="14772"/>
                    <a:pt x="11684" y="14792"/>
                    <a:pt x="11730" y="14792"/>
                  </a:cubicBezTo>
                  <a:cubicBezTo>
                    <a:pt x="11818" y="14792"/>
                    <a:pt x="11903" y="14720"/>
                    <a:pt x="11892" y="14615"/>
                  </a:cubicBezTo>
                  <a:cubicBezTo>
                    <a:pt x="11660" y="11783"/>
                    <a:pt x="10847" y="9654"/>
                    <a:pt x="9786" y="8055"/>
                  </a:cubicBezTo>
                  <a:cubicBezTo>
                    <a:pt x="9793" y="6704"/>
                    <a:pt x="10072" y="5220"/>
                    <a:pt x="10819" y="3678"/>
                  </a:cubicBezTo>
                  <a:cubicBezTo>
                    <a:pt x="10826" y="3664"/>
                    <a:pt x="10832" y="3648"/>
                    <a:pt x="10834" y="3631"/>
                  </a:cubicBezTo>
                  <a:cubicBezTo>
                    <a:pt x="10835" y="3624"/>
                    <a:pt x="10837" y="3617"/>
                    <a:pt x="10837" y="3610"/>
                  </a:cubicBezTo>
                  <a:cubicBezTo>
                    <a:pt x="10838" y="3573"/>
                    <a:pt x="10825" y="3535"/>
                    <a:pt x="10802" y="3506"/>
                  </a:cubicBezTo>
                  <a:lnTo>
                    <a:pt x="10799" y="3502"/>
                  </a:lnTo>
                  <a:cubicBezTo>
                    <a:pt x="10777" y="3477"/>
                    <a:pt x="10746" y="3458"/>
                    <a:pt x="10714" y="3450"/>
                  </a:cubicBezTo>
                  <a:cubicBezTo>
                    <a:pt x="10703" y="3447"/>
                    <a:pt x="10692" y="3446"/>
                    <a:pt x="10681" y="3446"/>
                  </a:cubicBezTo>
                  <a:cubicBezTo>
                    <a:pt x="10673" y="3446"/>
                    <a:pt x="10665" y="3446"/>
                    <a:pt x="10657" y="3447"/>
                  </a:cubicBezTo>
                  <a:cubicBezTo>
                    <a:pt x="10405" y="3472"/>
                    <a:pt x="10156" y="3484"/>
                    <a:pt x="9911" y="3484"/>
                  </a:cubicBezTo>
                  <a:cubicBezTo>
                    <a:pt x="5758" y="3484"/>
                    <a:pt x="2719" y="92"/>
                    <a:pt x="2687" y="56"/>
                  </a:cubicBezTo>
                  <a:cubicBezTo>
                    <a:pt x="2655" y="19"/>
                    <a:pt x="2610" y="0"/>
                    <a:pt x="256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54"/>
            <p:cNvSpPr/>
            <p:nvPr/>
          </p:nvSpPr>
          <p:spPr>
            <a:xfrm>
              <a:off x="4718075" y="4314100"/>
              <a:ext cx="143125" cy="259425"/>
            </a:xfrm>
            <a:custGeom>
              <a:avLst/>
              <a:gdLst/>
              <a:ahLst/>
              <a:cxnLst/>
              <a:rect l="l" t="t" r="r" b="b"/>
              <a:pathLst>
                <a:path w="5725" h="10377" extrusionOk="0">
                  <a:moveTo>
                    <a:pt x="219" y="0"/>
                  </a:moveTo>
                  <a:cubicBezTo>
                    <a:pt x="131" y="1"/>
                    <a:pt x="60" y="72"/>
                    <a:pt x="59" y="159"/>
                  </a:cubicBezTo>
                  <a:cubicBezTo>
                    <a:pt x="56" y="464"/>
                    <a:pt x="1" y="7656"/>
                    <a:pt x="3665" y="10344"/>
                  </a:cubicBezTo>
                  <a:cubicBezTo>
                    <a:pt x="3693" y="10365"/>
                    <a:pt x="3726" y="10375"/>
                    <a:pt x="3761" y="10375"/>
                  </a:cubicBezTo>
                  <a:lnTo>
                    <a:pt x="3761" y="10377"/>
                  </a:lnTo>
                  <a:cubicBezTo>
                    <a:pt x="3762" y="10377"/>
                    <a:pt x="3763" y="10377"/>
                    <a:pt x="3764" y="10377"/>
                  </a:cubicBezTo>
                  <a:cubicBezTo>
                    <a:pt x="3920" y="10377"/>
                    <a:pt x="3987" y="10175"/>
                    <a:pt x="3858" y="10084"/>
                  </a:cubicBezTo>
                  <a:cubicBezTo>
                    <a:pt x="1682" y="8488"/>
                    <a:pt x="868" y="5121"/>
                    <a:pt x="564" y="2754"/>
                  </a:cubicBezTo>
                  <a:lnTo>
                    <a:pt x="564" y="2754"/>
                  </a:lnTo>
                  <a:cubicBezTo>
                    <a:pt x="1907" y="6592"/>
                    <a:pt x="5418" y="8629"/>
                    <a:pt x="5460" y="8653"/>
                  </a:cubicBezTo>
                  <a:cubicBezTo>
                    <a:pt x="5485" y="8668"/>
                    <a:pt x="5512" y="8674"/>
                    <a:pt x="5539" y="8674"/>
                  </a:cubicBezTo>
                  <a:cubicBezTo>
                    <a:pt x="5596" y="8674"/>
                    <a:pt x="5650" y="8645"/>
                    <a:pt x="5680" y="8592"/>
                  </a:cubicBezTo>
                  <a:cubicBezTo>
                    <a:pt x="5725" y="8515"/>
                    <a:pt x="5698" y="8417"/>
                    <a:pt x="5620" y="8372"/>
                  </a:cubicBezTo>
                  <a:cubicBezTo>
                    <a:pt x="5570" y="8344"/>
                    <a:pt x="638" y="5482"/>
                    <a:pt x="383" y="154"/>
                  </a:cubicBezTo>
                  <a:cubicBezTo>
                    <a:pt x="379" y="67"/>
                    <a:pt x="305" y="7"/>
                    <a:pt x="2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1589;p54"/>
            <p:cNvSpPr/>
            <p:nvPr/>
          </p:nvSpPr>
          <p:spPr>
            <a:xfrm>
              <a:off x="4486175" y="3978925"/>
              <a:ext cx="560250" cy="544225"/>
            </a:xfrm>
            <a:custGeom>
              <a:avLst/>
              <a:gdLst/>
              <a:ahLst/>
              <a:cxnLst/>
              <a:rect l="l" t="t" r="r" b="b"/>
              <a:pathLst>
                <a:path w="22410" h="21769" extrusionOk="0">
                  <a:moveTo>
                    <a:pt x="175" y="0"/>
                  </a:moveTo>
                  <a:cubicBezTo>
                    <a:pt x="165" y="0"/>
                    <a:pt x="156" y="1"/>
                    <a:pt x="146" y="3"/>
                  </a:cubicBezTo>
                  <a:cubicBezTo>
                    <a:pt x="58" y="20"/>
                    <a:pt x="0" y="104"/>
                    <a:pt x="17" y="192"/>
                  </a:cubicBezTo>
                  <a:cubicBezTo>
                    <a:pt x="25" y="236"/>
                    <a:pt x="874" y="4652"/>
                    <a:pt x="4020" y="9489"/>
                  </a:cubicBezTo>
                  <a:cubicBezTo>
                    <a:pt x="6924" y="13957"/>
                    <a:pt x="12435" y="19711"/>
                    <a:pt x="22198" y="21765"/>
                  </a:cubicBezTo>
                  <a:cubicBezTo>
                    <a:pt x="22210" y="21767"/>
                    <a:pt x="22220" y="21768"/>
                    <a:pt x="22232" y="21768"/>
                  </a:cubicBezTo>
                  <a:cubicBezTo>
                    <a:pt x="22235" y="21769"/>
                    <a:pt x="22239" y="21769"/>
                    <a:pt x="22243" y="21769"/>
                  </a:cubicBezTo>
                  <a:cubicBezTo>
                    <a:pt x="22324" y="21769"/>
                    <a:pt x="22393" y="21706"/>
                    <a:pt x="22402" y="21624"/>
                  </a:cubicBezTo>
                  <a:cubicBezTo>
                    <a:pt x="22410" y="21539"/>
                    <a:pt x="22350" y="21462"/>
                    <a:pt x="22265" y="21449"/>
                  </a:cubicBezTo>
                  <a:cubicBezTo>
                    <a:pt x="12617" y="19418"/>
                    <a:pt x="7169" y="13735"/>
                    <a:pt x="4299" y="9324"/>
                  </a:cubicBezTo>
                  <a:cubicBezTo>
                    <a:pt x="1184" y="4540"/>
                    <a:pt x="342" y="177"/>
                    <a:pt x="334" y="133"/>
                  </a:cubicBezTo>
                  <a:cubicBezTo>
                    <a:pt x="320" y="55"/>
                    <a:pt x="252" y="0"/>
                    <a:pt x="1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54"/>
            <p:cNvSpPr/>
            <p:nvPr/>
          </p:nvSpPr>
          <p:spPr>
            <a:xfrm>
              <a:off x="4719000" y="4314075"/>
              <a:ext cx="230900" cy="228750"/>
            </a:xfrm>
            <a:custGeom>
              <a:avLst/>
              <a:gdLst/>
              <a:ahLst/>
              <a:cxnLst/>
              <a:rect l="l" t="t" r="r" b="b"/>
              <a:pathLst>
                <a:path w="9236" h="9150" extrusionOk="0">
                  <a:moveTo>
                    <a:pt x="185" y="1"/>
                  </a:moveTo>
                  <a:cubicBezTo>
                    <a:pt x="157" y="1"/>
                    <a:pt x="129" y="8"/>
                    <a:pt x="103" y="23"/>
                  </a:cubicBezTo>
                  <a:cubicBezTo>
                    <a:pt x="26" y="68"/>
                    <a:pt x="0" y="167"/>
                    <a:pt x="45" y="245"/>
                  </a:cubicBezTo>
                  <a:cubicBezTo>
                    <a:pt x="4414" y="7715"/>
                    <a:pt x="8831" y="9089"/>
                    <a:pt x="9018" y="9144"/>
                  </a:cubicBezTo>
                  <a:cubicBezTo>
                    <a:pt x="9032" y="9147"/>
                    <a:pt x="9048" y="9150"/>
                    <a:pt x="9063" y="9150"/>
                  </a:cubicBezTo>
                  <a:cubicBezTo>
                    <a:pt x="9144" y="9150"/>
                    <a:pt x="9212" y="9091"/>
                    <a:pt x="9224" y="9012"/>
                  </a:cubicBezTo>
                  <a:cubicBezTo>
                    <a:pt x="9235" y="8932"/>
                    <a:pt x="9186" y="8856"/>
                    <a:pt x="9109" y="8833"/>
                  </a:cubicBezTo>
                  <a:cubicBezTo>
                    <a:pt x="9064" y="8821"/>
                    <a:pt x="4621" y="7428"/>
                    <a:pt x="323" y="81"/>
                  </a:cubicBezTo>
                  <a:cubicBezTo>
                    <a:pt x="294" y="29"/>
                    <a:pt x="240" y="1"/>
                    <a:pt x="1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54"/>
            <p:cNvSpPr/>
            <p:nvPr/>
          </p:nvSpPr>
          <p:spPr>
            <a:xfrm>
              <a:off x="4601550" y="4342475"/>
              <a:ext cx="86825" cy="225450"/>
            </a:xfrm>
            <a:custGeom>
              <a:avLst/>
              <a:gdLst/>
              <a:ahLst/>
              <a:cxnLst/>
              <a:rect l="l" t="t" r="r" b="b"/>
              <a:pathLst>
                <a:path w="3473" h="9018" extrusionOk="0">
                  <a:moveTo>
                    <a:pt x="183" y="0"/>
                  </a:moveTo>
                  <a:cubicBezTo>
                    <a:pt x="150" y="0"/>
                    <a:pt x="116" y="11"/>
                    <a:pt x="87" y="32"/>
                  </a:cubicBezTo>
                  <a:cubicBezTo>
                    <a:pt x="14" y="86"/>
                    <a:pt x="0" y="188"/>
                    <a:pt x="54" y="259"/>
                  </a:cubicBezTo>
                  <a:cubicBezTo>
                    <a:pt x="84" y="300"/>
                    <a:pt x="3148" y="4451"/>
                    <a:pt x="3116" y="8855"/>
                  </a:cubicBezTo>
                  <a:cubicBezTo>
                    <a:pt x="3115" y="8945"/>
                    <a:pt x="3188" y="9018"/>
                    <a:pt x="3277" y="9018"/>
                  </a:cubicBezTo>
                  <a:lnTo>
                    <a:pt x="3278" y="9018"/>
                  </a:lnTo>
                  <a:cubicBezTo>
                    <a:pt x="3367" y="9018"/>
                    <a:pt x="3440" y="8946"/>
                    <a:pt x="3440" y="8857"/>
                  </a:cubicBezTo>
                  <a:cubicBezTo>
                    <a:pt x="3473" y="4346"/>
                    <a:pt x="345" y="108"/>
                    <a:pt x="313" y="65"/>
                  </a:cubicBezTo>
                  <a:cubicBezTo>
                    <a:pt x="281" y="22"/>
                    <a:pt x="23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92" name="Google Shape;1592;p54"/>
          <p:cNvGrpSpPr/>
          <p:nvPr/>
        </p:nvGrpSpPr>
        <p:grpSpPr>
          <a:xfrm>
            <a:off x="4973409" y="4537345"/>
            <a:ext cx="502880" cy="616131"/>
            <a:chOff x="4457825" y="3485225"/>
            <a:chExt cx="465500" cy="570175"/>
          </a:xfrm>
        </p:grpSpPr>
        <p:sp>
          <p:nvSpPr>
            <p:cNvPr id="1593" name="Google Shape;1593;p54"/>
            <p:cNvSpPr/>
            <p:nvPr/>
          </p:nvSpPr>
          <p:spPr>
            <a:xfrm>
              <a:off x="4493025" y="3527775"/>
              <a:ext cx="407425" cy="486275"/>
            </a:xfrm>
            <a:custGeom>
              <a:avLst/>
              <a:gdLst/>
              <a:ahLst/>
              <a:cxnLst/>
              <a:rect l="l" t="t" r="r" b="b"/>
              <a:pathLst>
                <a:path w="16297" h="19451" extrusionOk="0">
                  <a:moveTo>
                    <a:pt x="3443" y="485"/>
                  </a:moveTo>
                  <a:lnTo>
                    <a:pt x="3443" y="485"/>
                  </a:lnTo>
                  <a:cubicBezTo>
                    <a:pt x="4903" y="1385"/>
                    <a:pt x="6521" y="1858"/>
                    <a:pt x="8149" y="1858"/>
                  </a:cubicBezTo>
                  <a:cubicBezTo>
                    <a:pt x="9775" y="1858"/>
                    <a:pt x="11394" y="1385"/>
                    <a:pt x="12855" y="485"/>
                  </a:cubicBezTo>
                  <a:lnTo>
                    <a:pt x="12855" y="485"/>
                  </a:lnTo>
                  <a:cubicBezTo>
                    <a:pt x="12377" y="4652"/>
                    <a:pt x="13466" y="8867"/>
                    <a:pt x="15801" y="11876"/>
                  </a:cubicBezTo>
                  <a:cubicBezTo>
                    <a:pt x="12529" y="12583"/>
                    <a:pt x="9703" y="15161"/>
                    <a:pt x="8149" y="18858"/>
                  </a:cubicBezTo>
                  <a:cubicBezTo>
                    <a:pt x="6593" y="15161"/>
                    <a:pt x="3767" y="12583"/>
                    <a:pt x="495" y="11876"/>
                  </a:cubicBezTo>
                  <a:cubicBezTo>
                    <a:pt x="2831" y="8867"/>
                    <a:pt x="3921" y="4652"/>
                    <a:pt x="3443" y="485"/>
                  </a:cubicBezTo>
                  <a:close/>
                  <a:moveTo>
                    <a:pt x="3239" y="0"/>
                  </a:moveTo>
                  <a:cubicBezTo>
                    <a:pt x="3147" y="0"/>
                    <a:pt x="3063" y="80"/>
                    <a:pt x="3078" y="185"/>
                  </a:cubicBezTo>
                  <a:cubicBezTo>
                    <a:pt x="3659" y="4474"/>
                    <a:pt x="2539" y="8847"/>
                    <a:pt x="79" y="11881"/>
                  </a:cubicBezTo>
                  <a:cubicBezTo>
                    <a:pt x="0" y="11977"/>
                    <a:pt x="53" y="12121"/>
                    <a:pt x="175" y="12142"/>
                  </a:cubicBezTo>
                  <a:cubicBezTo>
                    <a:pt x="3557" y="12764"/>
                    <a:pt x="6482" y="15458"/>
                    <a:pt x="7998" y="19347"/>
                  </a:cubicBezTo>
                  <a:cubicBezTo>
                    <a:pt x="8022" y="19409"/>
                    <a:pt x="8082" y="19450"/>
                    <a:pt x="8149" y="19450"/>
                  </a:cubicBezTo>
                  <a:cubicBezTo>
                    <a:pt x="8215" y="19450"/>
                    <a:pt x="8275" y="19409"/>
                    <a:pt x="8300" y="19347"/>
                  </a:cubicBezTo>
                  <a:cubicBezTo>
                    <a:pt x="9816" y="15458"/>
                    <a:pt x="12740" y="12764"/>
                    <a:pt x="16122" y="12142"/>
                  </a:cubicBezTo>
                  <a:cubicBezTo>
                    <a:pt x="16244" y="12121"/>
                    <a:pt x="16297" y="11977"/>
                    <a:pt x="16218" y="11881"/>
                  </a:cubicBezTo>
                  <a:cubicBezTo>
                    <a:pt x="13759" y="8847"/>
                    <a:pt x="12637" y="4474"/>
                    <a:pt x="13219" y="185"/>
                  </a:cubicBezTo>
                  <a:cubicBezTo>
                    <a:pt x="13234" y="80"/>
                    <a:pt x="13150" y="0"/>
                    <a:pt x="13059" y="0"/>
                  </a:cubicBezTo>
                  <a:cubicBezTo>
                    <a:pt x="13028" y="0"/>
                    <a:pt x="12997" y="9"/>
                    <a:pt x="12968" y="28"/>
                  </a:cubicBezTo>
                  <a:cubicBezTo>
                    <a:pt x="11488" y="1015"/>
                    <a:pt x="9820" y="1535"/>
                    <a:pt x="8149" y="1535"/>
                  </a:cubicBezTo>
                  <a:cubicBezTo>
                    <a:pt x="6477" y="1535"/>
                    <a:pt x="4810" y="1015"/>
                    <a:pt x="3329" y="28"/>
                  </a:cubicBezTo>
                  <a:cubicBezTo>
                    <a:pt x="3300" y="9"/>
                    <a:pt x="3269" y="0"/>
                    <a:pt x="32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54"/>
            <p:cNvSpPr/>
            <p:nvPr/>
          </p:nvSpPr>
          <p:spPr>
            <a:xfrm>
              <a:off x="4564750" y="3614100"/>
              <a:ext cx="263975" cy="313600"/>
            </a:xfrm>
            <a:custGeom>
              <a:avLst/>
              <a:gdLst/>
              <a:ahLst/>
              <a:cxnLst/>
              <a:rect l="l" t="t" r="r" b="b"/>
              <a:pathLst>
                <a:path w="10559" h="12544" extrusionOk="0">
                  <a:moveTo>
                    <a:pt x="2344" y="480"/>
                  </a:moveTo>
                  <a:cubicBezTo>
                    <a:pt x="3259" y="1021"/>
                    <a:pt x="4267" y="1305"/>
                    <a:pt x="5280" y="1305"/>
                  </a:cubicBezTo>
                  <a:cubicBezTo>
                    <a:pt x="6292" y="1305"/>
                    <a:pt x="7301" y="1021"/>
                    <a:pt x="8216" y="480"/>
                  </a:cubicBezTo>
                  <a:lnTo>
                    <a:pt x="8216" y="480"/>
                  </a:lnTo>
                  <a:cubicBezTo>
                    <a:pt x="7945" y="3086"/>
                    <a:pt x="8626" y="5709"/>
                    <a:pt x="10067" y="7609"/>
                  </a:cubicBezTo>
                  <a:cubicBezTo>
                    <a:pt x="8033" y="8084"/>
                    <a:pt x="6277" y="9680"/>
                    <a:pt x="5280" y="11959"/>
                  </a:cubicBezTo>
                  <a:cubicBezTo>
                    <a:pt x="4283" y="9680"/>
                    <a:pt x="2527" y="8084"/>
                    <a:pt x="493" y="7609"/>
                  </a:cubicBezTo>
                  <a:cubicBezTo>
                    <a:pt x="1934" y="5709"/>
                    <a:pt x="2614" y="3086"/>
                    <a:pt x="2344" y="480"/>
                  </a:cubicBezTo>
                  <a:close/>
                  <a:moveTo>
                    <a:pt x="2142" y="1"/>
                  </a:moveTo>
                  <a:cubicBezTo>
                    <a:pt x="2051" y="1"/>
                    <a:pt x="1968" y="81"/>
                    <a:pt x="1983" y="185"/>
                  </a:cubicBezTo>
                  <a:cubicBezTo>
                    <a:pt x="2352" y="2910"/>
                    <a:pt x="1640" y="5687"/>
                    <a:pt x="79" y="7614"/>
                  </a:cubicBezTo>
                  <a:cubicBezTo>
                    <a:pt x="1" y="7709"/>
                    <a:pt x="53" y="7853"/>
                    <a:pt x="175" y="7874"/>
                  </a:cubicBezTo>
                  <a:cubicBezTo>
                    <a:pt x="2316" y="8267"/>
                    <a:pt x="4168" y="9976"/>
                    <a:pt x="5129" y="12441"/>
                  </a:cubicBezTo>
                  <a:cubicBezTo>
                    <a:pt x="5153" y="12503"/>
                    <a:pt x="5213" y="12544"/>
                    <a:pt x="5280" y="12544"/>
                  </a:cubicBezTo>
                  <a:cubicBezTo>
                    <a:pt x="5346" y="12544"/>
                    <a:pt x="5406" y="12503"/>
                    <a:pt x="5430" y="12441"/>
                  </a:cubicBezTo>
                  <a:cubicBezTo>
                    <a:pt x="6391" y="9974"/>
                    <a:pt x="8244" y="8267"/>
                    <a:pt x="10384" y="7874"/>
                  </a:cubicBezTo>
                  <a:cubicBezTo>
                    <a:pt x="10505" y="7853"/>
                    <a:pt x="10559" y="7709"/>
                    <a:pt x="10480" y="7614"/>
                  </a:cubicBezTo>
                  <a:cubicBezTo>
                    <a:pt x="8919" y="5687"/>
                    <a:pt x="8207" y="2909"/>
                    <a:pt x="8576" y="185"/>
                  </a:cubicBezTo>
                  <a:cubicBezTo>
                    <a:pt x="8591" y="81"/>
                    <a:pt x="8508" y="1"/>
                    <a:pt x="8417" y="1"/>
                  </a:cubicBezTo>
                  <a:cubicBezTo>
                    <a:pt x="8387" y="1"/>
                    <a:pt x="8356" y="10"/>
                    <a:pt x="8327" y="29"/>
                  </a:cubicBezTo>
                  <a:cubicBezTo>
                    <a:pt x="7390" y="652"/>
                    <a:pt x="6336" y="982"/>
                    <a:pt x="5280" y="982"/>
                  </a:cubicBezTo>
                  <a:cubicBezTo>
                    <a:pt x="4223" y="982"/>
                    <a:pt x="3170" y="652"/>
                    <a:pt x="2232" y="29"/>
                  </a:cubicBezTo>
                  <a:cubicBezTo>
                    <a:pt x="2204" y="10"/>
                    <a:pt x="2173" y="1"/>
                    <a:pt x="214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54"/>
            <p:cNvSpPr/>
            <p:nvPr/>
          </p:nvSpPr>
          <p:spPr>
            <a:xfrm>
              <a:off x="4627700" y="3689875"/>
              <a:ext cx="138050" cy="162050"/>
            </a:xfrm>
            <a:custGeom>
              <a:avLst/>
              <a:gdLst/>
              <a:ahLst/>
              <a:cxnLst/>
              <a:rect l="l" t="t" r="r" b="b"/>
              <a:pathLst>
                <a:path w="5522" h="6482" extrusionOk="0">
                  <a:moveTo>
                    <a:pt x="1376" y="467"/>
                  </a:moveTo>
                  <a:lnTo>
                    <a:pt x="1376" y="467"/>
                  </a:lnTo>
                  <a:cubicBezTo>
                    <a:pt x="1809" y="698"/>
                    <a:pt x="2285" y="813"/>
                    <a:pt x="2762" y="813"/>
                  </a:cubicBezTo>
                  <a:cubicBezTo>
                    <a:pt x="3238" y="813"/>
                    <a:pt x="3715" y="698"/>
                    <a:pt x="4148" y="467"/>
                  </a:cubicBezTo>
                  <a:lnTo>
                    <a:pt x="4148" y="467"/>
                  </a:lnTo>
                  <a:cubicBezTo>
                    <a:pt x="4054" y="1705"/>
                    <a:pt x="4376" y="2940"/>
                    <a:pt x="5039" y="3867"/>
                  </a:cubicBezTo>
                  <a:cubicBezTo>
                    <a:pt x="4087" y="4131"/>
                    <a:pt x="3264" y="4871"/>
                    <a:pt x="2762" y="5914"/>
                  </a:cubicBezTo>
                  <a:cubicBezTo>
                    <a:pt x="2259" y="4871"/>
                    <a:pt x="1437" y="4131"/>
                    <a:pt x="484" y="3867"/>
                  </a:cubicBezTo>
                  <a:cubicBezTo>
                    <a:pt x="1147" y="2940"/>
                    <a:pt x="1469" y="1705"/>
                    <a:pt x="1376" y="467"/>
                  </a:cubicBezTo>
                  <a:close/>
                  <a:moveTo>
                    <a:pt x="1180" y="1"/>
                  </a:moveTo>
                  <a:cubicBezTo>
                    <a:pt x="1089" y="1"/>
                    <a:pt x="1006" y="81"/>
                    <a:pt x="1021" y="185"/>
                  </a:cubicBezTo>
                  <a:cubicBezTo>
                    <a:pt x="1203" y="1537"/>
                    <a:pt x="852" y="2913"/>
                    <a:pt x="79" y="3867"/>
                  </a:cubicBezTo>
                  <a:cubicBezTo>
                    <a:pt x="0" y="3962"/>
                    <a:pt x="54" y="4106"/>
                    <a:pt x="175" y="4128"/>
                  </a:cubicBezTo>
                  <a:cubicBezTo>
                    <a:pt x="1226" y="4321"/>
                    <a:pt x="2136" y="5163"/>
                    <a:pt x="2611" y="6379"/>
                  </a:cubicBezTo>
                  <a:cubicBezTo>
                    <a:pt x="2635" y="6441"/>
                    <a:pt x="2695" y="6482"/>
                    <a:pt x="2762" y="6482"/>
                  </a:cubicBezTo>
                  <a:cubicBezTo>
                    <a:pt x="2828" y="6482"/>
                    <a:pt x="2888" y="6441"/>
                    <a:pt x="2913" y="6379"/>
                  </a:cubicBezTo>
                  <a:cubicBezTo>
                    <a:pt x="3386" y="5163"/>
                    <a:pt x="4298" y="4321"/>
                    <a:pt x="5348" y="4128"/>
                  </a:cubicBezTo>
                  <a:cubicBezTo>
                    <a:pt x="5469" y="4106"/>
                    <a:pt x="5522" y="3962"/>
                    <a:pt x="5445" y="3867"/>
                  </a:cubicBezTo>
                  <a:cubicBezTo>
                    <a:pt x="4671" y="2913"/>
                    <a:pt x="4320" y="1537"/>
                    <a:pt x="4503" y="185"/>
                  </a:cubicBezTo>
                  <a:cubicBezTo>
                    <a:pt x="4518" y="81"/>
                    <a:pt x="4434" y="1"/>
                    <a:pt x="4342" y="1"/>
                  </a:cubicBezTo>
                  <a:cubicBezTo>
                    <a:pt x="4312" y="1"/>
                    <a:pt x="4281" y="9"/>
                    <a:pt x="4252" y="29"/>
                  </a:cubicBezTo>
                  <a:cubicBezTo>
                    <a:pt x="3794" y="335"/>
                    <a:pt x="3278" y="495"/>
                    <a:pt x="2762" y="495"/>
                  </a:cubicBezTo>
                  <a:cubicBezTo>
                    <a:pt x="2245" y="495"/>
                    <a:pt x="1730" y="335"/>
                    <a:pt x="1270" y="29"/>
                  </a:cubicBezTo>
                  <a:cubicBezTo>
                    <a:pt x="1241" y="9"/>
                    <a:pt x="1210" y="1"/>
                    <a:pt x="11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54"/>
            <p:cNvSpPr/>
            <p:nvPr/>
          </p:nvSpPr>
          <p:spPr>
            <a:xfrm>
              <a:off x="4670125" y="3741000"/>
              <a:ext cx="53175" cy="59825"/>
            </a:xfrm>
            <a:custGeom>
              <a:avLst/>
              <a:gdLst/>
              <a:ahLst/>
              <a:cxnLst/>
              <a:rect l="l" t="t" r="r" b="b"/>
              <a:pathLst>
                <a:path w="2127" h="2393" extrusionOk="0">
                  <a:moveTo>
                    <a:pt x="1417" y="430"/>
                  </a:moveTo>
                  <a:cubicBezTo>
                    <a:pt x="1422" y="760"/>
                    <a:pt x="1508" y="1083"/>
                    <a:pt x="1665" y="1350"/>
                  </a:cubicBezTo>
                  <a:cubicBezTo>
                    <a:pt x="1428" y="1449"/>
                    <a:pt x="1219" y="1632"/>
                    <a:pt x="1065" y="1875"/>
                  </a:cubicBezTo>
                  <a:cubicBezTo>
                    <a:pt x="910" y="1632"/>
                    <a:pt x="701" y="1451"/>
                    <a:pt x="464" y="1350"/>
                  </a:cubicBezTo>
                  <a:cubicBezTo>
                    <a:pt x="621" y="1083"/>
                    <a:pt x="707" y="760"/>
                    <a:pt x="711" y="430"/>
                  </a:cubicBezTo>
                  <a:cubicBezTo>
                    <a:pt x="826" y="469"/>
                    <a:pt x="945" y="489"/>
                    <a:pt x="1065" y="489"/>
                  </a:cubicBezTo>
                  <a:cubicBezTo>
                    <a:pt x="1184" y="489"/>
                    <a:pt x="1303" y="469"/>
                    <a:pt x="1417" y="430"/>
                  </a:cubicBezTo>
                  <a:close/>
                  <a:moveTo>
                    <a:pt x="533" y="1"/>
                  </a:moveTo>
                  <a:cubicBezTo>
                    <a:pt x="442" y="1"/>
                    <a:pt x="358" y="80"/>
                    <a:pt x="372" y="184"/>
                  </a:cubicBezTo>
                  <a:cubicBezTo>
                    <a:pt x="431" y="609"/>
                    <a:pt x="321" y="1042"/>
                    <a:pt x="79" y="1339"/>
                  </a:cubicBezTo>
                  <a:cubicBezTo>
                    <a:pt x="1" y="1434"/>
                    <a:pt x="55" y="1578"/>
                    <a:pt x="175" y="1600"/>
                  </a:cubicBezTo>
                  <a:cubicBezTo>
                    <a:pt x="492" y="1658"/>
                    <a:pt x="767" y="1916"/>
                    <a:pt x="914" y="2291"/>
                  </a:cubicBezTo>
                  <a:cubicBezTo>
                    <a:pt x="938" y="2353"/>
                    <a:pt x="998" y="2392"/>
                    <a:pt x="1065" y="2392"/>
                  </a:cubicBezTo>
                  <a:cubicBezTo>
                    <a:pt x="1130" y="2392"/>
                    <a:pt x="1190" y="2351"/>
                    <a:pt x="1213" y="2291"/>
                  </a:cubicBezTo>
                  <a:cubicBezTo>
                    <a:pt x="1360" y="1916"/>
                    <a:pt x="1635" y="1659"/>
                    <a:pt x="1952" y="1600"/>
                  </a:cubicBezTo>
                  <a:cubicBezTo>
                    <a:pt x="2073" y="1579"/>
                    <a:pt x="2126" y="1434"/>
                    <a:pt x="2048" y="1339"/>
                  </a:cubicBezTo>
                  <a:cubicBezTo>
                    <a:pt x="1807" y="1042"/>
                    <a:pt x="1697" y="609"/>
                    <a:pt x="1755" y="184"/>
                  </a:cubicBezTo>
                  <a:cubicBezTo>
                    <a:pt x="1769" y="80"/>
                    <a:pt x="1686" y="1"/>
                    <a:pt x="1595" y="1"/>
                  </a:cubicBezTo>
                  <a:cubicBezTo>
                    <a:pt x="1565" y="1"/>
                    <a:pt x="1534" y="9"/>
                    <a:pt x="1505" y="28"/>
                  </a:cubicBezTo>
                  <a:cubicBezTo>
                    <a:pt x="1372" y="119"/>
                    <a:pt x="1218" y="164"/>
                    <a:pt x="1064" y="164"/>
                  </a:cubicBezTo>
                  <a:cubicBezTo>
                    <a:pt x="910" y="164"/>
                    <a:pt x="756" y="119"/>
                    <a:pt x="623" y="28"/>
                  </a:cubicBezTo>
                  <a:cubicBezTo>
                    <a:pt x="594" y="9"/>
                    <a:pt x="563" y="1"/>
                    <a:pt x="5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54"/>
            <p:cNvSpPr/>
            <p:nvPr/>
          </p:nvSpPr>
          <p:spPr>
            <a:xfrm>
              <a:off x="4705000" y="3506350"/>
              <a:ext cx="130850" cy="242750"/>
            </a:xfrm>
            <a:custGeom>
              <a:avLst/>
              <a:gdLst/>
              <a:ahLst/>
              <a:cxnLst/>
              <a:rect l="l" t="t" r="r" b="b"/>
              <a:pathLst>
                <a:path w="5234" h="9710" extrusionOk="0">
                  <a:moveTo>
                    <a:pt x="5047" y="0"/>
                  </a:moveTo>
                  <a:cubicBezTo>
                    <a:pt x="4989" y="0"/>
                    <a:pt x="4933" y="32"/>
                    <a:pt x="4904" y="87"/>
                  </a:cubicBezTo>
                  <a:lnTo>
                    <a:pt x="57" y="9474"/>
                  </a:lnTo>
                  <a:cubicBezTo>
                    <a:pt x="0" y="9581"/>
                    <a:pt x="78" y="9709"/>
                    <a:pt x="199" y="9709"/>
                  </a:cubicBezTo>
                  <a:cubicBezTo>
                    <a:pt x="199" y="9709"/>
                    <a:pt x="200" y="9709"/>
                    <a:pt x="200" y="9709"/>
                  </a:cubicBezTo>
                  <a:cubicBezTo>
                    <a:pt x="261" y="9709"/>
                    <a:pt x="316" y="9677"/>
                    <a:pt x="344" y="9622"/>
                  </a:cubicBezTo>
                  <a:lnTo>
                    <a:pt x="5192" y="236"/>
                  </a:lnTo>
                  <a:cubicBezTo>
                    <a:pt x="5233" y="157"/>
                    <a:pt x="5202" y="59"/>
                    <a:pt x="5122" y="18"/>
                  </a:cubicBezTo>
                  <a:cubicBezTo>
                    <a:pt x="5098" y="6"/>
                    <a:pt x="5073" y="0"/>
                    <a:pt x="504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54"/>
            <p:cNvSpPr/>
            <p:nvPr/>
          </p:nvSpPr>
          <p:spPr>
            <a:xfrm>
              <a:off x="4547700" y="3485225"/>
              <a:ext cx="140775" cy="263875"/>
            </a:xfrm>
            <a:custGeom>
              <a:avLst/>
              <a:gdLst/>
              <a:ahLst/>
              <a:cxnLst/>
              <a:rect l="l" t="t" r="r" b="b"/>
              <a:pathLst>
                <a:path w="5631" h="10555" extrusionOk="0">
                  <a:moveTo>
                    <a:pt x="186" y="0"/>
                  </a:moveTo>
                  <a:cubicBezTo>
                    <a:pt x="161" y="0"/>
                    <a:pt x="136" y="6"/>
                    <a:pt x="112" y="17"/>
                  </a:cubicBezTo>
                  <a:cubicBezTo>
                    <a:pt x="32" y="58"/>
                    <a:pt x="1" y="156"/>
                    <a:pt x="42" y="235"/>
                  </a:cubicBezTo>
                  <a:lnTo>
                    <a:pt x="5287" y="10467"/>
                  </a:lnTo>
                  <a:cubicBezTo>
                    <a:pt x="5314" y="10521"/>
                    <a:pt x="5370" y="10554"/>
                    <a:pt x="5431" y="10554"/>
                  </a:cubicBezTo>
                  <a:cubicBezTo>
                    <a:pt x="5552" y="10554"/>
                    <a:pt x="5630" y="10427"/>
                    <a:pt x="5574" y="10319"/>
                  </a:cubicBezTo>
                  <a:lnTo>
                    <a:pt x="329" y="88"/>
                  </a:lnTo>
                  <a:cubicBezTo>
                    <a:pt x="301" y="32"/>
                    <a:pt x="244" y="0"/>
                    <a:pt x="1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54"/>
            <p:cNvSpPr/>
            <p:nvPr/>
          </p:nvSpPr>
          <p:spPr>
            <a:xfrm>
              <a:off x="4457825" y="3772950"/>
              <a:ext cx="221950" cy="65750"/>
            </a:xfrm>
            <a:custGeom>
              <a:avLst/>
              <a:gdLst/>
              <a:ahLst/>
              <a:cxnLst/>
              <a:rect l="l" t="t" r="r" b="b"/>
              <a:pathLst>
                <a:path w="8878" h="2630" extrusionOk="0">
                  <a:moveTo>
                    <a:pt x="8697" y="1"/>
                  </a:moveTo>
                  <a:cubicBezTo>
                    <a:pt x="8683" y="1"/>
                    <a:pt x="8669" y="2"/>
                    <a:pt x="8655" y="6"/>
                  </a:cubicBezTo>
                  <a:cubicBezTo>
                    <a:pt x="8316" y="98"/>
                    <a:pt x="352" y="2243"/>
                    <a:pt x="129" y="2313"/>
                  </a:cubicBezTo>
                  <a:cubicBezTo>
                    <a:pt x="51" y="2335"/>
                    <a:pt x="0" y="2413"/>
                    <a:pt x="13" y="2492"/>
                  </a:cubicBezTo>
                  <a:cubicBezTo>
                    <a:pt x="26" y="2571"/>
                    <a:pt x="94" y="2629"/>
                    <a:pt x="172" y="2629"/>
                  </a:cubicBezTo>
                  <a:cubicBezTo>
                    <a:pt x="174" y="2629"/>
                    <a:pt x="176" y="2629"/>
                    <a:pt x="177" y="2629"/>
                  </a:cubicBezTo>
                  <a:cubicBezTo>
                    <a:pt x="194" y="2629"/>
                    <a:pt x="210" y="2627"/>
                    <a:pt x="226" y="2621"/>
                  </a:cubicBezTo>
                  <a:cubicBezTo>
                    <a:pt x="400" y="2567"/>
                    <a:pt x="5871" y="1091"/>
                    <a:pt x="8739" y="319"/>
                  </a:cubicBezTo>
                  <a:cubicBezTo>
                    <a:pt x="8826" y="296"/>
                    <a:pt x="8877" y="206"/>
                    <a:pt x="8854" y="121"/>
                  </a:cubicBezTo>
                  <a:cubicBezTo>
                    <a:pt x="8834" y="48"/>
                    <a:pt x="8769" y="1"/>
                    <a:pt x="86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54"/>
            <p:cNvSpPr/>
            <p:nvPr/>
          </p:nvSpPr>
          <p:spPr>
            <a:xfrm>
              <a:off x="4692675" y="3792725"/>
              <a:ext cx="8150" cy="262675"/>
            </a:xfrm>
            <a:custGeom>
              <a:avLst/>
              <a:gdLst/>
              <a:ahLst/>
              <a:cxnLst/>
              <a:rect l="l" t="t" r="r" b="b"/>
              <a:pathLst>
                <a:path w="326" h="10507" extrusionOk="0">
                  <a:moveTo>
                    <a:pt x="164" y="0"/>
                  </a:moveTo>
                  <a:cubicBezTo>
                    <a:pt x="74" y="0"/>
                    <a:pt x="2" y="73"/>
                    <a:pt x="1" y="162"/>
                  </a:cubicBezTo>
                  <a:lnTo>
                    <a:pt x="1" y="10346"/>
                  </a:lnTo>
                  <a:cubicBezTo>
                    <a:pt x="1" y="10435"/>
                    <a:pt x="74" y="10507"/>
                    <a:pt x="163" y="10507"/>
                  </a:cubicBezTo>
                  <a:cubicBezTo>
                    <a:pt x="163" y="10507"/>
                    <a:pt x="164" y="10507"/>
                    <a:pt x="165" y="10507"/>
                  </a:cubicBezTo>
                  <a:cubicBezTo>
                    <a:pt x="253" y="10507"/>
                    <a:pt x="326" y="10434"/>
                    <a:pt x="326" y="10346"/>
                  </a:cubicBezTo>
                  <a:lnTo>
                    <a:pt x="326" y="162"/>
                  </a:lnTo>
                  <a:cubicBezTo>
                    <a:pt x="326" y="73"/>
                    <a:pt x="253" y="0"/>
                    <a:pt x="16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54"/>
            <p:cNvSpPr/>
            <p:nvPr/>
          </p:nvSpPr>
          <p:spPr>
            <a:xfrm>
              <a:off x="4713725" y="3772975"/>
              <a:ext cx="209600" cy="65725"/>
            </a:xfrm>
            <a:custGeom>
              <a:avLst/>
              <a:gdLst/>
              <a:ahLst/>
              <a:cxnLst/>
              <a:rect l="l" t="t" r="r" b="b"/>
              <a:pathLst>
                <a:path w="8384" h="2629" extrusionOk="0">
                  <a:moveTo>
                    <a:pt x="180" y="0"/>
                  </a:moveTo>
                  <a:cubicBezTo>
                    <a:pt x="110" y="0"/>
                    <a:pt x="45" y="46"/>
                    <a:pt x="25" y="118"/>
                  </a:cubicBezTo>
                  <a:cubicBezTo>
                    <a:pt x="0" y="203"/>
                    <a:pt x="51" y="292"/>
                    <a:pt x="136" y="317"/>
                  </a:cubicBezTo>
                  <a:lnTo>
                    <a:pt x="8162" y="2621"/>
                  </a:lnTo>
                  <a:cubicBezTo>
                    <a:pt x="8178" y="2626"/>
                    <a:pt x="8192" y="2628"/>
                    <a:pt x="8207" y="2628"/>
                  </a:cubicBezTo>
                  <a:lnTo>
                    <a:pt x="8208" y="2628"/>
                  </a:lnTo>
                  <a:cubicBezTo>
                    <a:pt x="8210" y="2628"/>
                    <a:pt x="8211" y="2628"/>
                    <a:pt x="8213" y="2628"/>
                  </a:cubicBezTo>
                  <a:cubicBezTo>
                    <a:pt x="8293" y="2628"/>
                    <a:pt x="8361" y="2569"/>
                    <a:pt x="8372" y="2489"/>
                  </a:cubicBezTo>
                  <a:cubicBezTo>
                    <a:pt x="8384" y="2408"/>
                    <a:pt x="8331" y="2331"/>
                    <a:pt x="8253" y="2311"/>
                  </a:cubicBezTo>
                  <a:lnTo>
                    <a:pt x="225" y="6"/>
                  </a:lnTo>
                  <a:cubicBezTo>
                    <a:pt x="210" y="2"/>
                    <a:pt x="195" y="0"/>
                    <a:pt x="1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06" name="Google Shape;1606;p54"/>
          <p:cNvGrpSpPr/>
          <p:nvPr/>
        </p:nvGrpSpPr>
        <p:grpSpPr>
          <a:xfrm>
            <a:off x="4789759" y="1094834"/>
            <a:ext cx="274885" cy="316078"/>
            <a:chOff x="1531325" y="235100"/>
            <a:chExt cx="4543550" cy="5224425"/>
          </a:xfrm>
        </p:grpSpPr>
        <p:sp>
          <p:nvSpPr>
            <p:cNvPr id="1607" name="Google Shape;1607;p54"/>
            <p:cNvSpPr/>
            <p:nvPr/>
          </p:nvSpPr>
          <p:spPr>
            <a:xfrm>
              <a:off x="2688800" y="4490000"/>
              <a:ext cx="270800" cy="969525"/>
            </a:xfrm>
            <a:custGeom>
              <a:avLst/>
              <a:gdLst/>
              <a:ahLst/>
              <a:cxnLst/>
              <a:rect l="l" t="t" r="r" b="b"/>
              <a:pathLst>
                <a:path w="10832" h="38781" extrusionOk="0">
                  <a:moveTo>
                    <a:pt x="2881" y="1"/>
                  </a:moveTo>
                  <a:cubicBezTo>
                    <a:pt x="2742" y="1"/>
                    <a:pt x="2601" y="12"/>
                    <a:pt x="2459" y="34"/>
                  </a:cubicBezTo>
                  <a:cubicBezTo>
                    <a:pt x="1016" y="248"/>
                    <a:pt x="0" y="1584"/>
                    <a:pt x="179" y="3063"/>
                  </a:cubicBezTo>
                  <a:lnTo>
                    <a:pt x="5256" y="36482"/>
                  </a:lnTo>
                  <a:cubicBezTo>
                    <a:pt x="5452" y="37800"/>
                    <a:pt x="6592" y="38780"/>
                    <a:pt x="7928" y="38780"/>
                  </a:cubicBezTo>
                  <a:cubicBezTo>
                    <a:pt x="8053" y="38780"/>
                    <a:pt x="8195" y="38762"/>
                    <a:pt x="8338" y="38745"/>
                  </a:cubicBezTo>
                  <a:cubicBezTo>
                    <a:pt x="9816" y="38531"/>
                    <a:pt x="10832" y="37141"/>
                    <a:pt x="10618" y="35663"/>
                  </a:cubicBezTo>
                  <a:lnTo>
                    <a:pt x="5541" y="2243"/>
                  </a:lnTo>
                  <a:cubicBezTo>
                    <a:pt x="5316" y="940"/>
                    <a:pt x="4176" y="1"/>
                    <a:pt x="2881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54"/>
            <p:cNvSpPr/>
            <p:nvPr/>
          </p:nvSpPr>
          <p:spPr>
            <a:xfrm>
              <a:off x="2692350" y="2782725"/>
              <a:ext cx="892975" cy="1841300"/>
            </a:xfrm>
            <a:custGeom>
              <a:avLst/>
              <a:gdLst/>
              <a:ahLst/>
              <a:cxnLst/>
              <a:rect l="l" t="t" r="r" b="b"/>
              <a:pathLst>
                <a:path w="35719" h="73652" extrusionOk="0">
                  <a:moveTo>
                    <a:pt x="32662" y="0"/>
                  </a:moveTo>
                  <a:cubicBezTo>
                    <a:pt x="31855" y="0"/>
                    <a:pt x="31054" y="358"/>
                    <a:pt x="30517" y="1040"/>
                  </a:cubicBezTo>
                  <a:lnTo>
                    <a:pt x="571" y="39484"/>
                  </a:lnTo>
                  <a:cubicBezTo>
                    <a:pt x="215" y="39947"/>
                    <a:pt x="1" y="40535"/>
                    <a:pt x="1" y="41140"/>
                  </a:cubicBezTo>
                  <a:lnTo>
                    <a:pt x="1" y="70944"/>
                  </a:lnTo>
                  <a:cubicBezTo>
                    <a:pt x="1" y="72440"/>
                    <a:pt x="1230" y="73652"/>
                    <a:pt x="2727" y="73652"/>
                  </a:cubicBezTo>
                  <a:cubicBezTo>
                    <a:pt x="4223" y="73652"/>
                    <a:pt x="5434" y="72440"/>
                    <a:pt x="5434" y="70944"/>
                  </a:cubicBezTo>
                  <a:lnTo>
                    <a:pt x="5434" y="42067"/>
                  </a:lnTo>
                  <a:lnTo>
                    <a:pt x="34792" y="4389"/>
                  </a:lnTo>
                  <a:cubicBezTo>
                    <a:pt x="35719" y="3196"/>
                    <a:pt x="35505" y="1504"/>
                    <a:pt x="34329" y="577"/>
                  </a:cubicBezTo>
                  <a:cubicBezTo>
                    <a:pt x="33835" y="188"/>
                    <a:pt x="33247" y="0"/>
                    <a:pt x="32662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54"/>
            <p:cNvSpPr/>
            <p:nvPr/>
          </p:nvSpPr>
          <p:spPr>
            <a:xfrm>
              <a:off x="1531325" y="3218250"/>
              <a:ext cx="555825" cy="835275"/>
            </a:xfrm>
            <a:custGeom>
              <a:avLst/>
              <a:gdLst/>
              <a:ahLst/>
              <a:cxnLst/>
              <a:rect l="l" t="t" r="r" b="b"/>
              <a:pathLst>
                <a:path w="22233" h="33411" extrusionOk="0">
                  <a:moveTo>
                    <a:pt x="19147" y="1"/>
                  </a:moveTo>
                  <a:cubicBezTo>
                    <a:pt x="18199" y="1"/>
                    <a:pt x="17277" y="498"/>
                    <a:pt x="16781" y="1380"/>
                  </a:cubicBezTo>
                  <a:lnTo>
                    <a:pt x="1015" y="29384"/>
                  </a:lnTo>
                  <a:cubicBezTo>
                    <a:pt x="0" y="31184"/>
                    <a:pt x="1318" y="33410"/>
                    <a:pt x="3385" y="33410"/>
                  </a:cubicBezTo>
                  <a:cubicBezTo>
                    <a:pt x="4365" y="33410"/>
                    <a:pt x="5273" y="32894"/>
                    <a:pt x="5736" y="32039"/>
                  </a:cubicBezTo>
                  <a:lnTo>
                    <a:pt x="21502" y="4035"/>
                  </a:lnTo>
                  <a:cubicBezTo>
                    <a:pt x="22232" y="2734"/>
                    <a:pt x="21787" y="1077"/>
                    <a:pt x="20469" y="347"/>
                  </a:cubicBezTo>
                  <a:cubicBezTo>
                    <a:pt x="20051" y="112"/>
                    <a:pt x="19596" y="1"/>
                    <a:pt x="19147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54"/>
            <p:cNvSpPr/>
            <p:nvPr/>
          </p:nvSpPr>
          <p:spPr>
            <a:xfrm>
              <a:off x="1915650" y="2698750"/>
              <a:ext cx="1631375" cy="655125"/>
            </a:xfrm>
            <a:custGeom>
              <a:avLst/>
              <a:gdLst/>
              <a:ahLst/>
              <a:cxnLst/>
              <a:rect l="l" t="t" r="r" b="b"/>
              <a:pathLst>
                <a:path w="65255" h="26205" extrusionOk="0">
                  <a:moveTo>
                    <a:pt x="62288" y="1"/>
                  </a:moveTo>
                  <a:cubicBezTo>
                    <a:pt x="62085" y="1"/>
                    <a:pt x="61880" y="23"/>
                    <a:pt x="61674" y="70"/>
                  </a:cubicBezTo>
                  <a:lnTo>
                    <a:pt x="26794" y="7606"/>
                  </a:lnTo>
                  <a:cubicBezTo>
                    <a:pt x="26526" y="7659"/>
                    <a:pt x="26277" y="7748"/>
                    <a:pt x="26045" y="7891"/>
                  </a:cubicBezTo>
                  <a:lnTo>
                    <a:pt x="2441" y="21127"/>
                  </a:lnTo>
                  <a:cubicBezTo>
                    <a:pt x="1" y="22499"/>
                    <a:pt x="981" y="26204"/>
                    <a:pt x="3777" y="26204"/>
                  </a:cubicBezTo>
                  <a:cubicBezTo>
                    <a:pt x="4241" y="26204"/>
                    <a:pt x="4704" y="26079"/>
                    <a:pt x="5096" y="25848"/>
                  </a:cubicBezTo>
                  <a:lnTo>
                    <a:pt x="28343" y="12808"/>
                  </a:lnTo>
                  <a:lnTo>
                    <a:pt x="62814" y="5379"/>
                  </a:lnTo>
                  <a:cubicBezTo>
                    <a:pt x="64310" y="5076"/>
                    <a:pt x="65255" y="3616"/>
                    <a:pt x="64934" y="2137"/>
                  </a:cubicBezTo>
                  <a:cubicBezTo>
                    <a:pt x="64658" y="864"/>
                    <a:pt x="63537" y="1"/>
                    <a:pt x="62288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54"/>
            <p:cNvSpPr/>
            <p:nvPr/>
          </p:nvSpPr>
          <p:spPr>
            <a:xfrm>
              <a:off x="2128550" y="238300"/>
              <a:ext cx="270350" cy="971175"/>
            </a:xfrm>
            <a:custGeom>
              <a:avLst/>
              <a:gdLst/>
              <a:ahLst/>
              <a:cxnLst/>
              <a:rect l="l" t="t" r="r" b="b"/>
              <a:pathLst>
                <a:path w="10814" h="38847" extrusionOk="0">
                  <a:moveTo>
                    <a:pt x="2888" y="0"/>
                  </a:moveTo>
                  <a:cubicBezTo>
                    <a:pt x="2758" y="0"/>
                    <a:pt x="2626" y="10"/>
                    <a:pt x="2494" y="29"/>
                  </a:cubicBezTo>
                  <a:cubicBezTo>
                    <a:pt x="1015" y="260"/>
                    <a:pt x="0" y="1632"/>
                    <a:pt x="232" y="3111"/>
                  </a:cubicBezTo>
                  <a:lnTo>
                    <a:pt x="5237" y="36530"/>
                  </a:lnTo>
                  <a:cubicBezTo>
                    <a:pt x="5451" y="37866"/>
                    <a:pt x="6574" y="38828"/>
                    <a:pt x="7910" y="38846"/>
                  </a:cubicBezTo>
                  <a:cubicBezTo>
                    <a:pt x="8052" y="38846"/>
                    <a:pt x="8195" y="38828"/>
                    <a:pt x="8319" y="38810"/>
                  </a:cubicBezTo>
                  <a:cubicBezTo>
                    <a:pt x="9798" y="38597"/>
                    <a:pt x="10813" y="37207"/>
                    <a:pt x="10600" y="35729"/>
                  </a:cubicBezTo>
                  <a:lnTo>
                    <a:pt x="5576" y="2309"/>
                  </a:lnTo>
                  <a:cubicBezTo>
                    <a:pt x="5381" y="963"/>
                    <a:pt x="4212" y="0"/>
                    <a:pt x="2888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54"/>
            <p:cNvSpPr/>
            <p:nvPr/>
          </p:nvSpPr>
          <p:spPr>
            <a:xfrm>
              <a:off x="2251900" y="1075550"/>
              <a:ext cx="1385975" cy="1543025"/>
            </a:xfrm>
            <a:custGeom>
              <a:avLst/>
              <a:gdLst/>
              <a:ahLst/>
              <a:cxnLst/>
              <a:rect l="l" t="t" r="r" b="b"/>
              <a:pathLst>
                <a:path w="55439" h="61721" extrusionOk="0">
                  <a:moveTo>
                    <a:pt x="3003" y="0"/>
                  </a:moveTo>
                  <a:cubicBezTo>
                    <a:pt x="2740" y="0"/>
                    <a:pt x="2473" y="38"/>
                    <a:pt x="2210" y="119"/>
                  </a:cubicBezTo>
                  <a:cubicBezTo>
                    <a:pt x="802" y="564"/>
                    <a:pt x="1" y="2025"/>
                    <a:pt x="393" y="3450"/>
                  </a:cubicBezTo>
                  <a:lnTo>
                    <a:pt x="9193" y="31917"/>
                  </a:lnTo>
                  <a:cubicBezTo>
                    <a:pt x="9371" y="32487"/>
                    <a:pt x="9727" y="32986"/>
                    <a:pt x="10226" y="33342"/>
                  </a:cubicBezTo>
                  <a:lnTo>
                    <a:pt x="50166" y="61222"/>
                  </a:lnTo>
                  <a:cubicBezTo>
                    <a:pt x="50611" y="61542"/>
                    <a:pt x="51163" y="61721"/>
                    <a:pt x="51716" y="61721"/>
                  </a:cubicBezTo>
                  <a:cubicBezTo>
                    <a:pt x="54370" y="61721"/>
                    <a:pt x="55439" y="58300"/>
                    <a:pt x="53265" y="56786"/>
                  </a:cubicBezTo>
                  <a:lnTo>
                    <a:pt x="14092" y="29423"/>
                  </a:lnTo>
                  <a:lnTo>
                    <a:pt x="5577" y="1847"/>
                  </a:lnTo>
                  <a:cubicBezTo>
                    <a:pt x="5200" y="718"/>
                    <a:pt x="4142" y="0"/>
                    <a:pt x="300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54"/>
            <p:cNvSpPr/>
            <p:nvPr/>
          </p:nvSpPr>
          <p:spPr>
            <a:xfrm>
              <a:off x="1538450" y="1360675"/>
              <a:ext cx="555825" cy="835250"/>
            </a:xfrm>
            <a:custGeom>
              <a:avLst/>
              <a:gdLst/>
              <a:ahLst/>
              <a:cxnLst/>
              <a:rect l="l" t="t" r="r" b="b"/>
              <a:pathLst>
                <a:path w="22233" h="33410" extrusionOk="0">
                  <a:moveTo>
                    <a:pt x="3085" y="0"/>
                  </a:moveTo>
                  <a:cubicBezTo>
                    <a:pt x="2636" y="0"/>
                    <a:pt x="2182" y="112"/>
                    <a:pt x="1764" y="346"/>
                  </a:cubicBezTo>
                  <a:cubicBezTo>
                    <a:pt x="463" y="1077"/>
                    <a:pt x="0" y="2734"/>
                    <a:pt x="730" y="4034"/>
                  </a:cubicBezTo>
                  <a:lnTo>
                    <a:pt x="16496" y="32038"/>
                  </a:lnTo>
                  <a:cubicBezTo>
                    <a:pt x="16977" y="32893"/>
                    <a:pt x="17886" y="33410"/>
                    <a:pt x="18865" y="33410"/>
                  </a:cubicBezTo>
                  <a:cubicBezTo>
                    <a:pt x="20932" y="33410"/>
                    <a:pt x="22232" y="31183"/>
                    <a:pt x="21217" y="29384"/>
                  </a:cubicBezTo>
                  <a:lnTo>
                    <a:pt x="5451" y="1380"/>
                  </a:lnTo>
                  <a:cubicBezTo>
                    <a:pt x="4956" y="497"/>
                    <a:pt x="4033" y="0"/>
                    <a:pt x="3085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54"/>
            <p:cNvSpPr/>
            <p:nvPr/>
          </p:nvSpPr>
          <p:spPr>
            <a:xfrm>
              <a:off x="1930800" y="2059850"/>
              <a:ext cx="1614000" cy="655825"/>
            </a:xfrm>
            <a:custGeom>
              <a:avLst/>
              <a:gdLst/>
              <a:ahLst/>
              <a:cxnLst/>
              <a:rect l="l" t="t" r="r" b="b"/>
              <a:pathLst>
                <a:path w="64560" h="26233" extrusionOk="0">
                  <a:moveTo>
                    <a:pt x="3116" y="1"/>
                  </a:moveTo>
                  <a:cubicBezTo>
                    <a:pt x="2171" y="1"/>
                    <a:pt x="1249" y="500"/>
                    <a:pt x="749" y="1381"/>
                  </a:cubicBezTo>
                  <a:cubicBezTo>
                    <a:pt x="1" y="2717"/>
                    <a:pt x="499" y="4392"/>
                    <a:pt x="1835" y="5104"/>
                  </a:cubicBezTo>
                  <a:lnTo>
                    <a:pt x="25439" y="18340"/>
                  </a:lnTo>
                  <a:cubicBezTo>
                    <a:pt x="25671" y="18465"/>
                    <a:pt x="25938" y="18572"/>
                    <a:pt x="26205" y="18625"/>
                  </a:cubicBezTo>
                  <a:lnTo>
                    <a:pt x="61068" y="26161"/>
                  </a:lnTo>
                  <a:cubicBezTo>
                    <a:pt x="61264" y="26197"/>
                    <a:pt x="61442" y="26232"/>
                    <a:pt x="61638" y="26232"/>
                  </a:cubicBezTo>
                  <a:cubicBezTo>
                    <a:pt x="61661" y="26233"/>
                    <a:pt x="61684" y="26233"/>
                    <a:pt x="61706" y="26233"/>
                  </a:cubicBezTo>
                  <a:cubicBezTo>
                    <a:pt x="63084" y="26233"/>
                    <a:pt x="64259" y="25176"/>
                    <a:pt x="64399" y="23809"/>
                  </a:cubicBezTo>
                  <a:cubicBezTo>
                    <a:pt x="64560" y="22402"/>
                    <a:pt x="63598" y="21119"/>
                    <a:pt x="62226" y="20852"/>
                  </a:cubicBezTo>
                  <a:lnTo>
                    <a:pt x="27737" y="13424"/>
                  </a:lnTo>
                  <a:lnTo>
                    <a:pt x="4490" y="384"/>
                  </a:lnTo>
                  <a:cubicBezTo>
                    <a:pt x="4059" y="124"/>
                    <a:pt x="3584" y="1"/>
                    <a:pt x="3116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54"/>
            <p:cNvSpPr/>
            <p:nvPr/>
          </p:nvSpPr>
          <p:spPr>
            <a:xfrm>
              <a:off x="4647050" y="4488350"/>
              <a:ext cx="271675" cy="971175"/>
            </a:xfrm>
            <a:custGeom>
              <a:avLst/>
              <a:gdLst/>
              <a:ahLst/>
              <a:cxnLst/>
              <a:rect l="l" t="t" r="r" b="b"/>
              <a:pathLst>
                <a:path w="10867" h="38847" extrusionOk="0">
                  <a:moveTo>
                    <a:pt x="7979" y="0"/>
                  </a:moveTo>
                  <a:cubicBezTo>
                    <a:pt x="6655" y="0"/>
                    <a:pt x="5486" y="963"/>
                    <a:pt x="5291" y="2309"/>
                  </a:cubicBezTo>
                  <a:lnTo>
                    <a:pt x="232" y="35729"/>
                  </a:lnTo>
                  <a:cubicBezTo>
                    <a:pt x="0" y="37207"/>
                    <a:pt x="1015" y="38579"/>
                    <a:pt x="2494" y="38811"/>
                  </a:cubicBezTo>
                  <a:cubicBezTo>
                    <a:pt x="2637" y="38828"/>
                    <a:pt x="2761" y="38846"/>
                    <a:pt x="2904" y="38846"/>
                  </a:cubicBezTo>
                  <a:cubicBezTo>
                    <a:pt x="4240" y="38846"/>
                    <a:pt x="5380" y="37866"/>
                    <a:pt x="5576" y="36548"/>
                  </a:cubicBezTo>
                  <a:lnTo>
                    <a:pt x="10635" y="3111"/>
                  </a:lnTo>
                  <a:cubicBezTo>
                    <a:pt x="10867" y="1632"/>
                    <a:pt x="9851" y="260"/>
                    <a:pt x="8373" y="29"/>
                  </a:cubicBezTo>
                  <a:cubicBezTo>
                    <a:pt x="8240" y="10"/>
                    <a:pt x="8109" y="0"/>
                    <a:pt x="7979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54"/>
            <p:cNvSpPr/>
            <p:nvPr/>
          </p:nvSpPr>
          <p:spPr>
            <a:xfrm>
              <a:off x="4020875" y="2782500"/>
              <a:ext cx="892950" cy="1841525"/>
            </a:xfrm>
            <a:custGeom>
              <a:avLst/>
              <a:gdLst/>
              <a:ahLst/>
              <a:cxnLst/>
              <a:rect l="l" t="t" r="r" b="b"/>
              <a:pathLst>
                <a:path w="35718" h="73661" extrusionOk="0">
                  <a:moveTo>
                    <a:pt x="3066" y="0"/>
                  </a:moveTo>
                  <a:cubicBezTo>
                    <a:pt x="2486" y="0"/>
                    <a:pt x="1901" y="187"/>
                    <a:pt x="1407" y="568"/>
                  </a:cubicBezTo>
                  <a:cubicBezTo>
                    <a:pt x="214" y="1495"/>
                    <a:pt x="0" y="3205"/>
                    <a:pt x="926" y="4381"/>
                  </a:cubicBezTo>
                  <a:lnTo>
                    <a:pt x="30302" y="42076"/>
                  </a:lnTo>
                  <a:lnTo>
                    <a:pt x="30302" y="70953"/>
                  </a:lnTo>
                  <a:cubicBezTo>
                    <a:pt x="30302" y="72449"/>
                    <a:pt x="31514" y="73661"/>
                    <a:pt x="33010" y="73661"/>
                  </a:cubicBezTo>
                  <a:cubicBezTo>
                    <a:pt x="34506" y="73661"/>
                    <a:pt x="35718" y="72449"/>
                    <a:pt x="35718" y="70953"/>
                  </a:cubicBezTo>
                  <a:lnTo>
                    <a:pt x="35718" y="41132"/>
                  </a:lnTo>
                  <a:cubicBezTo>
                    <a:pt x="35718" y="40526"/>
                    <a:pt x="35522" y="39956"/>
                    <a:pt x="35148" y="39475"/>
                  </a:cubicBezTo>
                  <a:lnTo>
                    <a:pt x="5202" y="1049"/>
                  </a:lnTo>
                  <a:cubicBezTo>
                    <a:pt x="4664" y="357"/>
                    <a:pt x="3869" y="0"/>
                    <a:pt x="306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54"/>
            <p:cNvSpPr/>
            <p:nvPr/>
          </p:nvSpPr>
          <p:spPr>
            <a:xfrm>
              <a:off x="5519050" y="3218250"/>
              <a:ext cx="555825" cy="835275"/>
            </a:xfrm>
            <a:custGeom>
              <a:avLst/>
              <a:gdLst/>
              <a:ahLst/>
              <a:cxnLst/>
              <a:rect l="l" t="t" r="r" b="b"/>
              <a:pathLst>
                <a:path w="22233" h="33411" extrusionOk="0">
                  <a:moveTo>
                    <a:pt x="3082" y="1"/>
                  </a:moveTo>
                  <a:cubicBezTo>
                    <a:pt x="2635" y="1"/>
                    <a:pt x="2182" y="112"/>
                    <a:pt x="1764" y="347"/>
                  </a:cubicBezTo>
                  <a:cubicBezTo>
                    <a:pt x="446" y="1077"/>
                    <a:pt x="0" y="2734"/>
                    <a:pt x="731" y="4035"/>
                  </a:cubicBezTo>
                  <a:lnTo>
                    <a:pt x="16496" y="32039"/>
                  </a:lnTo>
                  <a:cubicBezTo>
                    <a:pt x="16977" y="32894"/>
                    <a:pt x="17886" y="33410"/>
                    <a:pt x="18866" y="33410"/>
                  </a:cubicBezTo>
                  <a:cubicBezTo>
                    <a:pt x="20932" y="33410"/>
                    <a:pt x="22233" y="31184"/>
                    <a:pt x="21217" y="29384"/>
                  </a:cubicBezTo>
                  <a:lnTo>
                    <a:pt x="5452" y="1380"/>
                  </a:lnTo>
                  <a:cubicBezTo>
                    <a:pt x="4944" y="498"/>
                    <a:pt x="4026" y="1"/>
                    <a:pt x="3082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54"/>
            <p:cNvSpPr/>
            <p:nvPr/>
          </p:nvSpPr>
          <p:spPr>
            <a:xfrm>
              <a:off x="4060050" y="2698925"/>
              <a:ext cx="1630425" cy="654950"/>
            </a:xfrm>
            <a:custGeom>
              <a:avLst/>
              <a:gdLst/>
              <a:ahLst/>
              <a:cxnLst/>
              <a:rect l="l" t="t" r="r" b="b"/>
              <a:pathLst>
                <a:path w="65217" h="26198" extrusionOk="0">
                  <a:moveTo>
                    <a:pt x="2963" y="0"/>
                  </a:moveTo>
                  <a:cubicBezTo>
                    <a:pt x="1715" y="0"/>
                    <a:pt x="581" y="867"/>
                    <a:pt x="304" y="2148"/>
                  </a:cubicBezTo>
                  <a:cubicBezTo>
                    <a:pt x="1" y="3609"/>
                    <a:pt x="927" y="5051"/>
                    <a:pt x="2406" y="5372"/>
                  </a:cubicBezTo>
                  <a:lnTo>
                    <a:pt x="36876" y="12801"/>
                  </a:lnTo>
                  <a:lnTo>
                    <a:pt x="60124" y="25841"/>
                  </a:lnTo>
                  <a:cubicBezTo>
                    <a:pt x="60531" y="26071"/>
                    <a:pt x="60991" y="26196"/>
                    <a:pt x="61452" y="26197"/>
                  </a:cubicBezTo>
                  <a:lnTo>
                    <a:pt x="61452" y="26197"/>
                  </a:lnTo>
                  <a:cubicBezTo>
                    <a:pt x="64241" y="26189"/>
                    <a:pt x="65216" y="22490"/>
                    <a:pt x="62778" y="21120"/>
                  </a:cubicBezTo>
                  <a:lnTo>
                    <a:pt x="39174" y="7884"/>
                  </a:lnTo>
                  <a:cubicBezTo>
                    <a:pt x="38943" y="7741"/>
                    <a:pt x="38693" y="7652"/>
                    <a:pt x="38426" y="7599"/>
                  </a:cubicBezTo>
                  <a:lnTo>
                    <a:pt x="3546" y="63"/>
                  </a:lnTo>
                  <a:cubicBezTo>
                    <a:pt x="3351" y="21"/>
                    <a:pt x="3156" y="0"/>
                    <a:pt x="2963" y="0"/>
                  </a:cubicBezTo>
                  <a:close/>
                  <a:moveTo>
                    <a:pt x="61452" y="26197"/>
                  </a:moveTo>
                  <a:cubicBezTo>
                    <a:pt x="61449" y="26197"/>
                    <a:pt x="61445" y="26197"/>
                    <a:pt x="61442" y="26197"/>
                  </a:cubicBezTo>
                  <a:lnTo>
                    <a:pt x="61460" y="26197"/>
                  </a:lnTo>
                  <a:cubicBezTo>
                    <a:pt x="61457" y="26197"/>
                    <a:pt x="61454" y="26197"/>
                    <a:pt x="61452" y="26197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54"/>
            <p:cNvSpPr/>
            <p:nvPr/>
          </p:nvSpPr>
          <p:spPr>
            <a:xfrm>
              <a:off x="5207300" y="235100"/>
              <a:ext cx="272575" cy="974375"/>
            </a:xfrm>
            <a:custGeom>
              <a:avLst/>
              <a:gdLst/>
              <a:ahLst/>
              <a:cxnLst/>
              <a:rect l="l" t="t" r="r" b="b"/>
              <a:pathLst>
                <a:path w="10903" h="38975" extrusionOk="0">
                  <a:moveTo>
                    <a:pt x="7925" y="1"/>
                  </a:moveTo>
                  <a:cubicBezTo>
                    <a:pt x="6561" y="1"/>
                    <a:pt x="5384" y="1027"/>
                    <a:pt x="5238" y="2437"/>
                  </a:cubicBezTo>
                  <a:lnTo>
                    <a:pt x="232" y="35857"/>
                  </a:lnTo>
                  <a:cubicBezTo>
                    <a:pt x="0" y="37335"/>
                    <a:pt x="1016" y="38725"/>
                    <a:pt x="2494" y="38938"/>
                  </a:cubicBezTo>
                  <a:cubicBezTo>
                    <a:pt x="2637" y="38956"/>
                    <a:pt x="2762" y="38974"/>
                    <a:pt x="2904" y="38974"/>
                  </a:cubicBezTo>
                  <a:cubicBezTo>
                    <a:pt x="4240" y="38974"/>
                    <a:pt x="5380" y="37994"/>
                    <a:pt x="5576" y="36658"/>
                  </a:cubicBezTo>
                  <a:lnTo>
                    <a:pt x="10582" y="3239"/>
                  </a:lnTo>
                  <a:cubicBezTo>
                    <a:pt x="10903" y="1724"/>
                    <a:pt x="9870" y="264"/>
                    <a:pt x="8338" y="32"/>
                  </a:cubicBezTo>
                  <a:cubicBezTo>
                    <a:pt x="8199" y="11"/>
                    <a:pt x="8061" y="1"/>
                    <a:pt x="7925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54"/>
            <p:cNvSpPr/>
            <p:nvPr/>
          </p:nvSpPr>
          <p:spPr>
            <a:xfrm>
              <a:off x="3968300" y="1071950"/>
              <a:ext cx="1388675" cy="1546625"/>
            </a:xfrm>
            <a:custGeom>
              <a:avLst/>
              <a:gdLst/>
              <a:ahLst/>
              <a:cxnLst/>
              <a:rect l="l" t="t" r="r" b="b"/>
              <a:pathLst>
                <a:path w="55547" h="61865" extrusionOk="0">
                  <a:moveTo>
                    <a:pt x="52487" y="1"/>
                  </a:moveTo>
                  <a:cubicBezTo>
                    <a:pt x="51303" y="1"/>
                    <a:pt x="50216" y="781"/>
                    <a:pt x="49881" y="1991"/>
                  </a:cubicBezTo>
                  <a:lnTo>
                    <a:pt x="41366" y="29567"/>
                  </a:lnTo>
                  <a:lnTo>
                    <a:pt x="2174" y="56930"/>
                  </a:lnTo>
                  <a:cubicBezTo>
                    <a:pt x="1" y="58444"/>
                    <a:pt x="1088" y="61865"/>
                    <a:pt x="3742" y="61865"/>
                  </a:cubicBezTo>
                  <a:cubicBezTo>
                    <a:pt x="4294" y="61865"/>
                    <a:pt x="4829" y="61686"/>
                    <a:pt x="5274" y="61366"/>
                  </a:cubicBezTo>
                  <a:lnTo>
                    <a:pt x="45232" y="33486"/>
                  </a:lnTo>
                  <a:cubicBezTo>
                    <a:pt x="45730" y="33130"/>
                    <a:pt x="46087" y="32631"/>
                    <a:pt x="46265" y="32061"/>
                  </a:cubicBezTo>
                  <a:lnTo>
                    <a:pt x="55065" y="3576"/>
                  </a:lnTo>
                  <a:cubicBezTo>
                    <a:pt x="55546" y="2133"/>
                    <a:pt x="54744" y="565"/>
                    <a:pt x="53284" y="120"/>
                  </a:cubicBezTo>
                  <a:cubicBezTo>
                    <a:pt x="53018" y="39"/>
                    <a:pt x="52750" y="1"/>
                    <a:pt x="52487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54"/>
            <p:cNvSpPr/>
            <p:nvPr/>
          </p:nvSpPr>
          <p:spPr>
            <a:xfrm>
              <a:off x="5512025" y="1360675"/>
              <a:ext cx="555725" cy="835250"/>
            </a:xfrm>
            <a:custGeom>
              <a:avLst/>
              <a:gdLst/>
              <a:ahLst/>
              <a:cxnLst/>
              <a:rect l="l" t="t" r="r" b="b"/>
              <a:pathLst>
                <a:path w="22229" h="33410" extrusionOk="0">
                  <a:moveTo>
                    <a:pt x="19143" y="0"/>
                  </a:moveTo>
                  <a:cubicBezTo>
                    <a:pt x="18195" y="0"/>
                    <a:pt x="17273" y="497"/>
                    <a:pt x="16777" y="1380"/>
                  </a:cubicBezTo>
                  <a:lnTo>
                    <a:pt x="1012" y="29384"/>
                  </a:lnTo>
                  <a:cubicBezTo>
                    <a:pt x="0" y="31176"/>
                    <a:pt x="1287" y="33410"/>
                    <a:pt x="3339" y="33410"/>
                  </a:cubicBezTo>
                  <a:cubicBezTo>
                    <a:pt x="3347" y="33410"/>
                    <a:pt x="3355" y="33410"/>
                    <a:pt x="3363" y="33410"/>
                  </a:cubicBezTo>
                  <a:cubicBezTo>
                    <a:pt x="4343" y="33410"/>
                    <a:pt x="5252" y="32893"/>
                    <a:pt x="5733" y="32038"/>
                  </a:cubicBezTo>
                  <a:lnTo>
                    <a:pt x="21498" y="4034"/>
                  </a:lnTo>
                  <a:cubicBezTo>
                    <a:pt x="22229" y="2734"/>
                    <a:pt x="21766" y="1077"/>
                    <a:pt x="20465" y="346"/>
                  </a:cubicBezTo>
                  <a:cubicBezTo>
                    <a:pt x="20047" y="112"/>
                    <a:pt x="19592" y="0"/>
                    <a:pt x="1914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54"/>
            <p:cNvSpPr/>
            <p:nvPr/>
          </p:nvSpPr>
          <p:spPr>
            <a:xfrm>
              <a:off x="4063175" y="2060075"/>
              <a:ext cx="1612225" cy="655600"/>
            </a:xfrm>
            <a:custGeom>
              <a:avLst/>
              <a:gdLst/>
              <a:ahLst/>
              <a:cxnLst/>
              <a:rect l="l" t="t" r="r" b="b"/>
              <a:pathLst>
                <a:path w="64489" h="26224" extrusionOk="0">
                  <a:moveTo>
                    <a:pt x="61381" y="0"/>
                  </a:moveTo>
                  <a:cubicBezTo>
                    <a:pt x="60912" y="0"/>
                    <a:pt x="60435" y="121"/>
                    <a:pt x="59999" y="375"/>
                  </a:cubicBezTo>
                  <a:lnTo>
                    <a:pt x="36751" y="13415"/>
                  </a:lnTo>
                  <a:lnTo>
                    <a:pt x="2281" y="20861"/>
                  </a:lnTo>
                  <a:cubicBezTo>
                    <a:pt x="927" y="21146"/>
                    <a:pt x="0" y="22411"/>
                    <a:pt x="161" y="23800"/>
                  </a:cubicBezTo>
                  <a:cubicBezTo>
                    <a:pt x="303" y="25172"/>
                    <a:pt x="1461" y="26223"/>
                    <a:pt x="2851" y="26223"/>
                  </a:cubicBezTo>
                  <a:cubicBezTo>
                    <a:pt x="3047" y="26205"/>
                    <a:pt x="3225" y="26188"/>
                    <a:pt x="3421" y="26152"/>
                  </a:cubicBezTo>
                  <a:lnTo>
                    <a:pt x="38301" y="18634"/>
                  </a:lnTo>
                  <a:cubicBezTo>
                    <a:pt x="38568" y="18563"/>
                    <a:pt x="38818" y="18474"/>
                    <a:pt x="39049" y="18349"/>
                  </a:cubicBezTo>
                  <a:lnTo>
                    <a:pt x="62653" y="5095"/>
                  </a:lnTo>
                  <a:cubicBezTo>
                    <a:pt x="64007" y="4383"/>
                    <a:pt x="64488" y="2708"/>
                    <a:pt x="63740" y="1390"/>
                  </a:cubicBezTo>
                  <a:cubicBezTo>
                    <a:pt x="63251" y="496"/>
                    <a:pt x="62331" y="0"/>
                    <a:pt x="61381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54"/>
            <p:cNvSpPr/>
            <p:nvPr/>
          </p:nvSpPr>
          <p:spPr>
            <a:xfrm>
              <a:off x="3875675" y="3029175"/>
              <a:ext cx="240075" cy="472625"/>
            </a:xfrm>
            <a:custGeom>
              <a:avLst/>
              <a:gdLst/>
              <a:ahLst/>
              <a:cxnLst/>
              <a:rect l="l" t="t" r="r" b="b"/>
              <a:pathLst>
                <a:path w="9603" h="18905" extrusionOk="0">
                  <a:moveTo>
                    <a:pt x="6022" y="0"/>
                  </a:moveTo>
                  <a:lnTo>
                    <a:pt x="1" y="3599"/>
                  </a:lnTo>
                  <a:lnTo>
                    <a:pt x="6022" y="12791"/>
                  </a:lnTo>
                  <a:lnTo>
                    <a:pt x="4383" y="17191"/>
                  </a:lnTo>
                  <a:cubicBezTo>
                    <a:pt x="4151" y="17779"/>
                    <a:pt x="4401" y="18456"/>
                    <a:pt x="4971" y="18759"/>
                  </a:cubicBezTo>
                  <a:cubicBezTo>
                    <a:pt x="5162" y="18857"/>
                    <a:pt x="5367" y="18905"/>
                    <a:pt x="5571" y="18905"/>
                  </a:cubicBezTo>
                  <a:cubicBezTo>
                    <a:pt x="5993" y="18905"/>
                    <a:pt x="6405" y="18699"/>
                    <a:pt x="6645" y="18314"/>
                  </a:cubicBezTo>
                  <a:lnTo>
                    <a:pt x="8480" y="15356"/>
                  </a:lnTo>
                  <a:cubicBezTo>
                    <a:pt x="9371" y="13896"/>
                    <a:pt x="9603" y="12132"/>
                    <a:pt x="9122" y="10493"/>
                  </a:cubicBezTo>
                  <a:lnTo>
                    <a:pt x="6022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54"/>
            <p:cNvSpPr/>
            <p:nvPr/>
          </p:nvSpPr>
          <p:spPr>
            <a:xfrm>
              <a:off x="3502925" y="3029175"/>
              <a:ext cx="240050" cy="472625"/>
            </a:xfrm>
            <a:custGeom>
              <a:avLst/>
              <a:gdLst/>
              <a:ahLst/>
              <a:cxnLst/>
              <a:rect l="l" t="t" r="r" b="b"/>
              <a:pathLst>
                <a:path w="9602" h="18905" extrusionOk="0">
                  <a:moveTo>
                    <a:pt x="3599" y="0"/>
                  </a:moveTo>
                  <a:lnTo>
                    <a:pt x="481" y="10493"/>
                  </a:lnTo>
                  <a:cubicBezTo>
                    <a:pt x="0" y="12132"/>
                    <a:pt x="232" y="13896"/>
                    <a:pt x="1140" y="15356"/>
                  </a:cubicBezTo>
                  <a:lnTo>
                    <a:pt x="2957" y="18314"/>
                  </a:lnTo>
                  <a:cubicBezTo>
                    <a:pt x="3198" y="18699"/>
                    <a:pt x="3609" y="18905"/>
                    <a:pt x="4037" y="18905"/>
                  </a:cubicBezTo>
                  <a:cubicBezTo>
                    <a:pt x="4243" y="18905"/>
                    <a:pt x="4453" y="18857"/>
                    <a:pt x="4650" y="18759"/>
                  </a:cubicBezTo>
                  <a:cubicBezTo>
                    <a:pt x="5202" y="18456"/>
                    <a:pt x="5451" y="17779"/>
                    <a:pt x="5237" y="17191"/>
                  </a:cubicBezTo>
                  <a:lnTo>
                    <a:pt x="3581" y="12791"/>
                  </a:lnTo>
                  <a:lnTo>
                    <a:pt x="9602" y="3599"/>
                  </a:lnTo>
                  <a:lnTo>
                    <a:pt x="3599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54"/>
            <p:cNvSpPr/>
            <p:nvPr/>
          </p:nvSpPr>
          <p:spPr>
            <a:xfrm>
              <a:off x="3203625" y="866950"/>
              <a:ext cx="1211850" cy="1569475"/>
            </a:xfrm>
            <a:custGeom>
              <a:avLst/>
              <a:gdLst/>
              <a:ahLst/>
              <a:cxnLst/>
              <a:rect l="l" t="t" r="r" b="b"/>
              <a:pathLst>
                <a:path w="48474" h="62779" extrusionOk="0">
                  <a:moveTo>
                    <a:pt x="24228" y="1"/>
                  </a:moveTo>
                  <a:cubicBezTo>
                    <a:pt x="10850" y="1"/>
                    <a:pt x="1" y="15054"/>
                    <a:pt x="1" y="33599"/>
                  </a:cubicBezTo>
                  <a:cubicBezTo>
                    <a:pt x="1" y="52161"/>
                    <a:pt x="10850" y="62779"/>
                    <a:pt x="24228" y="62779"/>
                  </a:cubicBezTo>
                  <a:cubicBezTo>
                    <a:pt x="37625" y="62779"/>
                    <a:pt x="48474" y="52161"/>
                    <a:pt x="48474" y="33599"/>
                  </a:cubicBezTo>
                  <a:cubicBezTo>
                    <a:pt x="48474" y="15054"/>
                    <a:pt x="37625" y="1"/>
                    <a:pt x="24228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4" name="Google Shape;1034;p52"/>
          <p:cNvSpPr/>
          <p:nvPr/>
        </p:nvSpPr>
        <p:spPr>
          <a:xfrm>
            <a:off x="1177985" y="2851809"/>
            <a:ext cx="1685459" cy="1344782"/>
          </a:xfrm>
          <a:custGeom>
            <a:avLst/>
            <a:gdLst/>
            <a:ahLst/>
            <a:cxnLst/>
            <a:rect l="l" t="t" r="r" b="b"/>
            <a:pathLst>
              <a:path w="47988" h="45428" extrusionOk="0">
                <a:moveTo>
                  <a:pt x="20210" y="0"/>
                </a:moveTo>
                <a:cubicBezTo>
                  <a:pt x="18067" y="0"/>
                  <a:pt x="15920" y="178"/>
                  <a:pt x="13817" y="493"/>
                </a:cubicBezTo>
                <a:cubicBezTo>
                  <a:pt x="10955" y="922"/>
                  <a:pt x="8038" y="1630"/>
                  <a:pt x="5717" y="3356"/>
                </a:cubicBezTo>
                <a:cubicBezTo>
                  <a:pt x="2774" y="5543"/>
                  <a:pt x="1136" y="9160"/>
                  <a:pt x="672" y="12797"/>
                </a:cubicBezTo>
                <a:cubicBezTo>
                  <a:pt x="1" y="18070"/>
                  <a:pt x="1658" y="23596"/>
                  <a:pt x="5122" y="27629"/>
                </a:cubicBezTo>
                <a:cubicBezTo>
                  <a:pt x="9611" y="32856"/>
                  <a:pt x="16489" y="35237"/>
                  <a:pt x="23031" y="37399"/>
                </a:cubicBezTo>
                <a:lnTo>
                  <a:pt x="34679" y="41249"/>
                </a:lnTo>
                <a:lnTo>
                  <a:pt x="40279" y="43099"/>
                </a:lnTo>
                <a:cubicBezTo>
                  <a:pt x="41058" y="43357"/>
                  <a:pt x="45231" y="44696"/>
                  <a:pt x="47460" y="45411"/>
                </a:cubicBezTo>
                <a:cubicBezTo>
                  <a:pt x="47495" y="45423"/>
                  <a:pt x="47529" y="45428"/>
                  <a:pt x="47562" y="45428"/>
                </a:cubicBezTo>
                <a:cubicBezTo>
                  <a:pt x="47827" y="45428"/>
                  <a:pt x="47988" y="45082"/>
                  <a:pt x="47765" y="44881"/>
                </a:cubicBezTo>
                <a:cubicBezTo>
                  <a:pt x="46610" y="43841"/>
                  <a:pt x="44903" y="42259"/>
                  <a:pt x="44484" y="41598"/>
                </a:cubicBezTo>
                <a:cubicBezTo>
                  <a:pt x="43643" y="40277"/>
                  <a:pt x="42991" y="38837"/>
                  <a:pt x="42531" y="37342"/>
                </a:cubicBezTo>
                <a:cubicBezTo>
                  <a:pt x="41628" y="34410"/>
                  <a:pt x="41473" y="31240"/>
                  <a:pt x="42175" y="28249"/>
                </a:cubicBezTo>
                <a:cubicBezTo>
                  <a:pt x="42686" y="26076"/>
                  <a:pt x="43612" y="24013"/>
                  <a:pt x="44039" y="21823"/>
                </a:cubicBezTo>
                <a:cubicBezTo>
                  <a:pt x="45423" y="14720"/>
                  <a:pt x="41084" y="7336"/>
                  <a:pt x="34865" y="3637"/>
                </a:cubicBezTo>
                <a:cubicBezTo>
                  <a:pt x="30473" y="1027"/>
                  <a:pt x="25357" y="0"/>
                  <a:pt x="20210" y="0"/>
                </a:cubicBezTo>
                <a:close/>
              </a:path>
            </a:pathLst>
          </a:custGeom>
          <a:solidFill>
            <a:srgbClr val="F48C4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5" name="Google Shape;1040;p52"/>
          <p:cNvGrpSpPr/>
          <p:nvPr/>
        </p:nvGrpSpPr>
        <p:grpSpPr>
          <a:xfrm rot="5183803">
            <a:off x="810132" y="3502303"/>
            <a:ext cx="536761" cy="193688"/>
            <a:chOff x="3319100" y="4970900"/>
            <a:chExt cx="613350" cy="221325"/>
          </a:xfrm>
        </p:grpSpPr>
        <p:sp>
          <p:nvSpPr>
            <p:cNvPr id="166" name="Google Shape;1041;p52"/>
            <p:cNvSpPr/>
            <p:nvPr/>
          </p:nvSpPr>
          <p:spPr>
            <a:xfrm>
              <a:off x="3319100" y="4977975"/>
              <a:ext cx="166525" cy="214225"/>
            </a:xfrm>
            <a:custGeom>
              <a:avLst/>
              <a:gdLst/>
              <a:ahLst/>
              <a:cxnLst/>
              <a:rect l="l" t="t" r="r" b="b"/>
              <a:pathLst>
                <a:path w="6661" h="8569" extrusionOk="0">
                  <a:moveTo>
                    <a:pt x="2606" y="1"/>
                  </a:moveTo>
                  <a:cubicBezTo>
                    <a:pt x="2395" y="1"/>
                    <a:pt x="2181" y="33"/>
                    <a:pt x="1966" y="105"/>
                  </a:cubicBezTo>
                  <a:cubicBezTo>
                    <a:pt x="1" y="764"/>
                    <a:pt x="984" y="3071"/>
                    <a:pt x="2840" y="3401"/>
                  </a:cubicBezTo>
                  <a:cubicBezTo>
                    <a:pt x="2649" y="3372"/>
                    <a:pt x="2470" y="3359"/>
                    <a:pt x="2303" y="3359"/>
                  </a:cubicBezTo>
                  <a:cubicBezTo>
                    <a:pt x="1160" y="3359"/>
                    <a:pt x="581" y="3979"/>
                    <a:pt x="602" y="4600"/>
                  </a:cubicBezTo>
                  <a:cubicBezTo>
                    <a:pt x="623" y="5220"/>
                    <a:pt x="1244" y="5841"/>
                    <a:pt x="2504" y="5841"/>
                  </a:cubicBezTo>
                  <a:cubicBezTo>
                    <a:pt x="2645" y="5841"/>
                    <a:pt x="2793" y="5833"/>
                    <a:pt x="2949" y="5817"/>
                  </a:cubicBezTo>
                  <a:lnTo>
                    <a:pt x="2949" y="5817"/>
                  </a:lnTo>
                  <a:cubicBezTo>
                    <a:pt x="1201" y="6145"/>
                    <a:pt x="110" y="8343"/>
                    <a:pt x="2403" y="8562"/>
                  </a:cubicBezTo>
                  <a:cubicBezTo>
                    <a:pt x="2455" y="8566"/>
                    <a:pt x="2509" y="8569"/>
                    <a:pt x="2564" y="8569"/>
                  </a:cubicBezTo>
                  <a:cubicBezTo>
                    <a:pt x="3781" y="8569"/>
                    <a:pt x="5721" y="7436"/>
                    <a:pt x="6660" y="6805"/>
                  </a:cubicBezTo>
                  <a:lnTo>
                    <a:pt x="6333" y="2083"/>
                  </a:lnTo>
                  <a:cubicBezTo>
                    <a:pt x="5291" y="1414"/>
                    <a:pt x="4000" y="1"/>
                    <a:pt x="2606" y="1"/>
                  </a:cubicBezTo>
                  <a:close/>
                </a:path>
              </a:pathLst>
            </a:custGeom>
            <a:solidFill>
              <a:srgbClr val="2EC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042;p52"/>
            <p:cNvSpPr/>
            <p:nvPr/>
          </p:nvSpPr>
          <p:spPr>
            <a:xfrm>
              <a:off x="3341325" y="4978025"/>
              <a:ext cx="44375" cy="214150"/>
            </a:xfrm>
            <a:custGeom>
              <a:avLst/>
              <a:gdLst/>
              <a:ahLst/>
              <a:cxnLst/>
              <a:rect l="l" t="t" r="r" b="b"/>
              <a:pathLst>
                <a:path w="1775" h="8566" extrusionOk="0">
                  <a:moveTo>
                    <a:pt x="1514" y="8560"/>
                  </a:moveTo>
                  <a:cubicBezTo>
                    <a:pt x="1546" y="8563"/>
                    <a:pt x="1578" y="8565"/>
                    <a:pt x="1612" y="8566"/>
                  </a:cubicBezTo>
                  <a:cubicBezTo>
                    <a:pt x="1578" y="8565"/>
                    <a:pt x="1546" y="8563"/>
                    <a:pt x="1514" y="8560"/>
                  </a:cubicBezTo>
                  <a:close/>
                  <a:moveTo>
                    <a:pt x="1775" y="0"/>
                  </a:moveTo>
                  <a:lnTo>
                    <a:pt x="1775" y="0"/>
                  </a:lnTo>
                  <a:close/>
                  <a:moveTo>
                    <a:pt x="1738" y="0"/>
                  </a:moveTo>
                  <a:lnTo>
                    <a:pt x="1738" y="0"/>
                  </a:lnTo>
                  <a:close/>
                  <a:moveTo>
                    <a:pt x="1697" y="0"/>
                  </a:moveTo>
                  <a:cubicBezTo>
                    <a:pt x="1487" y="2"/>
                    <a:pt x="1277" y="37"/>
                    <a:pt x="1078" y="105"/>
                  </a:cubicBezTo>
                  <a:cubicBezTo>
                    <a:pt x="321" y="357"/>
                    <a:pt x="2" y="855"/>
                    <a:pt x="1" y="1390"/>
                  </a:cubicBezTo>
                  <a:cubicBezTo>
                    <a:pt x="2" y="855"/>
                    <a:pt x="321" y="357"/>
                    <a:pt x="1078" y="105"/>
                  </a:cubicBezTo>
                  <a:cubicBezTo>
                    <a:pt x="1277" y="37"/>
                    <a:pt x="1487" y="2"/>
                    <a:pt x="1697" y="0"/>
                  </a:cubicBezTo>
                  <a:close/>
                  <a:moveTo>
                    <a:pt x="1720" y="0"/>
                  </a:moveTo>
                  <a:lnTo>
                    <a:pt x="1720" y="0"/>
                  </a:lnTo>
                  <a:close/>
                </a:path>
              </a:pathLst>
            </a:custGeom>
            <a:solidFill>
              <a:srgbClr val="CECE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043;p52"/>
            <p:cNvSpPr/>
            <p:nvPr/>
          </p:nvSpPr>
          <p:spPr>
            <a:xfrm>
              <a:off x="3334075" y="4978000"/>
              <a:ext cx="103475" cy="214225"/>
            </a:xfrm>
            <a:custGeom>
              <a:avLst/>
              <a:gdLst/>
              <a:ahLst/>
              <a:cxnLst/>
              <a:rect l="l" t="t" r="r" b="b"/>
              <a:pathLst>
                <a:path w="4139" h="8569" extrusionOk="0">
                  <a:moveTo>
                    <a:pt x="1987" y="0"/>
                  </a:moveTo>
                  <a:cubicBezTo>
                    <a:pt x="1777" y="3"/>
                    <a:pt x="1567" y="38"/>
                    <a:pt x="1367" y="104"/>
                  </a:cubicBezTo>
                  <a:cubicBezTo>
                    <a:pt x="611" y="358"/>
                    <a:pt x="292" y="855"/>
                    <a:pt x="289" y="1391"/>
                  </a:cubicBezTo>
                  <a:cubicBezTo>
                    <a:pt x="287" y="2246"/>
                    <a:pt x="1099" y="3197"/>
                    <a:pt x="2241" y="3400"/>
                  </a:cubicBezTo>
                  <a:cubicBezTo>
                    <a:pt x="2063" y="3372"/>
                    <a:pt x="1883" y="3358"/>
                    <a:pt x="1704" y="3358"/>
                  </a:cubicBezTo>
                  <a:cubicBezTo>
                    <a:pt x="580" y="3358"/>
                    <a:pt x="0" y="3959"/>
                    <a:pt x="3" y="4570"/>
                  </a:cubicBezTo>
                  <a:lnTo>
                    <a:pt x="3" y="4599"/>
                  </a:lnTo>
                  <a:cubicBezTo>
                    <a:pt x="23" y="5219"/>
                    <a:pt x="645" y="5840"/>
                    <a:pt x="1905" y="5840"/>
                  </a:cubicBezTo>
                  <a:cubicBezTo>
                    <a:pt x="2053" y="5839"/>
                    <a:pt x="2202" y="5831"/>
                    <a:pt x="2349" y="5816"/>
                  </a:cubicBezTo>
                  <a:lnTo>
                    <a:pt x="2349" y="5816"/>
                  </a:lnTo>
                  <a:cubicBezTo>
                    <a:pt x="1309" y="6012"/>
                    <a:pt x="501" y="6871"/>
                    <a:pt x="502" y="7579"/>
                  </a:cubicBezTo>
                  <a:cubicBezTo>
                    <a:pt x="502" y="8060"/>
                    <a:pt x="876" y="8473"/>
                    <a:pt x="1803" y="8561"/>
                  </a:cubicBezTo>
                  <a:cubicBezTo>
                    <a:pt x="1834" y="8564"/>
                    <a:pt x="1868" y="8566"/>
                    <a:pt x="1901" y="8567"/>
                  </a:cubicBezTo>
                  <a:cubicBezTo>
                    <a:pt x="1921" y="8568"/>
                    <a:pt x="1941" y="8568"/>
                    <a:pt x="1961" y="8568"/>
                  </a:cubicBezTo>
                  <a:cubicBezTo>
                    <a:pt x="2497" y="8568"/>
                    <a:pt x="3172" y="8348"/>
                    <a:pt x="3841" y="8048"/>
                  </a:cubicBezTo>
                  <a:cubicBezTo>
                    <a:pt x="3634" y="7935"/>
                    <a:pt x="3425" y="7821"/>
                    <a:pt x="3236" y="7694"/>
                  </a:cubicBezTo>
                  <a:cubicBezTo>
                    <a:pt x="2877" y="7457"/>
                    <a:pt x="2574" y="6796"/>
                    <a:pt x="2864" y="6393"/>
                  </a:cubicBezTo>
                  <a:cubicBezTo>
                    <a:pt x="3005" y="6197"/>
                    <a:pt x="3157" y="6039"/>
                    <a:pt x="3381" y="5932"/>
                  </a:cubicBezTo>
                  <a:cubicBezTo>
                    <a:pt x="3532" y="5860"/>
                    <a:pt x="4070" y="5684"/>
                    <a:pt x="3881" y="5527"/>
                  </a:cubicBezTo>
                  <a:cubicBezTo>
                    <a:pt x="3620" y="5308"/>
                    <a:pt x="3239" y="5133"/>
                    <a:pt x="3072" y="4822"/>
                  </a:cubicBezTo>
                  <a:cubicBezTo>
                    <a:pt x="2896" y="4496"/>
                    <a:pt x="2897" y="4077"/>
                    <a:pt x="3190" y="3807"/>
                  </a:cubicBezTo>
                  <a:cubicBezTo>
                    <a:pt x="3373" y="3637"/>
                    <a:pt x="4139" y="3318"/>
                    <a:pt x="3695" y="2941"/>
                  </a:cubicBezTo>
                  <a:cubicBezTo>
                    <a:pt x="3484" y="2761"/>
                    <a:pt x="3209" y="2564"/>
                    <a:pt x="3088" y="2302"/>
                  </a:cubicBezTo>
                  <a:cubicBezTo>
                    <a:pt x="2764" y="1588"/>
                    <a:pt x="2965" y="888"/>
                    <a:pt x="3450" y="440"/>
                  </a:cubicBezTo>
                  <a:cubicBezTo>
                    <a:pt x="3004" y="189"/>
                    <a:pt x="2540" y="14"/>
                    <a:pt x="2065" y="0"/>
                  </a:cubicBezTo>
                  <a:close/>
                </a:path>
              </a:pathLst>
            </a:custGeom>
            <a:solidFill>
              <a:srgbClr val="27A2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044;p52"/>
            <p:cNvSpPr/>
            <p:nvPr/>
          </p:nvSpPr>
          <p:spPr>
            <a:xfrm>
              <a:off x="3782325" y="4982300"/>
              <a:ext cx="150125" cy="195675"/>
            </a:xfrm>
            <a:custGeom>
              <a:avLst/>
              <a:gdLst/>
              <a:ahLst/>
              <a:cxnLst/>
              <a:rect l="l" t="t" r="r" b="b"/>
              <a:pathLst>
                <a:path w="6005" h="7827" extrusionOk="0">
                  <a:moveTo>
                    <a:pt x="3283" y="0"/>
                  </a:moveTo>
                  <a:cubicBezTo>
                    <a:pt x="2110" y="0"/>
                    <a:pt x="850" y="1563"/>
                    <a:pt x="1" y="2203"/>
                  </a:cubicBezTo>
                  <a:lnTo>
                    <a:pt x="144" y="6264"/>
                  </a:lnTo>
                  <a:cubicBezTo>
                    <a:pt x="1053" y="6669"/>
                    <a:pt x="2676" y="7826"/>
                    <a:pt x="3864" y="7826"/>
                  </a:cubicBezTo>
                  <a:cubicBezTo>
                    <a:pt x="3962" y="7826"/>
                    <a:pt x="4057" y="7818"/>
                    <a:pt x="4148" y="7802"/>
                  </a:cubicBezTo>
                  <a:cubicBezTo>
                    <a:pt x="6004" y="7363"/>
                    <a:pt x="5022" y="5825"/>
                    <a:pt x="3603" y="5386"/>
                  </a:cubicBezTo>
                  <a:lnTo>
                    <a:pt x="3603" y="5386"/>
                  </a:lnTo>
                  <a:cubicBezTo>
                    <a:pt x="3655" y="5388"/>
                    <a:pt x="3707" y="5389"/>
                    <a:pt x="3758" y="5389"/>
                  </a:cubicBezTo>
                  <a:cubicBezTo>
                    <a:pt x="5154" y="5389"/>
                    <a:pt x="5814" y="4699"/>
                    <a:pt x="5761" y="4008"/>
                  </a:cubicBezTo>
                  <a:cubicBezTo>
                    <a:pt x="5710" y="3319"/>
                    <a:pt x="4946" y="2629"/>
                    <a:pt x="3494" y="2629"/>
                  </a:cubicBezTo>
                  <a:cubicBezTo>
                    <a:pt x="3388" y="2629"/>
                    <a:pt x="3278" y="2633"/>
                    <a:pt x="3165" y="2641"/>
                  </a:cubicBezTo>
                  <a:cubicBezTo>
                    <a:pt x="5241" y="2311"/>
                    <a:pt x="5765" y="193"/>
                    <a:pt x="3385" y="4"/>
                  </a:cubicBezTo>
                  <a:cubicBezTo>
                    <a:pt x="3351" y="1"/>
                    <a:pt x="3317" y="0"/>
                    <a:pt x="3283" y="0"/>
                  </a:cubicBezTo>
                  <a:close/>
                </a:path>
              </a:pathLst>
            </a:custGeom>
            <a:solidFill>
              <a:srgbClr val="2EC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045;p52"/>
            <p:cNvSpPr/>
            <p:nvPr/>
          </p:nvSpPr>
          <p:spPr>
            <a:xfrm>
              <a:off x="3866625" y="4982350"/>
              <a:ext cx="350" cy="75"/>
            </a:xfrm>
            <a:custGeom>
              <a:avLst/>
              <a:gdLst/>
              <a:ahLst/>
              <a:cxnLst/>
              <a:rect l="l" t="t" r="r" b="b"/>
              <a:pathLst>
                <a:path w="14" h="3" extrusionOk="0">
                  <a:moveTo>
                    <a:pt x="1" y="1"/>
                  </a:moveTo>
                  <a:cubicBezTo>
                    <a:pt x="6" y="2"/>
                    <a:pt x="9" y="2"/>
                    <a:pt x="13" y="2"/>
                  </a:cubicBezTo>
                  <a:cubicBezTo>
                    <a:pt x="9" y="1"/>
                    <a:pt x="6" y="1"/>
                    <a:pt x="1" y="1"/>
                  </a:cubicBezTo>
                  <a:close/>
                </a:path>
              </a:pathLst>
            </a:custGeom>
            <a:solidFill>
              <a:srgbClr val="CECE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046;p52"/>
            <p:cNvSpPr/>
            <p:nvPr/>
          </p:nvSpPr>
          <p:spPr>
            <a:xfrm>
              <a:off x="3824100" y="4982275"/>
              <a:ext cx="102425" cy="195675"/>
            </a:xfrm>
            <a:custGeom>
              <a:avLst/>
              <a:gdLst/>
              <a:ahLst/>
              <a:cxnLst/>
              <a:rect l="l" t="t" r="r" b="b"/>
              <a:pathLst>
                <a:path w="4097" h="7827" extrusionOk="0">
                  <a:moveTo>
                    <a:pt x="1612" y="0"/>
                  </a:moveTo>
                  <a:lnTo>
                    <a:pt x="1614" y="1"/>
                  </a:lnTo>
                  <a:cubicBezTo>
                    <a:pt x="1078" y="1"/>
                    <a:pt x="525" y="327"/>
                    <a:pt x="1" y="742"/>
                  </a:cubicBezTo>
                  <a:cubicBezTo>
                    <a:pt x="121" y="744"/>
                    <a:pt x="261" y="738"/>
                    <a:pt x="351" y="754"/>
                  </a:cubicBezTo>
                  <a:cubicBezTo>
                    <a:pt x="604" y="802"/>
                    <a:pt x="817" y="889"/>
                    <a:pt x="978" y="1099"/>
                  </a:cubicBezTo>
                  <a:cubicBezTo>
                    <a:pt x="1223" y="1422"/>
                    <a:pt x="1263" y="1818"/>
                    <a:pt x="1067" y="2180"/>
                  </a:cubicBezTo>
                  <a:cubicBezTo>
                    <a:pt x="988" y="2325"/>
                    <a:pt x="592" y="2757"/>
                    <a:pt x="876" y="2901"/>
                  </a:cubicBezTo>
                  <a:cubicBezTo>
                    <a:pt x="1089" y="3009"/>
                    <a:pt x="1330" y="3061"/>
                    <a:pt x="1552" y="3148"/>
                  </a:cubicBezTo>
                  <a:cubicBezTo>
                    <a:pt x="1964" y="3308"/>
                    <a:pt x="2183" y="3582"/>
                    <a:pt x="2217" y="4017"/>
                  </a:cubicBezTo>
                  <a:cubicBezTo>
                    <a:pt x="2236" y="4255"/>
                    <a:pt x="2069" y="4460"/>
                    <a:pt x="1922" y="4619"/>
                  </a:cubicBezTo>
                  <a:cubicBezTo>
                    <a:pt x="1839" y="4710"/>
                    <a:pt x="995" y="5069"/>
                    <a:pt x="1116" y="5233"/>
                  </a:cubicBezTo>
                  <a:cubicBezTo>
                    <a:pt x="1409" y="5622"/>
                    <a:pt x="1775" y="5884"/>
                    <a:pt x="1878" y="6387"/>
                  </a:cubicBezTo>
                  <a:cubicBezTo>
                    <a:pt x="1988" y="6926"/>
                    <a:pt x="1683" y="7321"/>
                    <a:pt x="1224" y="7634"/>
                  </a:cubicBezTo>
                  <a:cubicBezTo>
                    <a:pt x="1563" y="7752"/>
                    <a:pt x="1893" y="7826"/>
                    <a:pt x="2195" y="7826"/>
                  </a:cubicBezTo>
                  <a:cubicBezTo>
                    <a:pt x="2201" y="7827"/>
                    <a:pt x="2207" y="7827"/>
                    <a:pt x="2213" y="7827"/>
                  </a:cubicBezTo>
                  <a:cubicBezTo>
                    <a:pt x="2302" y="7827"/>
                    <a:pt x="2390" y="7818"/>
                    <a:pt x="2477" y="7803"/>
                  </a:cubicBezTo>
                  <a:cubicBezTo>
                    <a:pt x="3207" y="7629"/>
                    <a:pt x="3497" y="7288"/>
                    <a:pt x="3497" y="6910"/>
                  </a:cubicBezTo>
                  <a:cubicBezTo>
                    <a:pt x="3494" y="6325"/>
                    <a:pt x="2794" y="5653"/>
                    <a:pt x="1932" y="5386"/>
                  </a:cubicBezTo>
                  <a:lnTo>
                    <a:pt x="1959" y="5386"/>
                  </a:lnTo>
                  <a:cubicBezTo>
                    <a:pt x="2003" y="5387"/>
                    <a:pt x="2046" y="5389"/>
                    <a:pt x="2089" y="5389"/>
                  </a:cubicBezTo>
                  <a:lnTo>
                    <a:pt x="2095" y="5389"/>
                  </a:lnTo>
                  <a:cubicBezTo>
                    <a:pt x="3437" y="5386"/>
                    <a:pt x="4097" y="4745"/>
                    <a:pt x="4094" y="4081"/>
                  </a:cubicBezTo>
                  <a:cubicBezTo>
                    <a:pt x="4094" y="4062"/>
                    <a:pt x="4094" y="4043"/>
                    <a:pt x="4093" y="4025"/>
                  </a:cubicBezTo>
                  <a:cubicBezTo>
                    <a:pt x="4093" y="4020"/>
                    <a:pt x="4092" y="4013"/>
                    <a:pt x="4092" y="4008"/>
                  </a:cubicBezTo>
                  <a:cubicBezTo>
                    <a:pt x="4092" y="4001"/>
                    <a:pt x="4090" y="3993"/>
                    <a:pt x="4089" y="3984"/>
                  </a:cubicBezTo>
                  <a:cubicBezTo>
                    <a:pt x="4021" y="3304"/>
                    <a:pt x="3261" y="2630"/>
                    <a:pt x="1829" y="2629"/>
                  </a:cubicBezTo>
                  <a:lnTo>
                    <a:pt x="1821" y="2629"/>
                  </a:lnTo>
                  <a:cubicBezTo>
                    <a:pt x="1717" y="2629"/>
                    <a:pt x="1607" y="2633"/>
                    <a:pt x="1495" y="2640"/>
                  </a:cubicBezTo>
                  <a:cubicBezTo>
                    <a:pt x="2617" y="2462"/>
                    <a:pt x="3287" y="1760"/>
                    <a:pt x="3287" y="1124"/>
                  </a:cubicBezTo>
                  <a:cubicBezTo>
                    <a:pt x="3287" y="583"/>
                    <a:pt x="2807" y="91"/>
                    <a:pt x="1714" y="4"/>
                  </a:cubicBezTo>
                  <a:cubicBezTo>
                    <a:pt x="1710" y="4"/>
                    <a:pt x="1705" y="4"/>
                    <a:pt x="1702" y="3"/>
                  </a:cubicBezTo>
                  <a:lnTo>
                    <a:pt x="1683" y="3"/>
                  </a:lnTo>
                  <a:cubicBezTo>
                    <a:pt x="1659" y="1"/>
                    <a:pt x="1635" y="0"/>
                    <a:pt x="1612" y="0"/>
                  </a:cubicBezTo>
                  <a:close/>
                </a:path>
              </a:pathLst>
            </a:custGeom>
            <a:solidFill>
              <a:srgbClr val="27A2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047;p52"/>
            <p:cNvSpPr/>
            <p:nvPr/>
          </p:nvSpPr>
          <p:spPr>
            <a:xfrm>
              <a:off x="3465125" y="4970900"/>
              <a:ext cx="344575" cy="214425"/>
            </a:xfrm>
            <a:custGeom>
              <a:avLst/>
              <a:gdLst/>
              <a:ahLst/>
              <a:cxnLst/>
              <a:rect l="l" t="t" r="r" b="b"/>
              <a:pathLst>
                <a:path w="13783" h="8577" extrusionOk="0">
                  <a:moveTo>
                    <a:pt x="5690" y="0"/>
                  </a:moveTo>
                  <a:cubicBezTo>
                    <a:pt x="3399" y="0"/>
                    <a:pt x="1149" y="317"/>
                    <a:pt x="482" y="1776"/>
                  </a:cubicBezTo>
                  <a:cubicBezTo>
                    <a:pt x="1" y="2830"/>
                    <a:pt x="240" y="5444"/>
                    <a:pt x="482" y="6544"/>
                  </a:cubicBezTo>
                  <a:cubicBezTo>
                    <a:pt x="917" y="8403"/>
                    <a:pt x="3442" y="8502"/>
                    <a:pt x="5448" y="8502"/>
                  </a:cubicBezTo>
                  <a:cubicBezTo>
                    <a:pt x="5686" y="8502"/>
                    <a:pt x="5916" y="8500"/>
                    <a:pt x="6135" y="8500"/>
                  </a:cubicBezTo>
                  <a:cubicBezTo>
                    <a:pt x="7006" y="8500"/>
                    <a:pt x="7984" y="8577"/>
                    <a:pt x="8933" y="8577"/>
                  </a:cubicBezTo>
                  <a:cubicBezTo>
                    <a:pt x="11030" y="8577"/>
                    <a:pt x="12990" y="8204"/>
                    <a:pt x="13368" y="5811"/>
                  </a:cubicBezTo>
                  <a:cubicBezTo>
                    <a:pt x="13782" y="3172"/>
                    <a:pt x="12937" y="183"/>
                    <a:pt x="10467" y="183"/>
                  </a:cubicBezTo>
                  <a:cubicBezTo>
                    <a:pt x="10421" y="183"/>
                    <a:pt x="10375" y="184"/>
                    <a:pt x="10329" y="186"/>
                  </a:cubicBezTo>
                  <a:cubicBezTo>
                    <a:pt x="9222" y="186"/>
                    <a:pt x="7444" y="0"/>
                    <a:pt x="5690" y="0"/>
                  </a:cubicBezTo>
                  <a:close/>
                </a:path>
              </a:pathLst>
            </a:custGeom>
            <a:solidFill>
              <a:srgbClr val="B750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048;p52"/>
            <p:cNvSpPr/>
            <p:nvPr/>
          </p:nvSpPr>
          <p:spPr>
            <a:xfrm>
              <a:off x="3566925" y="4970950"/>
              <a:ext cx="98550" cy="212800"/>
            </a:xfrm>
            <a:custGeom>
              <a:avLst/>
              <a:gdLst/>
              <a:ahLst/>
              <a:cxnLst/>
              <a:rect l="l" t="t" r="r" b="b"/>
              <a:pathLst>
                <a:path w="3942" h="8512" extrusionOk="0">
                  <a:moveTo>
                    <a:pt x="1620" y="0"/>
                  </a:moveTo>
                  <a:cubicBezTo>
                    <a:pt x="1571" y="0"/>
                    <a:pt x="1522" y="0"/>
                    <a:pt x="1473" y="1"/>
                  </a:cubicBezTo>
                  <a:cubicBezTo>
                    <a:pt x="1484" y="2794"/>
                    <a:pt x="1058" y="5840"/>
                    <a:pt x="1" y="8467"/>
                  </a:cubicBezTo>
                  <a:cubicBezTo>
                    <a:pt x="469" y="8495"/>
                    <a:pt x="939" y="8500"/>
                    <a:pt x="1383" y="8500"/>
                  </a:cubicBezTo>
                  <a:cubicBezTo>
                    <a:pt x="1618" y="8500"/>
                    <a:pt x="1846" y="8498"/>
                    <a:pt x="2063" y="8498"/>
                  </a:cubicBezTo>
                  <a:cubicBezTo>
                    <a:pt x="2290" y="8498"/>
                    <a:pt x="2525" y="8503"/>
                    <a:pt x="2764" y="8512"/>
                  </a:cubicBezTo>
                  <a:cubicBezTo>
                    <a:pt x="3181" y="5698"/>
                    <a:pt x="3941" y="2941"/>
                    <a:pt x="3922" y="77"/>
                  </a:cubicBezTo>
                  <a:cubicBezTo>
                    <a:pt x="3191" y="37"/>
                    <a:pt x="2404" y="0"/>
                    <a:pt x="1620" y="0"/>
                  </a:cubicBezTo>
                  <a:close/>
                </a:path>
              </a:pathLst>
            </a:custGeom>
            <a:solidFill>
              <a:srgbClr val="F169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049;p52"/>
            <p:cNvSpPr/>
            <p:nvPr/>
          </p:nvSpPr>
          <p:spPr>
            <a:xfrm>
              <a:off x="3713900" y="4975850"/>
              <a:ext cx="65600" cy="208550"/>
            </a:xfrm>
            <a:custGeom>
              <a:avLst/>
              <a:gdLst/>
              <a:ahLst/>
              <a:cxnLst/>
              <a:rect l="l" t="t" r="r" b="b"/>
              <a:pathLst>
                <a:path w="2624" h="8342" extrusionOk="0">
                  <a:moveTo>
                    <a:pt x="793" y="1"/>
                  </a:moveTo>
                  <a:cubicBezTo>
                    <a:pt x="789" y="2782"/>
                    <a:pt x="730" y="5653"/>
                    <a:pt x="1" y="8341"/>
                  </a:cubicBezTo>
                  <a:cubicBezTo>
                    <a:pt x="616" y="8291"/>
                    <a:pt x="1196" y="8178"/>
                    <a:pt x="1699" y="7959"/>
                  </a:cubicBezTo>
                  <a:cubicBezTo>
                    <a:pt x="2222" y="5613"/>
                    <a:pt x="2623" y="3236"/>
                    <a:pt x="2432" y="834"/>
                  </a:cubicBezTo>
                  <a:lnTo>
                    <a:pt x="2432" y="833"/>
                  </a:lnTo>
                  <a:cubicBezTo>
                    <a:pt x="2014" y="370"/>
                    <a:pt x="1472" y="65"/>
                    <a:pt x="793" y="1"/>
                  </a:cubicBezTo>
                  <a:close/>
                </a:path>
              </a:pathLst>
            </a:custGeom>
            <a:solidFill>
              <a:srgbClr val="F169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050;p52"/>
            <p:cNvSpPr/>
            <p:nvPr/>
          </p:nvSpPr>
          <p:spPr>
            <a:xfrm>
              <a:off x="3475400" y="4975725"/>
              <a:ext cx="67800" cy="193025"/>
            </a:xfrm>
            <a:custGeom>
              <a:avLst/>
              <a:gdLst/>
              <a:ahLst/>
              <a:cxnLst/>
              <a:rect l="l" t="t" r="r" b="b"/>
              <a:pathLst>
                <a:path w="2712" h="7721" extrusionOk="0">
                  <a:moveTo>
                    <a:pt x="2711" y="1"/>
                  </a:moveTo>
                  <a:lnTo>
                    <a:pt x="2711" y="1"/>
                  </a:lnTo>
                  <a:cubicBezTo>
                    <a:pt x="2246" y="86"/>
                    <a:pt x="1815" y="206"/>
                    <a:pt x="1437" y="368"/>
                  </a:cubicBezTo>
                  <a:lnTo>
                    <a:pt x="1435" y="368"/>
                  </a:lnTo>
                  <a:cubicBezTo>
                    <a:pt x="1355" y="2325"/>
                    <a:pt x="548" y="4121"/>
                    <a:pt x="1" y="5986"/>
                  </a:cubicBezTo>
                  <a:cubicBezTo>
                    <a:pt x="25" y="6118"/>
                    <a:pt x="47" y="6244"/>
                    <a:pt x="71" y="6351"/>
                  </a:cubicBezTo>
                  <a:cubicBezTo>
                    <a:pt x="222" y="6996"/>
                    <a:pt x="626" y="7430"/>
                    <a:pt x="1171" y="7720"/>
                  </a:cubicBezTo>
                  <a:cubicBezTo>
                    <a:pt x="2006" y="5233"/>
                    <a:pt x="2336" y="2602"/>
                    <a:pt x="2711" y="1"/>
                  </a:cubicBezTo>
                  <a:close/>
                </a:path>
              </a:pathLst>
            </a:custGeom>
            <a:solidFill>
              <a:srgbClr val="F169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051;p52"/>
            <p:cNvSpPr/>
            <p:nvPr/>
          </p:nvSpPr>
          <p:spPr>
            <a:xfrm>
              <a:off x="3542650" y="4975000"/>
              <a:ext cx="4850" cy="4325"/>
            </a:xfrm>
            <a:custGeom>
              <a:avLst/>
              <a:gdLst/>
              <a:ahLst/>
              <a:cxnLst/>
              <a:rect l="l" t="t" r="r" b="b"/>
              <a:pathLst>
                <a:path w="194" h="173" extrusionOk="0">
                  <a:moveTo>
                    <a:pt x="194" y="1"/>
                  </a:moveTo>
                  <a:cubicBezTo>
                    <a:pt x="136" y="11"/>
                    <a:pt x="78" y="21"/>
                    <a:pt x="20" y="31"/>
                  </a:cubicBezTo>
                  <a:cubicBezTo>
                    <a:pt x="14" y="79"/>
                    <a:pt x="8" y="125"/>
                    <a:pt x="0" y="173"/>
                  </a:cubicBezTo>
                  <a:cubicBezTo>
                    <a:pt x="63" y="113"/>
                    <a:pt x="127" y="55"/>
                    <a:pt x="194" y="1"/>
                  </a:cubicBezTo>
                  <a:close/>
                </a:path>
              </a:pathLst>
            </a:custGeom>
            <a:solidFill>
              <a:srgbClr val="9542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052;p52"/>
            <p:cNvSpPr/>
            <p:nvPr/>
          </p:nvSpPr>
          <p:spPr>
            <a:xfrm>
              <a:off x="3477650" y="5012600"/>
              <a:ext cx="900" cy="1675"/>
            </a:xfrm>
            <a:custGeom>
              <a:avLst/>
              <a:gdLst/>
              <a:ahLst/>
              <a:cxnLst/>
              <a:rect l="l" t="t" r="r" b="b"/>
              <a:pathLst>
                <a:path w="36" h="67" extrusionOk="0">
                  <a:moveTo>
                    <a:pt x="35" y="0"/>
                  </a:moveTo>
                  <a:cubicBezTo>
                    <a:pt x="34" y="0"/>
                    <a:pt x="34" y="2"/>
                    <a:pt x="34" y="2"/>
                  </a:cubicBezTo>
                  <a:lnTo>
                    <a:pt x="35" y="0"/>
                  </a:lnTo>
                  <a:close/>
                  <a:moveTo>
                    <a:pt x="13" y="43"/>
                  </a:moveTo>
                  <a:lnTo>
                    <a:pt x="11" y="46"/>
                  </a:lnTo>
                  <a:cubicBezTo>
                    <a:pt x="11" y="46"/>
                    <a:pt x="12" y="46"/>
                    <a:pt x="12" y="46"/>
                  </a:cubicBezTo>
                  <a:cubicBezTo>
                    <a:pt x="12" y="46"/>
                    <a:pt x="13" y="43"/>
                    <a:pt x="13" y="43"/>
                  </a:cubicBezTo>
                  <a:close/>
                  <a:moveTo>
                    <a:pt x="3" y="62"/>
                  </a:moveTo>
                  <a:lnTo>
                    <a:pt x="0" y="67"/>
                  </a:lnTo>
                  <a:cubicBezTo>
                    <a:pt x="1" y="66"/>
                    <a:pt x="3" y="64"/>
                    <a:pt x="3" y="62"/>
                  </a:cubicBezTo>
                  <a:close/>
                </a:path>
              </a:pathLst>
            </a:custGeom>
            <a:solidFill>
              <a:srgbClr val="CECE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053;p52"/>
            <p:cNvSpPr/>
            <p:nvPr/>
          </p:nvSpPr>
          <p:spPr>
            <a:xfrm>
              <a:off x="3470225" y="4984925"/>
              <a:ext cx="248275" cy="200400"/>
            </a:xfrm>
            <a:custGeom>
              <a:avLst/>
              <a:gdLst/>
              <a:ahLst/>
              <a:cxnLst/>
              <a:rect l="l" t="t" r="r" b="b"/>
              <a:pathLst>
                <a:path w="9931" h="8016" extrusionOk="0">
                  <a:moveTo>
                    <a:pt x="1642" y="1"/>
                  </a:moveTo>
                  <a:lnTo>
                    <a:pt x="1642" y="1"/>
                  </a:lnTo>
                  <a:cubicBezTo>
                    <a:pt x="1064" y="250"/>
                    <a:pt x="609" y="598"/>
                    <a:pt x="344" y="1087"/>
                  </a:cubicBezTo>
                  <a:lnTo>
                    <a:pt x="332" y="1106"/>
                  </a:lnTo>
                  <a:cubicBezTo>
                    <a:pt x="332" y="1107"/>
                    <a:pt x="332" y="1107"/>
                    <a:pt x="332" y="1109"/>
                  </a:cubicBezTo>
                  <a:cubicBezTo>
                    <a:pt x="325" y="1122"/>
                    <a:pt x="317" y="1135"/>
                    <a:pt x="311" y="1149"/>
                  </a:cubicBezTo>
                  <a:lnTo>
                    <a:pt x="310" y="1153"/>
                  </a:lnTo>
                  <a:cubicBezTo>
                    <a:pt x="306" y="1158"/>
                    <a:pt x="303" y="1164"/>
                    <a:pt x="301" y="1169"/>
                  </a:cubicBezTo>
                  <a:lnTo>
                    <a:pt x="298" y="1174"/>
                  </a:lnTo>
                  <a:cubicBezTo>
                    <a:pt x="296" y="1179"/>
                    <a:pt x="293" y="1184"/>
                    <a:pt x="291" y="1190"/>
                  </a:cubicBezTo>
                  <a:lnTo>
                    <a:pt x="288" y="1195"/>
                  </a:lnTo>
                  <a:cubicBezTo>
                    <a:pt x="286" y="1202"/>
                    <a:pt x="282" y="1208"/>
                    <a:pt x="280" y="1215"/>
                  </a:cubicBezTo>
                  <a:cubicBezTo>
                    <a:pt x="212" y="1370"/>
                    <a:pt x="160" y="1531"/>
                    <a:pt x="127" y="1697"/>
                  </a:cubicBezTo>
                  <a:cubicBezTo>
                    <a:pt x="37" y="2108"/>
                    <a:pt x="2" y="2619"/>
                    <a:pt x="2" y="3150"/>
                  </a:cubicBezTo>
                  <a:cubicBezTo>
                    <a:pt x="0" y="4168"/>
                    <a:pt x="130" y="5265"/>
                    <a:pt x="265" y="5914"/>
                  </a:cubicBezTo>
                  <a:lnTo>
                    <a:pt x="265" y="5914"/>
                  </a:lnTo>
                  <a:cubicBezTo>
                    <a:pt x="246" y="5823"/>
                    <a:pt x="228" y="5723"/>
                    <a:pt x="209" y="5617"/>
                  </a:cubicBezTo>
                  <a:cubicBezTo>
                    <a:pt x="756" y="3753"/>
                    <a:pt x="1562" y="1959"/>
                    <a:pt x="1642" y="1"/>
                  </a:cubicBezTo>
                  <a:close/>
                  <a:moveTo>
                    <a:pt x="265" y="5914"/>
                  </a:moveTo>
                  <a:cubicBezTo>
                    <a:pt x="269" y="5930"/>
                    <a:pt x="272" y="5947"/>
                    <a:pt x="276" y="5963"/>
                  </a:cubicBezTo>
                  <a:cubicBezTo>
                    <a:pt x="272" y="5947"/>
                    <a:pt x="269" y="5930"/>
                    <a:pt x="265" y="5914"/>
                  </a:cubicBezTo>
                  <a:close/>
                  <a:moveTo>
                    <a:pt x="2115" y="4586"/>
                  </a:moveTo>
                  <a:cubicBezTo>
                    <a:pt x="1919" y="5522"/>
                    <a:pt x="1683" y="6446"/>
                    <a:pt x="1378" y="7352"/>
                  </a:cubicBezTo>
                  <a:cubicBezTo>
                    <a:pt x="995" y="7147"/>
                    <a:pt x="683" y="6873"/>
                    <a:pt x="478" y="6505"/>
                  </a:cubicBezTo>
                  <a:lnTo>
                    <a:pt x="478" y="6505"/>
                  </a:lnTo>
                  <a:cubicBezTo>
                    <a:pt x="1230" y="7862"/>
                    <a:pt x="3449" y="7940"/>
                    <a:pt x="5249" y="7940"/>
                  </a:cubicBezTo>
                  <a:cubicBezTo>
                    <a:pt x="5254" y="7940"/>
                    <a:pt x="5259" y="7940"/>
                    <a:pt x="5264" y="7940"/>
                  </a:cubicBezTo>
                  <a:lnTo>
                    <a:pt x="5264" y="7940"/>
                  </a:lnTo>
                  <a:cubicBezTo>
                    <a:pt x="5269" y="7940"/>
                    <a:pt x="5274" y="7940"/>
                    <a:pt x="5280" y="7940"/>
                  </a:cubicBezTo>
                  <a:cubicBezTo>
                    <a:pt x="5505" y="7940"/>
                    <a:pt x="5723" y="7939"/>
                    <a:pt x="5931" y="7939"/>
                  </a:cubicBezTo>
                  <a:cubicBezTo>
                    <a:pt x="5718" y="7939"/>
                    <a:pt x="5494" y="7940"/>
                    <a:pt x="5264" y="7940"/>
                  </a:cubicBezTo>
                  <a:lnTo>
                    <a:pt x="5264" y="7940"/>
                  </a:lnTo>
                  <a:cubicBezTo>
                    <a:pt x="4816" y="7940"/>
                    <a:pt x="4341" y="7936"/>
                    <a:pt x="3870" y="7908"/>
                  </a:cubicBezTo>
                  <a:cubicBezTo>
                    <a:pt x="4074" y="7402"/>
                    <a:pt x="4254" y="6881"/>
                    <a:pt x="4412" y="6349"/>
                  </a:cubicBezTo>
                  <a:cubicBezTo>
                    <a:pt x="4225" y="6293"/>
                    <a:pt x="4040" y="6231"/>
                    <a:pt x="3858" y="6159"/>
                  </a:cubicBezTo>
                  <a:cubicBezTo>
                    <a:pt x="3039" y="5837"/>
                    <a:pt x="2463" y="5271"/>
                    <a:pt x="2115" y="4586"/>
                  </a:cubicBezTo>
                  <a:close/>
                  <a:moveTo>
                    <a:pt x="6827" y="6762"/>
                  </a:moveTo>
                  <a:cubicBezTo>
                    <a:pt x="6757" y="7158"/>
                    <a:pt x="6691" y="7554"/>
                    <a:pt x="6632" y="7953"/>
                  </a:cubicBezTo>
                  <a:cubicBezTo>
                    <a:pt x="7309" y="7974"/>
                    <a:pt x="8024" y="8016"/>
                    <a:pt x="8724" y="8016"/>
                  </a:cubicBezTo>
                  <a:cubicBezTo>
                    <a:pt x="9071" y="8016"/>
                    <a:pt x="9415" y="8005"/>
                    <a:pt x="9748" y="7977"/>
                  </a:cubicBezTo>
                  <a:cubicBezTo>
                    <a:pt x="9813" y="7734"/>
                    <a:pt x="9875" y="7489"/>
                    <a:pt x="9930" y="7243"/>
                  </a:cubicBezTo>
                  <a:cubicBezTo>
                    <a:pt x="9652" y="7150"/>
                    <a:pt x="9369" y="7079"/>
                    <a:pt x="9081" y="7029"/>
                  </a:cubicBezTo>
                  <a:cubicBezTo>
                    <a:pt x="8340" y="6896"/>
                    <a:pt x="7582" y="6837"/>
                    <a:pt x="6827" y="6762"/>
                  </a:cubicBezTo>
                  <a:close/>
                </a:path>
              </a:pathLst>
            </a:custGeom>
            <a:solidFill>
              <a:srgbClr val="9542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054;p52"/>
            <p:cNvSpPr/>
            <p:nvPr/>
          </p:nvSpPr>
          <p:spPr>
            <a:xfrm>
              <a:off x="3566925" y="5143625"/>
              <a:ext cx="74000" cy="40125"/>
            </a:xfrm>
            <a:custGeom>
              <a:avLst/>
              <a:gdLst/>
              <a:ahLst/>
              <a:cxnLst/>
              <a:rect l="l" t="t" r="r" b="b"/>
              <a:pathLst>
                <a:path w="2960" h="1605" extrusionOk="0">
                  <a:moveTo>
                    <a:pt x="543" y="1"/>
                  </a:moveTo>
                  <a:cubicBezTo>
                    <a:pt x="384" y="533"/>
                    <a:pt x="205" y="1054"/>
                    <a:pt x="1" y="1560"/>
                  </a:cubicBezTo>
                  <a:cubicBezTo>
                    <a:pt x="479" y="1589"/>
                    <a:pt x="959" y="1592"/>
                    <a:pt x="1412" y="1592"/>
                  </a:cubicBezTo>
                  <a:cubicBezTo>
                    <a:pt x="1637" y="1592"/>
                    <a:pt x="1855" y="1591"/>
                    <a:pt x="2063" y="1591"/>
                  </a:cubicBezTo>
                  <a:cubicBezTo>
                    <a:pt x="2290" y="1591"/>
                    <a:pt x="2525" y="1596"/>
                    <a:pt x="2764" y="1605"/>
                  </a:cubicBezTo>
                  <a:cubicBezTo>
                    <a:pt x="2823" y="1206"/>
                    <a:pt x="2889" y="810"/>
                    <a:pt x="2959" y="414"/>
                  </a:cubicBezTo>
                  <a:cubicBezTo>
                    <a:pt x="2142" y="334"/>
                    <a:pt x="1327" y="235"/>
                    <a:pt x="543" y="1"/>
                  </a:cubicBezTo>
                  <a:close/>
                </a:path>
              </a:pathLst>
            </a:custGeom>
            <a:solidFill>
              <a:srgbClr val="C356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055;p52"/>
            <p:cNvSpPr/>
            <p:nvPr/>
          </p:nvSpPr>
          <p:spPr>
            <a:xfrm>
              <a:off x="3713900" y="5165975"/>
              <a:ext cx="29950" cy="18375"/>
            </a:xfrm>
            <a:custGeom>
              <a:avLst/>
              <a:gdLst/>
              <a:ahLst/>
              <a:cxnLst/>
              <a:rect l="l" t="t" r="r" b="b"/>
              <a:pathLst>
                <a:path w="1198" h="735" extrusionOk="0">
                  <a:moveTo>
                    <a:pt x="183" y="1"/>
                  </a:moveTo>
                  <a:cubicBezTo>
                    <a:pt x="128" y="247"/>
                    <a:pt x="66" y="492"/>
                    <a:pt x="1" y="735"/>
                  </a:cubicBezTo>
                  <a:cubicBezTo>
                    <a:pt x="421" y="701"/>
                    <a:pt x="823" y="637"/>
                    <a:pt x="1198" y="531"/>
                  </a:cubicBezTo>
                  <a:cubicBezTo>
                    <a:pt x="892" y="294"/>
                    <a:pt x="546" y="124"/>
                    <a:pt x="183" y="1"/>
                  </a:cubicBezTo>
                  <a:close/>
                </a:path>
              </a:pathLst>
            </a:custGeom>
            <a:solidFill>
              <a:srgbClr val="C356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056;p52"/>
            <p:cNvSpPr/>
            <p:nvPr/>
          </p:nvSpPr>
          <p:spPr>
            <a:xfrm>
              <a:off x="3477075" y="5134050"/>
              <a:ext cx="50" cy="150"/>
            </a:xfrm>
            <a:custGeom>
              <a:avLst/>
              <a:gdLst/>
              <a:ahLst/>
              <a:cxnLst/>
              <a:rect l="l" t="t" r="r" b="b"/>
              <a:pathLst>
                <a:path w="2" h="6" extrusionOk="0">
                  <a:moveTo>
                    <a:pt x="1" y="0"/>
                  </a:moveTo>
                  <a:lnTo>
                    <a:pt x="2" y="5"/>
                  </a:lnTo>
                  <a:cubicBezTo>
                    <a:pt x="2" y="4"/>
                    <a:pt x="2" y="2"/>
                    <a:pt x="1" y="0"/>
                  </a:cubicBezTo>
                  <a:close/>
                </a:path>
              </a:pathLst>
            </a:custGeom>
            <a:solidFill>
              <a:srgbClr val="9542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057;p52"/>
            <p:cNvSpPr/>
            <p:nvPr/>
          </p:nvSpPr>
          <p:spPr>
            <a:xfrm>
              <a:off x="3475400" y="4975750"/>
              <a:ext cx="67775" cy="193000"/>
            </a:xfrm>
            <a:custGeom>
              <a:avLst/>
              <a:gdLst/>
              <a:ahLst/>
              <a:cxnLst/>
              <a:rect l="l" t="t" r="r" b="b"/>
              <a:pathLst>
                <a:path w="2711" h="7720" extrusionOk="0">
                  <a:moveTo>
                    <a:pt x="2710" y="1"/>
                  </a:moveTo>
                  <a:lnTo>
                    <a:pt x="2710" y="1"/>
                  </a:lnTo>
                  <a:cubicBezTo>
                    <a:pt x="2245" y="86"/>
                    <a:pt x="1814" y="206"/>
                    <a:pt x="1435" y="368"/>
                  </a:cubicBezTo>
                  <a:cubicBezTo>
                    <a:pt x="1354" y="2326"/>
                    <a:pt x="548" y="4121"/>
                    <a:pt x="1" y="5985"/>
                  </a:cubicBezTo>
                  <a:cubicBezTo>
                    <a:pt x="24" y="6110"/>
                    <a:pt x="45" y="6227"/>
                    <a:pt x="68" y="6330"/>
                  </a:cubicBezTo>
                  <a:cubicBezTo>
                    <a:pt x="68" y="6331"/>
                    <a:pt x="68" y="6331"/>
                    <a:pt x="68" y="6332"/>
                  </a:cubicBezTo>
                  <a:cubicBezTo>
                    <a:pt x="68" y="6335"/>
                    <a:pt x="69" y="6336"/>
                    <a:pt x="69" y="6337"/>
                  </a:cubicBezTo>
                  <a:lnTo>
                    <a:pt x="71" y="6350"/>
                  </a:lnTo>
                  <a:lnTo>
                    <a:pt x="76" y="6370"/>
                  </a:lnTo>
                  <a:lnTo>
                    <a:pt x="78" y="6374"/>
                  </a:lnTo>
                  <a:cubicBezTo>
                    <a:pt x="110" y="6511"/>
                    <a:pt x="158" y="6645"/>
                    <a:pt x="218" y="6772"/>
                  </a:cubicBezTo>
                  <a:lnTo>
                    <a:pt x="220" y="6775"/>
                  </a:lnTo>
                  <a:lnTo>
                    <a:pt x="227" y="6789"/>
                  </a:lnTo>
                  <a:lnTo>
                    <a:pt x="228" y="6794"/>
                  </a:lnTo>
                  <a:cubicBezTo>
                    <a:pt x="231" y="6799"/>
                    <a:pt x="235" y="6804"/>
                    <a:pt x="237" y="6809"/>
                  </a:cubicBezTo>
                  <a:cubicBezTo>
                    <a:pt x="237" y="6810"/>
                    <a:pt x="239" y="6813"/>
                    <a:pt x="240" y="6814"/>
                  </a:cubicBezTo>
                  <a:cubicBezTo>
                    <a:pt x="240" y="6816"/>
                    <a:pt x="242" y="6821"/>
                    <a:pt x="245" y="6824"/>
                  </a:cubicBezTo>
                  <a:lnTo>
                    <a:pt x="249" y="6831"/>
                  </a:lnTo>
                  <a:lnTo>
                    <a:pt x="252" y="6840"/>
                  </a:lnTo>
                  <a:cubicBezTo>
                    <a:pt x="255" y="6845"/>
                    <a:pt x="259" y="6849"/>
                    <a:pt x="261" y="6854"/>
                  </a:cubicBezTo>
                  <a:cubicBezTo>
                    <a:pt x="261" y="6857"/>
                    <a:pt x="262" y="6858"/>
                    <a:pt x="264" y="6859"/>
                  </a:cubicBezTo>
                  <a:cubicBezTo>
                    <a:pt x="265" y="6863"/>
                    <a:pt x="267" y="6867"/>
                    <a:pt x="269" y="6870"/>
                  </a:cubicBezTo>
                  <a:cubicBezTo>
                    <a:pt x="269" y="6870"/>
                    <a:pt x="269" y="6872"/>
                    <a:pt x="270" y="6872"/>
                  </a:cubicBezTo>
                  <a:cubicBezTo>
                    <a:pt x="475" y="7240"/>
                    <a:pt x="788" y="7515"/>
                    <a:pt x="1170" y="7719"/>
                  </a:cubicBezTo>
                  <a:cubicBezTo>
                    <a:pt x="1474" y="6814"/>
                    <a:pt x="1711" y="5889"/>
                    <a:pt x="1908" y="4953"/>
                  </a:cubicBezTo>
                  <a:cubicBezTo>
                    <a:pt x="1365" y="3886"/>
                    <a:pt x="1374" y="2530"/>
                    <a:pt x="1868" y="1359"/>
                  </a:cubicBezTo>
                  <a:cubicBezTo>
                    <a:pt x="2080" y="856"/>
                    <a:pt x="2359" y="460"/>
                    <a:pt x="2690" y="143"/>
                  </a:cubicBezTo>
                  <a:cubicBezTo>
                    <a:pt x="2696" y="95"/>
                    <a:pt x="2703" y="49"/>
                    <a:pt x="2710" y="1"/>
                  </a:cubicBezTo>
                  <a:close/>
                </a:path>
              </a:pathLst>
            </a:custGeom>
            <a:solidFill>
              <a:srgbClr val="C356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058;p52"/>
            <p:cNvSpPr/>
            <p:nvPr/>
          </p:nvSpPr>
          <p:spPr>
            <a:xfrm>
              <a:off x="3664500" y="4988825"/>
              <a:ext cx="69175" cy="22825"/>
            </a:xfrm>
            <a:custGeom>
              <a:avLst/>
              <a:gdLst/>
              <a:ahLst/>
              <a:cxnLst/>
              <a:rect l="l" t="t" r="r" b="b"/>
              <a:pathLst>
                <a:path w="2767" h="913" extrusionOk="0">
                  <a:moveTo>
                    <a:pt x="1606" y="1"/>
                  </a:moveTo>
                  <a:cubicBezTo>
                    <a:pt x="1317" y="1"/>
                    <a:pt x="1029" y="20"/>
                    <a:pt x="742" y="56"/>
                  </a:cubicBezTo>
                  <a:cubicBezTo>
                    <a:pt x="489" y="88"/>
                    <a:pt x="286" y="127"/>
                    <a:pt x="135" y="153"/>
                  </a:cubicBezTo>
                  <a:cubicBezTo>
                    <a:pt x="83" y="163"/>
                    <a:pt x="39" y="172"/>
                    <a:pt x="4" y="179"/>
                  </a:cubicBezTo>
                  <a:cubicBezTo>
                    <a:pt x="3" y="203"/>
                    <a:pt x="2" y="226"/>
                    <a:pt x="0" y="249"/>
                  </a:cubicBezTo>
                  <a:cubicBezTo>
                    <a:pt x="34" y="262"/>
                    <a:pt x="75" y="279"/>
                    <a:pt x="122" y="296"/>
                  </a:cubicBezTo>
                  <a:cubicBezTo>
                    <a:pt x="262" y="350"/>
                    <a:pt x="473" y="413"/>
                    <a:pt x="720" y="474"/>
                  </a:cubicBezTo>
                  <a:cubicBezTo>
                    <a:pt x="966" y="534"/>
                    <a:pt x="1253" y="588"/>
                    <a:pt x="1553" y="638"/>
                  </a:cubicBezTo>
                  <a:cubicBezTo>
                    <a:pt x="1700" y="670"/>
                    <a:pt x="1857" y="691"/>
                    <a:pt x="2007" y="725"/>
                  </a:cubicBezTo>
                  <a:cubicBezTo>
                    <a:pt x="2160" y="753"/>
                    <a:pt x="2309" y="788"/>
                    <a:pt x="2457" y="824"/>
                  </a:cubicBezTo>
                  <a:cubicBezTo>
                    <a:pt x="2531" y="839"/>
                    <a:pt x="2599" y="866"/>
                    <a:pt x="2671" y="886"/>
                  </a:cubicBezTo>
                  <a:cubicBezTo>
                    <a:pt x="2701" y="894"/>
                    <a:pt x="2730" y="902"/>
                    <a:pt x="2759" y="912"/>
                  </a:cubicBezTo>
                  <a:cubicBezTo>
                    <a:pt x="2763" y="661"/>
                    <a:pt x="2765" y="411"/>
                    <a:pt x="2766" y="161"/>
                  </a:cubicBezTo>
                  <a:cubicBezTo>
                    <a:pt x="2724" y="147"/>
                    <a:pt x="2680" y="133"/>
                    <a:pt x="2637" y="123"/>
                  </a:cubicBezTo>
                  <a:lnTo>
                    <a:pt x="2373" y="66"/>
                  </a:lnTo>
                  <a:cubicBezTo>
                    <a:pt x="2286" y="47"/>
                    <a:pt x="2198" y="42"/>
                    <a:pt x="2113" y="31"/>
                  </a:cubicBezTo>
                  <a:cubicBezTo>
                    <a:pt x="2028" y="18"/>
                    <a:pt x="1943" y="11"/>
                    <a:pt x="1857" y="10"/>
                  </a:cubicBezTo>
                  <a:cubicBezTo>
                    <a:pt x="1776" y="6"/>
                    <a:pt x="1695" y="1"/>
                    <a:pt x="1617" y="1"/>
                  </a:cubicBezTo>
                  <a:close/>
                </a:path>
              </a:pathLst>
            </a:custGeom>
            <a:solidFill>
              <a:srgbClr val="D496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059;p52"/>
            <p:cNvSpPr/>
            <p:nvPr/>
          </p:nvSpPr>
          <p:spPr>
            <a:xfrm>
              <a:off x="3662025" y="4993300"/>
              <a:ext cx="2600" cy="1750"/>
            </a:xfrm>
            <a:custGeom>
              <a:avLst/>
              <a:gdLst/>
              <a:ahLst/>
              <a:cxnLst/>
              <a:rect l="l" t="t" r="r" b="b"/>
              <a:pathLst>
                <a:path w="104" h="70" extrusionOk="0">
                  <a:moveTo>
                    <a:pt x="103" y="0"/>
                  </a:moveTo>
                  <a:cubicBezTo>
                    <a:pt x="37" y="16"/>
                    <a:pt x="0" y="26"/>
                    <a:pt x="0" y="26"/>
                  </a:cubicBezTo>
                  <a:cubicBezTo>
                    <a:pt x="0" y="26"/>
                    <a:pt x="35" y="43"/>
                    <a:pt x="99" y="70"/>
                  </a:cubicBezTo>
                  <a:cubicBezTo>
                    <a:pt x="101" y="47"/>
                    <a:pt x="102" y="24"/>
                    <a:pt x="103" y="0"/>
                  </a:cubicBezTo>
                  <a:close/>
                </a:path>
              </a:pathLst>
            </a:custGeom>
            <a:solidFill>
              <a:srgbClr val="F7A5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060;p52"/>
            <p:cNvSpPr/>
            <p:nvPr/>
          </p:nvSpPr>
          <p:spPr>
            <a:xfrm>
              <a:off x="3733450" y="4992825"/>
              <a:ext cx="38125" cy="53250"/>
            </a:xfrm>
            <a:custGeom>
              <a:avLst/>
              <a:gdLst/>
              <a:ahLst/>
              <a:cxnLst/>
              <a:rect l="l" t="t" r="r" b="b"/>
              <a:pathLst>
                <a:path w="1525" h="2130" extrusionOk="0">
                  <a:moveTo>
                    <a:pt x="8" y="1"/>
                  </a:moveTo>
                  <a:cubicBezTo>
                    <a:pt x="7" y="251"/>
                    <a:pt x="5" y="501"/>
                    <a:pt x="1" y="752"/>
                  </a:cubicBezTo>
                  <a:cubicBezTo>
                    <a:pt x="41" y="766"/>
                    <a:pt x="79" y="781"/>
                    <a:pt x="116" y="796"/>
                  </a:cubicBezTo>
                  <a:cubicBezTo>
                    <a:pt x="255" y="843"/>
                    <a:pt x="369" y="910"/>
                    <a:pt x="491" y="967"/>
                  </a:cubicBezTo>
                  <a:cubicBezTo>
                    <a:pt x="595" y="1042"/>
                    <a:pt x="712" y="1102"/>
                    <a:pt x="798" y="1190"/>
                  </a:cubicBezTo>
                  <a:cubicBezTo>
                    <a:pt x="900" y="1264"/>
                    <a:pt x="970" y="1360"/>
                    <a:pt x="1048" y="1443"/>
                  </a:cubicBezTo>
                  <a:cubicBezTo>
                    <a:pt x="1091" y="1483"/>
                    <a:pt x="1120" y="1531"/>
                    <a:pt x="1149" y="1575"/>
                  </a:cubicBezTo>
                  <a:lnTo>
                    <a:pt x="1238" y="1702"/>
                  </a:lnTo>
                  <a:cubicBezTo>
                    <a:pt x="1298" y="1780"/>
                    <a:pt x="1333" y="1860"/>
                    <a:pt x="1371" y="1924"/>
                  </a:cubicBezTo>
                  <a:cubicBezTo>
                    <a:pt x="1443" y="2052"/>
                    <a:pt x="1493" y="2129"/>
                    <a:pt x="1493" y="2129"/>
                  </a:cubicBezTo>
                  <a:cubicBezTo>
                    <a:pt x="1503" y="2050"/>
                    <a:pt x="1509" y="1969"/>
                    <a:pt x="1511" y="1889"/>
                  </a:cubicBezTo>
                  <a:cubicBezTo>
                    <a:pt x="1511" y="1812"/>
                    <a:pt x="1525" y="1714"/>
                    <a:pt x="1499" y="1609"/>
                  </a:cubicBezTo>
                  <a:cubicBezTo>
                    <a:pt x="1477" y="1503"/>
                    <a:pt x="1473" y="1371"/>
                    <a:pt x="1418" y="1244"/>
                  </a:cubicBezTo>
                  <a:cubicBezTo>
                    <a:pt x="1366" y="1114"/>
                    <a:pt x="1313" y="967"/>
                    <a:pt x="1214" y="835"/>
                  </a:cubicBezTo>
                  <a:cubicBezTo>
                    <a:pt x="1127" y="691"/>
                    <a:pt x="999" y="570"/>
                    <a:pt x="866" y="444"/>
                  </a:cubicBezTo>
                  <a:cubicBezTo>
                    <a:pt x="722" y="337"/>
                    <a:pt x="569" y="223"/>
                    <a:pt x="398" y="151"/>
                  </a:cubicBezTo>
                  <a:cubicBezTo>
                    <a:pt x="316" y="109"/>
                    <a:pt x="231" y="72"/>
                    <a:pt x="142" y="45"/>
                  </a:cubicBezTo>
                  <a:cubicBezTo>
                    <a:pt x="98" y="31"/>
                    <a:pt x="54" y="16"/>
                    <a:pt x="8" y="1"/>
                  </a:cubicBezTo>
                  <a:close/>
                </a:path>
              </a:pathLst>
            </a:custGeom>
            <a:solidFill>
              <a:srgbClr val="F7A5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6" name="Google Shape;1097;p52"/>
          <p:cNvGrpSpPr/>
          <p:nvPr/>
        </p:nvGrpSpPr>
        <p:grpSpPr>
          <a:xfrm rot="-1229355">
            <a:off x="496683" y="2767825"/>
            <a:ext cx="580166" cy="1036463"/>
            <a:chOff x="3765725" y="2429400"/>
            <a:chExt cx="498225" cy="890075"/>
          </a:xfrm>
        </p:grpSpPr>
        <p:sp>
          <p:nvSpPr>
            <p:cNvPr id="187" name="Google Shape;1098;p52"/>
            <p:cNvSpPr/>
            <p:nvPr/>
          </p:nvSpPr>
          <p:spPr>
            <a:xfrm>
              <a:off x="3931375" y="2794225"/>
              <a:ext cx="68425" cy="525250"/>
            </a:xfrm>
            <a:custGeom>
              <a:avLst/>
              <a:gdLst/>
              <a:ahLst/>
              <a:cxnLst/>
              <a:rect l="l" t="t" r="r" b="b"/>
              <a:pathLst>
                <a:path w="2737" h="21010" extrusionOk="0">
                  <a:moveTo>
                    <a:pt x="1216" y="1"/>
                  </a:moveTo>
                  <a:lnTo>
                    <a:pt x="1216" y="1"/>
                  </a:lnTo>
                  <a:cubicBezTo>
                    <a:pt x="1288" y="4218"/>
                    <a:pt x="926" y="14946"/>
                    <a:pt x="599" y="19146"/>
                  </a:cubicBezTo>
                  <a:cubicBezTo>
                    <a:pt x="542" y="19866"/>
                    <a:pt x="1" y="21009"/>
                    <a:pt x="1519" y="21009"/>
                  </a:cubicBezTo>
                  <a:cubicBezTo>
                    <a:pt x="2370" y="21009"/>
                    <a:pt x="2078" y="19801"/>
                    <a:pt x="2133" y="18892"/>
                  </a:cubicBezTo>
                  <a:cubicBezTo>
                    <a:pt x="2370" y="14932"/>
                    <a:pt x="2531" y="5235"/>
                    <a:pt x="2736" y="1273"/>
                  </a:cubicBezTo>
                  <a:lnTo>
                    <a:pt x="121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099;p52"/>
            <p:cNvSpPr/>
            <p:nvPr/>
          </p:nvSpPr>
          <p:spPr>
            <a:xfrm>
              <a:off x="3960800" y="3318850"/>
              <a:ext cx="2375" cy="325"/>
            </a:xfrm>
            <a:custGeom>
              <a:avLst/>
              <a:gdLst/>
              <a:ahLst/>
              <a:cxnLst/>
              <a:rect l="l" t="t" r="r" b="b"/>
              <a:pathLst>
                <a:path w="95" h="13" extrusionOk="0">
                  <a:moveTo>
                    <a:pt x="0" y="0"/>
                  </a:moveTo>
                  <a:lnTo>
                    <a:pt x="0" y="2"/>
                  </a:lnTo>
                  <a:cubicBezTo>
                    <a:pt x="30" y="5"/>
                    <a:pt x="62" y="9"/>
                    <a:pt x="94" y="13"/>
                  </a:cubicBezTo>
                  <a:lnTo>
                    <a:pt x="94" y="13"/>
                  </a:lnTo>
                  <a:cubicBezTo>
                    <a:pt x="62" y="9"/>
                    <a:pt x="30" y="5"/>
                    <a:pt x="0" y="0"/>
                  </a:cubicBezTo>
                  <a:close/>
                </a:path>
              </a:pathLst>
            </a:custGeom>
            <a:solidFill>
              <a:srgbClr val="CECE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100;p52"/>
            <p:cNvSpPr/>
            <p:nvPr/>
          </p:nvSpPr>
          <p:spPr>
            <a:xfrm>
              <a:off x="3960800" y="2849650"/>
              <a:ext cx="37325" cy="469775"/>
            </a:xfrm>
            <a:custGeom>
              <a:avLst/>
              <a:gdLst/>
              <a:ahLst/>
              <a:cxnLst/>
              <a:rect l="l" t="t" r="r" b="b"/>
              <a:pathLst>
                <a:path w="1493" h="18791" extrusionOk="0">
                  <a:moveTo>
                    <a:pt x="855" y="0"/>
                  </a:moveTo>
                  <a:cubicBezTo>
                    <a:pt x="856" y="1"/>
                    <a:pt x="856" y="1"/>
                    <a:pt x="857" y="2"/>
                  </a:cubicBezTo>
                  <a:lnTo>
                    <a:pt x="857" y="2"/>
                  </a:lnTo>
                  <a:cubicBezTo>
                    <a:pt x="857" y="1"/>
                    <a:pt x="857" y="1"/>
                    <a:pt x="857" y="0"/>
                  </a:cubicBezTo>
                  <a:close/>
                  <a:moveTo>
                    <a:pt x="857" y="2"/>
                  </a:moveTo>
                  <a:cubicBezTo>
                    <a:pt x="919" y="2805"/>
                    <a:pt x="800" y="5642"/>
                    <a:pt x="719" y="8423"/>
                  </a:cubicBezTo>
                  <a:cubicBezTo>
                    <a:pt x="665" y="10266"/>
                    <a:pt x="608" y="12110"/>
                    <a:pt x="501" y="13951"/>
                  </a:cubicBezTo>
                  <a:cubicBezTo>
                    <a:pt x="406" y="15562"/>
                    <a:pt x="90" y="17159"/>
                    <a:pt x="0" y="18768"/>
                  </a:cubicBezTo>
                  <a:cubicBezTo>
                    <a:pt x="31" y="18773"/>
                    <a:pt x="62" y="18777"/>
                    <a:pt x="95" y="18781"/>
                  </a:cubicBezTo>
                  <a:lnTo>
                    <a:pt x="103" y="18781"/>
                  </a:lnTo>
                  <a:cubicBezTo>
                    <a:pt x="159" y="18786"/>
                    <a:pt x="218" y="18790"/>
                    <a:pt x="281" y="18791"/>
                  </a:cubicBezTo>
                  <a:lnTo>
                    <a:pt x="342" y="18791"/>
                  </a:lnTo>
                  <a:cubicBezTo>
                    <a:pt x="880" y="18791"/>
                    <a:pt x="961" y="18307"/>
                    <a:pt x="961" y="17722"/>
                  </a:cubicBezTo>
                  <a:cubicBezTo>
                    <a:pt x="961" y="17476"/>
                    <a:pt x="947" y="17212"/>
                    <a:pt x="947" y="16959"/>
                  </a:cubicBezTo>
                  <a:cubicBezTo>
                    <a:pt x="947" y="16862"/>
                    <a:pt x="950" y="16767"/>
                    <a:pt x="955" y="16674"/>
                  </a:cubicBezTo>
                  <a:cubicBezTo>
                    <a:pt x="1167" y="13143"/>
                    <a:pt x="1318" y="5053"/>
                    <a:pt x="1493" y="532"/>
                  </a:cubicBezTo>
                  <a:cubicBezTo>
                    <a:pt x="1249" y="413"/>
                    <a:pt x="1035" y="229"/>
                    <a:pt x="857" y="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101;p52"/>
            <p:cNvSpPr/>
            <p:nvPr/>
          </p:nvSpPr>
          <p:spPr>
            <a:xfrm>
              <a:off x="3765725" y="2429400"/>
              <a:ext cx="461975" cy="437350"/>
            </a:xfrm>
            <a:custGeom>
              <a:avLst/>
              <a:gdLst/>
              <a:ahLst/>
              <a:cxnLst/>
              <a:rect l="l" t="t" r="r" b="b"/>
              <a:pathLst>
                <a:path w="18479" h="17494" extrusionOk="0">
                  <a:moveTo>
                    <a:pt x="8734" y="1"/>
                  </a:moveTo>
                  <a:cubicBezTo>
                    <a:pt x="7377" y="1"/>
                    <a:pt x="6074" y="168"/>
                    <a:pt x="4986" y="464"/>
                  </a:cubicBezTo>
                  <a:cubicBezTo>
                    <a:pt x="1825" y="1320"/>
                    <a:pt x="1" y="3643"/>
                    <a:pt x="245" y="6944"/>
                  </a:cubicBezTo>
                  <a:cubicBezTo>
                    <a:pt x="489" y="10245"/>
                    <a:pt x="1825" y="10612"/>
                    <a:pt x="4013" y="12446"/>
                  </a:cubicBezTo>
                  <a:cubicBezTo>
                    <a:pt x="2979" y="13682"/>
                    <a:pt x="1461" y="14281"/>
                    <a:pt x="1946" y="15870"/>
                  </a:cubicBezTo>
                  <a:cubicBezTo>
                    <a:pt x="2171" y="16398"/>
                    <a:pt x="2523" y="16612"/>
                    <a:pt x="2917" y="16612"/>
                  </a:cubicBezTo>
                  <a:cubicBezTo>
                    <a:pt x="3800" y="16612"/>
                    <a:pt x="4892" y="15539"/>
                    <a:pt x="5229" y="14525"/>
                  </a:cubicBezTo>
                  <a:lnTo>
                    <a:pt x="5229" y="14525"/>
                  </a:lnTo>
                  <a:cubicBezTo>
                    <a:pt x="4983" y="16314"/>
                    <a:pt x="5667" y="17091"/>
                    <a:pt x="6436" y="17091"/>
                  </a:cubicBezTo>
                  <a:cubicBezTo>
                    <a:pt x="7190" y="17091"/>
                    <a:pt x="8025" y="16345"/>
                    <a:pt x="8145" y="15074"/>
                  </a:cubicBezTo>
                  <a:lnTo>
                    <a:pt x="8145" y="15074"/>
                  </a:lnTo>
                  <a:cubicBezTo>
                    <a:pt x="8041" y="16238"/>
                    <a:pt x="8846" y="17494"/>
                    <a:pt x="9931" y="17494"/>
                  </a:cubicBezTo>
                  <a:cubicBezTo>
                    <a:pt x="10100" y="17494"/>
                    <a:pt x="10276" y="17463"/>
                    <a:pt x="10456" y="17397"/>
                  </a:cubicBezTo>
                  <a:cubicBezTo>
                    <a:pt x="11671" y="16908"/>
                    <a:pt x="11428" y="15869"/>
                    <a:pt x="11550" y="14769"/>
                  </a:cubicBezTo>
                  <a:lnTo>
                    <a:pt x="11550" y="14769"/>
                  </a:lnTo>
                  <a:cubicBezTo>
                    <a:pt x="11731" y="15682"/>
                    <a:pt x="12726" y="17004"/>
                    <a:pt x="13724" y="17004"/>
                  </a:cubicBezTo>
                  <a:cubicBezTo>
                    <a:pt x="14063" y="17004"/>
                    <a:pt x="14403" y="16852"/>
                    <a:pt x="14711" y="16480"/>
                  </a:cubicBezTo>
                  <a:cubicBezTo>
                    <a:pt x="15682" y="15380"/>
                    <a:pt x="14164" y="13607"/>
                    <a:pt x="13433" y="12874"/>
                  </a:cubicBezTo>
                  <a:cubicBezTo>
                    <a:pt x="16351" y="12018"/>
                    <a:pt x="18478" y="9267"/>
                    <a:pt x="18235" y="6087"/>
                  </a:cubicBezTo>
                  <a:cubicBezTo>
                    <a:pt x="17774" y="1639"/>
                    <a:pt x="12984" y="1"/>
                    <a:pt x="8734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102;p52"/>
            <p:cNvSpPr/>
            <p:nvPr/>
          </p:nvSpPr>
          <p:spPr>
            <a:xfrm>
              <a:off x="3837400" y="2586975"/>
              <a:ext cx="135875" cy="132950"/>
            </a:xfrm>
            <a:custGeom>
              <a:avLst/>
              <a:gdLst/>
              <a:ahLst/>
              <a:cxnLst/>
              <a:rect l="l" t="t" r="r" b="b"/>
              <a:pathLst>
                <a:path w="5435" h="5318" extrusionOk="0">
                  <a:moveTo>
                    <a:pt x="2463" y="1"/>
                  </a:moveTo>
                  <a:cubicBezTo>
                    <a:pt x="145" y="1"/>
                    <a:pt x="0" y="5317"/>
                    <a:pt x="2681" y="5317"/>
                  </a:cubicBezTo>
                  <a:cubicBezTo>
                    <a:pt x="4855" y="5317"/>
                    <a:pt x="5434" y="1"/>
                    <a:pt x="2463" y="1"/>
                  </a:cubicBezTo>
                  <a:close/>
                </a:path>
              </a:pathLst>
            </a:custGeom>
            <a:solidFill>
              <a:srgbClr val="878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103;p52"/>
            <p:cNvSpPr/>
            <p:nvPr/>
          </p:nvSpPr>
          <p:spPr>
            <a:xfrm>
              <a:off x="3990175" y="2599050"/>
              <a:ext cx="135875" cy="132975"/>
            </a:xfrm>
            <a:custGeom>
              <a:avLst/>
              <a:gdLst/>
              <a:ahLst/>
              <a:cxnLst/>
              <a:rect l="l" t="t" r="r" b="b"/>
              <a:pathLst>
                <a:path w="5435" h="5319" extrusionOk="0">
                  <a:moveTo>
                    <a:pt x="2970" y="0"/>
                  </a:moveTo>
                  <a:cubicBezTo>
                    <a:pt x="1" y="0"/>
                    <a:pt x="579" y="5318"/>
                    <a:pt x="2754" y="5318"/>
                  </a:cubicBezTo>
                  <a:cubicBezTo>
                    <a:pt x="5435" y="5318"/>
                    <a:pt x="5290" y="0"/>
                    <a:pt x="2970" y="0"/>
                  </a:cubicBezTo>
                  <a:close/>
                </a:path>
              </a:pathLst>
            </a:custGeom>
            <a:solidFill>
              <a:srgbClr val="878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104;p52"/>
            <p:cNvSpPr/>
            <p:nvPr/>
          </p:nvSpPr>
          <p:spPr>
            <a:xfrm>
              <a:off x="3837400" y="2605075"/>
              <a:ext cx="135875" cy="99725"/>
            </a:xfrm>
            <a:custGeom>
              <a:avLst/>
              <a:gdLst/>
              <a:ahLst/>
              <a:cxnLst/>
              <a:rect l="l" t="t" r="r" b="b"/>
              <a:pathLst>
                <a:path w="5435" h="3989" extrusionOk="0">
                  <a:moveTo>
                    <a:pt x="2463" y="1"/>
                  </a:moveTo>
                  <a:cubicBezTo>
                    <a:pt x="145" y="1"/>
                    <a:pt x="0" y="3989"/>
                    <a:pt x="2681" y="3989"/>
                  </a:cubicBezTo>
                  <a:cubicBezTo>
                    <a:pt x="4855" y="3989"/>
                    <a:pt x="5434" y="1"/>
                    <a:pt x="2463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105;p52"/>
            <p:cNvSpPr/>
            <p:nvPr/>
          </p:nvSpPr>
          <p:spPr>
            <a:xfrm>
              <a:off x="3990175" y="2614175"/>
              <a:ext cx="135875" cy="99725"/>
            </a:xfrm>
            <a:custGeom>
              <a:avLst/>
              <a:gdLst/>
              <a:ahLst/>
              <a:cxnLst/>
              <a:rect l="l" t="t" r="r" b="b"/>
              <a:pathLst>
                <a:path w="5435" h="3989" extrusionOk="0">
                  <a:moveTo>
                    <a:pt x="2972" y="0"/>
                  </a:moveTo>
                  <a:cubicBezTo>
                    <a:pt x="1" y="0"/>
                    <a:pt x="580" y="3988"/>
                    <a:pt x="2754" y="3988"/>
                  </a:cubicBezTo>
                  <a:cubicBezTo>
                    <a:pt x="5435" y="3988"/>
                    <a:pt x="5290" y="0"/>
                    <a:pt x="2972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106;p52"/>
            <p:cNvSpPr/>
            <p:nvPr/>
          </p:nvSpPr>
          <p:spPr>
            <a:xfrm>
              <a:off x="3958750" y="2700800"/>
              <a:ext cx="39500" cy="35150"/>
            </a:xfrm>
            <a:custGeom>
              <a:avLst/>
              <a:gdLst/>
              <a:ahLst/>
              <a:cxnLst/>
              <a:rect l="l" t="t" r="r" b="b"/>
              <a:pathLst>
                <a:path w="1580" h="1406" extrusionOk="0">
                  <a:moveTo>
                    <a:pt x="912" y="0"/>
                  </a:moveTo>
                  <a:lnTo>
                    <a:pt x="1" y="1284"/>
                  </a:lnTo>
                  <a:lnTo>
                    <a:pt x="1580" y="1406"/>
                  </a:lnTo>
                  <a:lnTo>
                    <a:pt x="1580" y="1406"/>
                  </a:lnTo>
                  <a:lnTo>
                    <a:pt x="912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107;p52"/>
            <p:cNvSpPr/>
            <p:nvPr/>
          </p:nvSpPr>
          <p:spPr>
            <a:xfrm>
              <a:off x="3909400" y="2808475"/>
              <a:ext cx="59675" cy="48200"/>
            </a:xfrm>
            <a:custGeom>
              <a:avLst/>
              <a:gdLst/>
              <a:ahLst/>
              <a:cxnLst/>
              <a:rect l="l" t="t" r="r" b="b"/>
              <a:pathLst>
                <a:path w="2387" h="1928" extrusionOk="0">
                  <a:moveTo>
                    <a:pt x="2387" y="0"/>
                  </a:moveTo>
                  <a:lnTo>
                    <a:pt x="2387" y="0"/>
                  </a:lnTo>
                  <a:cubicBezTo>
                    <a:pt x="1838" y="941"/>
                    <a:pt x="1018" y="1496"/>
                    <a:pt x="1" y="1677"/>
                  </a:cubicBezTo>
                  <a:cubicBezTo>
                    <a:pt x="192" y="1840"/>
                    <a:pt x="434" y="1928"/>
                    <a:pt x="684" y="1928"/>
                  </a:cubicBezTo>
                  <a:cubicBezTo>
                    <a:pt x="686" y="1928"/>
                    <a:pt x="688" y="1928"/>
                    <a:pt x="690" y="1928"/>
                  </a:cubicBezTo>
                  <a:cubicBezTo>
                    <a:pt x="1424" y="1928"/>
                    <a:pt x="2236" y="1216"/>
                    <a:pt x="2387" y="0"/>
                  </a:cubicBezTo>
                  <a:close/>
                </a:path>
              </a:pathLst>
            </a:custGeom>
            <a:solidFill>
              <a:srgbClr val="878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108;p52"/>
            <p:cNvSpPr/>
            <p:nvPr/>
          </p:nvSpPr>
          <p:spPr>
            <a:xfrm>
              <a:off x="3820200" y="2793450"/>
              <a:ext cx="75900" cy="51225"/>
            </a:xfrm>
            <a:custGeom>
              <a:avLst/>
              <a:gdLst/>
              <a:ahLst/>
              <a:cxnLst/>
              <a:rect l="l" t="t" r="r" b="b"/>
              <a:pathLst>
                <a:path w="3036" h="2049" extrusionOk="0">
                  <a:moveTo>
                    <a:pt x="3036" y="0"/>
                  </a:moveTo>
                  <a:lnTo>
                    <a:pt x="3036" y="0"/>
                  </a:lnTo>
                  <a:cubicBezTo>
                    <a:pt x="2506" y="487"/>
                    <a:pt x="1934" y="945"/>
                    <a:pt x="1301" y="1289"/>
                  </a:cubicBezTo>
                  <a:cubicBezTo>
                    <a:pt x="871" y="1523"/>
                    <a:pt x="443" y="1616"/>
                    <a:pt x="1" y="1698"/>
                  </a:cubicBezTo>
                  <a:cubicBezTo>
                    <a:pt x="207" y="1943"/>
                    <a:pt x="463" y="2048"/>
                    <a:pt x="740" y="2048"/>
                  </a:cubicBezTo>
                  <a:cubicBezTo>
                    <a:pt x="1611" y="2048"/>
                    <a:pt x="2685" y="1002"/>
                    <a:pt x="3036" y="0"/>
                  </a:cubicBezTo>
                  <a:close/>
                </a:path>
              </a:pathLst>
            </a:custGeom>
            <a:solidFill>
              <a:srgbClr val="878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109;p52"/>
            <p:cNvSpPr/>
            <p:nvPr/>
          </p:nvSpPr>
          <p:spPr>
            <a:xfrm>
              <a:off x="4020050" y="2864325"/>
              <a:ext cx="7100" cy="1900"/>
            </a:xfrm>
            <a:custGeom>
              <a:avLst/>
              <a:gdLst/>
              <a:ahLst/>
              <a:cxnLst/>
              <a:rect l="l" t="t" r="r" b="b"/>
              <a:pathLst>
                <a:path w="284" h="76" extrusionOk="0">
                  <a:moveTo>
                    <a:pt x="283" y="0"/>
                  </a:moveTo>
                  <a:cubicBezTo>
                    <a:pt x="191" y="34"/>
                    <a:pt x="96" y="60"/>
                    <a:pt x="0" y="76"/>
                  </a:cubicBezTo>
                  <a:cubicBezTo>
                    <a:pt x="96" y="60"/>
                    <a:pt x="191" y="34"/>
                    <a:pt x="283" y="0"/>
                  </a:cubicBezTo>
                  <a:close/>
                </a:path>
              </a:pathLst>
            </a:custGeom>
            <a:solidFill>
              <a:srgbClr val="CECE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110;p52"/>
            <p:cNvSpPr/>
            <p:nvPr/>
          </p:nvSpPr>
          <p:spPr>
            <a:xfrm>
              <a:off x="3994525" y="2798200"/>
              <a:ext cx="63000" cy="68525"/>
            </a:xfrm>
            <a:custGeom>
              <a:avLst/>
              <a:gdLst/>
              <a:ahLst/>
              <a:cxnLst/>
              <a:rect l="l" t="t" r="r" b="b"/>
              <a:pathLst>
                <a:path w="2520" h="2741" extrusionOk="0">
                  <a:moveTo>
                    <a:pt x="2354" y="0"/>
                  </a:moveTo>
                  <a:cubicBezTo>
                    <a:pt x="1757" y="1141"/>
                    <a:pt x="1128" y="2135"/>
                    <a:pt x="0" y="2510"/>
                  </a:cubicBezTo>
                  <a:cubicBezTo>
                    <a:pt x="234" y="2656"/>
                    <a:pt x="498" y="2741"/>
                    <a:pt x="781" y="2741"/>
                  </a:cubicBezTo>
                  <a:cubicBezTo>
                    <a:pt x="862" y="2741"/>
                    <a:pt x="942" y="2735"/>
                    <a:pt x="1021" y="2721"/>
                  </a:cubicBezTo>
                  <a:cubicBezTo>
                    <a:pt x="1118" y="2705"/>
                    <a:pt x="1212" y="2679"/>
                    <a:pt x="1304" y="2645"/>
                  </a:cubicBezTo>
                  <a:cubicBezTo>
                    <a:pt x="2520" y="2156"/>
                    <a:pt x="2276" y="1117"/>
                    <a:pt x="2398" y="17"/>
                  </a:cubicBezTo>
                  <a:lnTo>
                    <a:pt x="2412" y="9"/>
                  </a:lnTo>
                  <a:lnTo>
                    <a:pt x="2405" y="10"/>
                  </a:lnTo>
                  <a:cubicBezTo>
                    <a:pt x="2388" y="9"/>
                    <a:pt x="2370" y="5"/>
                    <a:pt x="2354" y="0"/>
                  </a:cubicBezTo>
                  <a:close/>
                </a:path>
              </a:pathLst>
            </a:custGeom>
            <a:solidFill>
              <a:srgbClr val="878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111;p52"/>
            <p:cNvSpPr/>
            <p:nvPr/>
          </p:nvSpPr>
          <p:spPr>
            <a:xfrm>
              <a:off x="4181225" y="2495400"/>
              <a:ext cx="40875" cy="98225"/>
            </a:xfrm>
            <a:custGeom>
              <a:avLst/>
              <a:gdLst/>
              <a:ahLst/>
              <a:cxnLst/>
              <a:rect l="l" t="t" r="r" b="b"/>
              <a:pathLst>
                <a:path w="1635" h="3929" extrusionOk="0">
                  <a:moveTo>
                    <a:pt x="0" y="0"/>
                  </a:moveTo>
                  <a:cubicBezTo>
                    <a:pt x="414" y="419"/>
                    <a:pt x="764" y="894"/>
                    <a:pt x="1035" y="1428"/>
                  </a:cubicBezTo>
                  <a:lnTo>
                    <a:pt x="1035" y="1428"/>
                  </a:lnTo>
                  <a:cubicBezTo>
                    <a:pt x="764" y="894"/>
                    <a:pt x="414" y="419"/>
                    <a:pt x="0" y="0"/>
                  </a:cubicBezTo>
                  <a:close/>
                  <a:moveTo>
                    <a:pt x="1035" y="1428"/>
                  </a:moveTo>
                  <a:lnTo>
                    <a:pt x="1035" y="1428"/>
                  </a:lnTo>
                  <a:cubicBezTo>
                    <a:pt x="1305" y="1963"/>
                    <a:pt x="1495" y="2558"/>
                    <a:pt x="1587" y="3216"/>
                  </a:cubicBezTo>
                  <a:cubicBezTo>
                    <a:pt x="1495" y="2557"/>
                    <a:pt x="1305" y="1963"/>
                    <a:pt x="1035" y="1428"/>
                  </a:cubicBezTo>
                  <a:close/>
                  <a:moveTo>
                    <a:pt x="1594" y="3268"/>
                  </a:moveTo>
                  <a:lnTo>
                    <a:pt x="1594" y="3268"/>
                  </a:lnTo>
                  <a:cubicBezTo>
                    <a:pt x="1594" y="3274"/>
                    <a:pt x="1595" y="3281"/>
                    <a:pt x="1597" y="3288"/>
                  </a:cubicBezTo>
                  <a:lnTo>
                    <a:pt x="1597" y="3288"/>
                  </a:lnTo>
                  <a:cubicBezTo>
                    <a:pt x="1596" y="3282"/>
                    <a:pt x="1596" y="3275"/>
                    <a:pt x="1594" y="3268"/>
                  </a:cubicBezTo>
                  <a:close/>
                  <a:moveTo>
                    <a:pt x="1597" y="3288"/>
                  </a:moveTo>
                  <a:lnTo>
                    <a:pt x="1597" y="3288"/>
                  </a:lnTo>
                  <a:cubicBezTo>
                    <a:pt x="1597" y="3289"/>
                    <a:pt x="1597" y="3290"/>
                    <a:pt x="1597" y="3291"/>
                  </a:cubicBezTo>
                  <a:cubicBezTo>
                    <a:pt x="1597" y="3290"/>
                    <a:pt x="1597" y="3289"/>
                    <a:pt x="1597" y="3288"/>
                  </a:cubicBezTo>
                  <a:close/>
                  <a:moveTo>
                    <a:pt x="1601" y="3319"/>
                  </a:moveTo>
                  <a:lnTo>
                    <a:pt x="1601" y="3319"/>
                  </a:lnTo>
                  <a:cubicBezTo>
                    <a:pt x="1602" y="3327"/>
                    <a:pt x="1602" y="3334"/>
                    <a:pt x="1603" y="3342"/>
                  </a:cubicBezTo>
                  <a:cubicBezTo>
                    <a:pt x="1603" y="3334"/>
                    <a:pt x="1602" y="3327"/>
                    <a:pt x="1601" y="3319"/>
                  </a:cubicBezTo>
                  <a:close/>
                  <a:moveTo>
                    <a:pt x="1607" y="3371"/>
                  </a:moveTo>
                  <a:lnTo>
                    <a:pt x="1608" y="3383"/>
                  </a:lnTo>
                  <a:cubicBezTo>
                    <a:pt x="1608" y="3379"/>
                    <a:pt x="1608" y="3374"/>
                    <a:pt x="1607" y="3371"/>
                  </a:cubicBezTo>
                  <a:close/>
                  <a:moveTo>
                    <a:pt x="1608" y="3383"/>
                  </a:moveTo>
                  <a:cubicBezTo>
                    <a:pt x="1609" y="3387"/>
                    <a:pt x="1609" y="3391"/>
                    <a:pt x="1610" y="3395"/>
                  </a:cubicBezTo>
                  <a:lnTo>
                    <a:pt x="1608" y="3383"/>
                  </a:lnTo>
                  <a:close/>
                  <a:moveTo>
                    <a:pt x="1616" y="3447"/>
                  </a:moveTo>
                  <a:cubicBezTo>
                    <a:pt x="1627" y="3610"/>
                    <a:pt x="1633" y="3769"/>
                    <a:pt x="1635" y="3929"/>
                  </a:cubicBezTo>
                  <a:cubicBezTo>
                    <a:pt x="1635" y="3769"/>
                    <a:pt x="1628" y="3610"/>
                    <a:pt x="1616" y="3447"/>
                  </a:cubicBezTo>
                  <a:close/>
                </a:path>
              </a:pathLst>
            </a:custGeom>
            <a:solidFill>
              <a:srgbClr val="CECE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112;p52"/>
            <p:cNvSpPr/>
            <p:nvPr/>
          </p:nvSpPr>
          <p:spPr>
            <a:xfrm>
              <a:off x="3996175" y="2429600"/>
              <a:ext cx="267775" cy="422775"/>
            </a:xfrm>
            <a:custGeom>
              <a:avLst/>
              <a:gdLst/>
              <a:ahLst/>
              <a:cxnLst/>
              <a:rect l="l" t="t" r="r" b="b"/>
              <a:pathLst>
                <a:path w="10711" h="16911" extrusionOk="0">
                  <a:moveTo>
                    <a:pt x="1" y="1"/>
                  </a:moveTo>
                  <a:lnTo>
                    <a:pt x="2" y="2"/>
                  </a:lnTo>
                  <a:cubicBezTo>
                    <a:pt x="2" y="2"/>
                    <a:pt x="3" y="2"/>
                    <a:pt x="3" y="2"/>
                  </a:cubicBezTo>
                  <a:lnTo>
                    <a:pt x="3" y="2"/>
                  </a:lnTo>
                  <a:cubicBezTo>
                    <a:pt x="2" y="1"/>
                    <a:pt x="2" y="1"/>
                    <a:pt x="1" y="1"/>
                  </a:cubicBezTo>
                  <a:close/>
                  <a:moveTo>
                    <a:pt x="3" y="2"/>
                  </a:moveTo>
                  <a:cubicBezTo>
                    <a:pt x="2973" y="1932"/>
                    <a:pt x="10710" y="5531"/>
                    <a:pt x="4947" y="11612"/>
                  </a:cubicBezTo>
                  <a:lnTo>
                    <a:pt x="3246" y="12765"/>
                  </a:lnTo>
                  <a:cubicBezTo>
                    <a:pt x="3819" y="14090"/>
                    <a:pt x="3887" y="14479"/>
                    <a:pt x="4527" y="15622"/>
                  </a:cubicBezTo>
                  <a:cubicBezTo>
                    <a:pt x="4699" y="15930"/>
                    <a:pt x="4830" y="16600"/>
                    <a:pt x="4928" y="16910"/>
                  </a:cubicBezTo>
                  <a:cubicBezTo>
                    <a:pt x="5123" y="16829"/>
                    <a:pt x="5313" y="16689"/>
                    <a:pt x="5493" y="16472"/>
                  </a:cubicBezTo>
                  <a:cubicBezTo>
                    <a:pt x="5716" y="16219"/>
                    <a:pt x="5808" y="15929"/>
                    <a:pt x="5807" y="15626"/>
                  </a:cubicBezTo>
                  <a:cubicBezTo>
                    <a:pt x="5806" y="14610"/>
                    <a:pt x="4777" y="13430"/>
                    <a:pt x="4215" y="12866"/>
                  </a:cubicBezTo>
                  <a:cubicBezTo>
                    <a:pt x="6985" y="12052"/>
                    <a:pt x="9042" y="9534"/>
                    <a:pt x="9035" y="6561"/>
                  </a:cubicBezTo>
                  <a:cubicBezTo>
                    <a:pt x="9035" y="6401"/>
                    <a:pt x="9029" y="6242"/>
                    <a:pt x="9017" y="6079"/>
                  </a:cubicBezTo>
                  <a:cubicBezTo>
                    <a:pt x="9015" y="6063"/>
                    <a:pt x="9013" y="6045"/>
                    <a:pt x="9012" y="6028"/>
                  </a:cubicBezTo>
                  <a:lnTo>
                    <a:pt x="9012" y="6027"/>
                  </a:lnTo>
                  <a:cubicBezTo>
                    <a:pt x="9010" y="6019"/>
                    <a:pt x="9009" y="6010"/>
                    <a:pt x="9009" y="6001"/>
                  </a:cubicBezTo>
                  <a:cubicBezTo>
                    <a:pt x="9008" y="5994"/>
                    <a:pt x="9007" y="5985"/>
                    <a:pt x="9005" y="5976"/>
                  </a:cubicBezTo>
                  <a:cubicBezTo>
                    <a:pt x="9005" y="5976"/>
                    <a:pt x="9005" y="5975"/>
                    <a:pt x="9005" y="5974"/>
                  </a:cubicBezTo>
                  <a:cubicBezTo>
                    <a:pt x="9005" y="5966"/>
                    <a:pt x="9004" y="5959"/>
                    <a:pt x="9003" y="5951"/>
                  </a:cubicBezTo>
                  <a:lnTo>
                    <a:pt x="9003" y="5950"/>
                  </a:lnTo>
                  <a:cubicBezTo>
                    <a:pt x="9002" y="5942"/>
                    <a:pt x="9000" y="5934"/>
                    <a:pt x="8999" y="5925"/>
                  </a:cubicBezTo>
                  <a:cubicBezTo>
                    <a:pt x="8999" y="5925"/>
                    <a:pt x="8999" y="5925"/>
                    <a:pt x="8999" y="5923"/>
                  </a:cubicBezTo>
                  <a:cubicBezTo>
                    <a:pt x="8999" y="5916"/>
                    <a:pt x="8998" y="5907"/>
                    <a:pt x="8996" y="5900"/>
                  </a:cubicBezTo>
                  <a:lnTo>
                    <a:pt x="8996" y="5898"/>
                  </a:lnTo>
                  <a:cubicBezTo>
                    <a:pt x="8995" y="5890"/>
                    <a:pt x="8994" y="5882"/>
                    <a:pt x="8993" y="5874"/>
                  </a:cubicBezTo>
                  <a:lnTo>
                    <a:pt x="8993" y="5873"/>
                  </a:lnTo>
                  <a:cubicBezTo>
                    <a:pt x="8991" y="5864"/>
                    <a:pt x="8990" y="5857"/>
                    <a:pt x="8990" y="5848"/>
                  </a:cubicBezTo>
                  <a:cubicBezTo>
                    <a:pt x="8804" y="4532"/>
                    <a:pt x="8231" y="3471"/>
                    <a:pt x="7402" y="2632"/>
                  </a:cubicBezTo>
                  <a:lnTo>
                    <a:pt x="7401" y="2631"/>
                  </a:lnTo>
                  <a:lnTo>
                    <a:pt x="7387" y="2617"/>
                  </a:lnTo>
                  <a:lnTo>
                    <a:pt x="7385" y="2614"/>
                  </a:lnTo>
                  <a:lnTo>
                    <a:pt x="7372" y="2602"/>
                  </a:lnTo>
                  <a:lnTo>
                    <a:pt x="7368" y="2598"/>
                  </a:lnTo>
                  <a:lnTo>
                    <a:pt x="7357" y="2587"/>
                  </a:lnTo>
                  <a:cubicBezTo>
                    <a:pt x="7355" y="2584"/>
                    <a:pt x="7353" y="2583"/>
                    <a:pt x="7352" y="2582"/>
                  </a:cubicBezTo>
                  <a:lnTo>
                    <a:pt x="7341" y="2570"/>
                  </a:lnTo>
                  <a:lnTo>
                    <a:pt x="7334" y="2565"/>
                  </a:lnTo>
                  <a:lnTo>
                    <a:pt x="7326" y="2557"/>
                  </a:lnTo>
                  <a:lnTo>
                    <a:pt x="7318" y="2549"/>
                  </a:lnTo>
                  <a:lnTo>
                    <a:pt x="7311" y="2541"/>
                  </a:lnTo>
                  <a:lnTo>
                    <a:pt x="7302" y="2533"/>
                  </a:lnTo>
                  <a:lnTo>
                    <a:pt x="7295" y="2526"/>
                  </a:lnTo>
                  <a:lnTo>
                    <a:pt x="7285" y="2518"/>
                  </a:lnTo>
                  <a:lnTo>
                    <a:pt x="7282" y="2513"/>
                  </a:lnTo>
                  <a:lnTo>
                    <a:pt x="7269" y="2501"/>
                  </a:lnTo>
                  <a:cubicBezTo>
                    <a:pt x="5503" y="818"/>
                    <a:pt x="2684" y="81"/>
                    <a:pt x="3" y="2"/>
                  </a:cubicBezTo>
                  <a:close/>
                </a:path>
              </a:pathLst>
            </a:custGeom>
            <a:solidFill>
              <a:srgbClr val="878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1113;p52"/>
            <p:cNvSpPr/>
            <p:nvPr/>
          </p:nvSpPr>
          <p:spPr>
            <a:xfrm>
              <a:off x="3891425" y="2639350"/>
              <a:ext cx="43850" cy="34000"/>
            </a:xfrm>
            <a:custGeom>
              <a:avLst/>
              <a:gdLst/>
              <a:ahLst/>
              <a:cxnLst/>
              <a:rect l="l" t="t" r="r" b="b"/>
              <a:pathLst>
                <a:path w="1754" h="1360" extrusionOk="0">
                  <a:moveTo>
                    <a:pt x="878" y="0"/>
                  </a:moveTo>
                  <a:cubicBezTo>
                    <a:pt x="2" y="0"/>
                    <a:pt x="1" y="1359"/>
                    <a:pt x="878" y="1359"/>
                  </a:cubicBezTo>
                  <a:cubicBezTo>
                    <a:pt x="1752" y="1359"/>
                    <a:pt x="1753" y="0"/>
                    <a:pt x="878" y="0"/>
                  </a:cubicBezTo>
                  <a:close/>
                </a:path>
              </a:pathLst>
            </a:custGeom>
            <a:solidFill>
              <a:srgbClr val="5558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1114;p52"/>
            <p:cNvSpPr/>
            <p:nvPr/>
          </p:nvSpPr>
          <p:spPr>
            <a:xfrm>
              <a:off x="4054275" y="2650225"/>
              <a:ext cx="43800" cy="34000"/>
            </a:xfrm>
            <a:custGeom>
              <a:avLst/>
              <a:gdLst/>
              <a:ahLst/>
              <a:cxnLst/>
              <a:rect l="l" t="t" r="r" b="b"/>
              <a:pathLst>
                <a:path w="1752" h="1360" extrusionOk="0">
                  <a:moveTo>
                    <a:pt x="877" y="0"/>
                  </a:moveTo>
                  <a:cubicBezTo>
                    <a:pt x="0" y="0"/>
                    <a:pt x="0" y="1359"/>
                    <a:pt x="877" y="1359"/>
                  </a:cubicBezTo>
                  <a:cubicBezTo>
                    <a:pt x="1750" y="1359"/>
                    <a:pt x="1752" y="0"/>
                    <a:pt x="877" y="0"/>
                  </a:cubicBezTo>
                  <a:close/>
                </a:path>
              </a:pathLst>
            </a:custGeom>
            <a:solidFill>
              <a:srgbClr val="5558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1115;p52"/>
            <p:cNvSpPr/>
            <p:nvPr/>
          </p:nvSpPr>
          <p:spPr>
            <a:xfrm>
              <a:off x="3796425" y="2472150"/>
              <a:ext cx="92075" cy="150675"/>
            </a:xfrm>
            <a:custGeom>
              <a:avLst/>
              <a:gdLst/>
              <a:ahLst/>
              <a:cxnLst/>
              <a:rect l="l" t="t" r="r" b="b"/>
              <a:pathLst>
                <a:path w="3683" h="6027" extrusionOk="0">
                  <a:moveTo>
                    <a:pt x="3682" y="1"/>
                  </a:moveTo>
                  <a:lnTo>
                    <a:pt x="3682" y="1"/>
                  </a:lnTo>
                  <a:cubicBezTo>
                    <a:pt x="3682" y="1"/>
                    <a:pt x="3563" y="22"/>
                    <a:pt x="3361" y="71"/>
                  </a:cubicBezTo>
                  <a:cubicBezTo>
                    <a:pt x="3260" y="98"/>
                    <a:pt x="3137" y="123"/>
                    <a:pt x="3000" y="182"/>
                  </a:cubicBezTo>
                  <a:cubicBezTo>
                    <a:pt x="2864" y="237"/>
                    <a:pt x="2696" y="285"/>
                    <a:pt x="2538" y="374"/>
                  </a:cubicBezTo>
                  <a:cubicBezTo>
                    <a:pt x="2377" y="459"/>
                    <a:pt x="2198" y="548"/>
                    <a:pt x="2027" y="672"/>
                  </a:cubicBezTo>
                  <a:cubicBezTo>
                    <a:pt x="1940" y="733"/>
                    <a:pt x="1847" y="792"/>
                    <a:pt x="1760" y="863"/>
                  </a:cubicBezTo>
                  <a:cubicBezTo>
                    <a:pt x="1675" y="934"/>
                    <a:pt x="1589" y="1009"/>
                    <a:pt x="1501" y="1086"/>
                  </a:cubicBezTo>
                  <a:cubicBezTo>
                    <a:pt x="1409" y="1160"/>
                    <a:pt x="1336" y="1253"/>
                    <a:pt x="1252" y="1340"/>
                  </a:cubicBezTo>
                  <a:lnTo>
                    <a:pt x="1128" y="1473"/>
                  </a:lnTo>
                  <a:cubicBezTo>
                    <a:pt x="1089" y="1520"/>
                    <a:pt x="1054" y="1570"/>
                    <a:pt x="1016" y="1619"/>
                  </a:cubicBezTo>
                  <a:cubicBezTo>
                    <a:pt x="945" y="1718"/>
                    <a:pt x="862" y="1813"/>
                    <a:pt x="800" y="1919"/>
                  </a:cubicBezTo>
                  <a:lnTo>
                    <a:pt x="607" y="2240"/>
                  </a:lnTo>
                  <a:cubicBezTo>
                    <a:pt x="499" y="2463"/>
                    <a:pt x="385" y="2686"/>
                    <a:pt x="311" y="2918"/>
                  </a:cubicBezTo>
                  <a:cubicBezTo>
                    <a:pt x="220" y="3145"/>
                    <a:pt x="171" y="3379"/>
                    <a:pt x="116" y="3603"/>
                  </a:cubicBezTo>
                  <a:cubicBezTo>
                    <a:pt x="77" y="3828"/>
                    <a:pt x="34" y="4045"/>
                    <a:pt x="23" y="4254"/>
                  </a:cubicBezTo>
                  <a:cubicBezTo>
                    <a:pt x="16" y="4358"/>
                    <a:pt x="6" y="4459"/>
                    <a:pt x="3" y="4556"/>
                  </a:cubicBezTo>
                  <a:lnTo>
                    <a:pt x="3" y="4839"/>
                  </a:lnTo>
                  <a:cubicBezTo>
                    <a:pt x="0" y="5020"/>
                    <a:pt x="19" y="5184"/>
                    <a:pt x="31" y="5330"/>
                  </a:cubicBezTo>
                  <a:cubicBezTo>
                    <a:pt x="42" y="5456"/>
                    <a:pt x="58" y="5581"/>
                    <a:pt x="82" y="5704"/>
                  </a:cubicBezTo>
                  <a:cubicBezTo>
                    <a:pt x="118" y="5911"/>
                    <a:pt x="147" y="6027"/>
                    <a:pt x="147" y="6027"/>
                  </a:cubicBezTo>
                  <a:cubicBezTo>
                    <a:pt x="147" y="6027"/>
                    <a:pt x="181" y="5910"/>
                    <a:pt x="226" y="5709"/>
                  </a:cubicBezTo>
                  <a:cubicBezTo>
                    <a:pt x="246" y="5607"/>
                    <a:pt x="277" y="5485"/>
                    <a:pt x="309" y="5347"/>
                  </a:cubicBezTo>
                  <a:cubicBezTo>
                    <a:pt x="341" y="5208"/>
                    <a:pt x="375" y="5052"/>
                    <a:pt x="420" y="4885"/>
                  </a:cubicBezTo>
                  <a:cubicBezTo>
                    <a:pt x="459" y="4718"/>
                    <a:pt x="504" y="4538"/>
                    <a:pt x="559" y="4351"/>
                  </a:cubicBezTo>
                  <a:cubicBezTo>
                    <a:pt x="606" y="4161"/>
                    <a:pt x="678" y="3970"/>
                    <a:pt x="735" y="3770"/>
                  </a:cubicBezTo>
                  <a:cubicBezTo>
                    <a:pt x="811" y="3575"/>
                    <a:pt x="875" y="3370"/>
                    <a:pt x="966" y="3173"/>
                  </a:cubicBezTo>
                  <a:cubicBezTo>
                    <a:pt x="1045" y="2972"/>
                    <a:pt x="1147" y="2779"/>
                    <a:pt x="1245" y="2585"/>
                  </a:cubicBezTo>
                  <a:lnTo>
                    <a:pt x="1407" y="2303"/>
                  </a:lnTo>
                  <a:cubicBezTo>
                    <a:pt x="1461" y="2209"/>
                    <a:pt x="1525" y="2122"/>
                    <a:pt x="1583" y="2033"/>
                  </a:cubicBezTo>
                  <a:cubicBezTo>
                    <a:pt x="1641" y="1943"/>
                    <a:pt x="1702" y="1857"/>
                    <a:pt x="1769" y="1775"/>
                  </a:cubicBezTo>
                  <a:cubicBezTo>
                    <a:pt x="1836" y="1693"/>
                    <a:pt x="1892" y="1605"/>
                    <a:pt x="1963" y="1530"/>
                  </a:cubicBezTo>
                  <a:cubicBezTo>
                    <a:pt x="2030" y="1453"/>
                    <a:pt x="2100" y="1379"/>
                    <a:pt x="2164" y="1302"/>
                  </a:cubicBezTo>
                  <a:cubicBezTo>
                    <a:pt x="2228" y="1225"/>
                    <a:pt x="2303" y="1164"/>
                    <a:pt x="2369" y="1093"/>
                  </a:cubicBezTo>
                  <a:cubicBezTo>
                    <a:pt x="2501" y="953"/>
                    <a:pt x="2643" y="838"/>
                    <a:pt x="2768" y="724"/>
                  </a:cubicBezTo>
                  <a:cubicBezTo>
                    <a:pt x="2828" y="668"/>
                    <a:pt x="2889" y="616"/>
                    <a:pt x="2955" y="567"/>
                  </a:cubicBezTo>
                  <a:lnTo>
                    <a:pt x="3127" y="427"/>
                  </a:lnTo>
                  <a:cubicBezTo>
                    <a:pt x="3234" y="338"/>
                    <a:pt x="3338" y="262"/>
                    <a:pt x="3422" y="202"/>
                  </a:cubicBezTo>
                  <a:cubicBezTo>
                    <a:pt x="3589" y="79"/>
                    <a:pt x="3682" y="1"/>
                    <a:pt x="36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1116;p52"/>
            <p:cNvSpPr/>
            <p:nvPr/>
          </p:nvSpPr>
          <p:spPr>
            <a:xfrm>
              <a:off x="3829450" y="2780075"/>
              <a:ext cx="30725" cy="39900"/>
            </a:xfrm>
            <a:custGeom>
              <a:avLst/>
              <a:gdLst/>
              <a:ahLst/>
              <a:cxnLst/>
              <a:rect l="l" t="t" r="r" b="b"/>
              <a:pathLst>
                <a:path w="1229" h="1596" extrusionOk="0">
                  <a:moveTo>
                    <a:pt x="1074" y="0"/>
                  </a:moveTo>
                  <a:cubicBezTo>
                    <a:pt x="1000" y="0"/>
                    <a:pt x="926" y="8"/>
                    <a:pt x="854" y="22"/>
                  </a:cubicBezTo>
                  <a:cubicBezTo>
                    <a:pt x="750" y="46"/>
                    <a:pt x="630" y="83"/>
                    <a:pt x="517" y="157"/>
                  </a:cubicBezTo>
                  <a:cubicBezTo>
                    <a:pt x="459" y="192"/>
                    <a:pt x="400" y="226"/>
                    <a:pt x="349" y="280"/>
                  </a:cubicBezTo>
                  <a:cubicBezTo>
                    <a:pt x="293" y="332"/>
                    <a:pt x="242" y="386"/>
                    <a:pt x="195" y="445"/>
                  </a:cubicBezTo>
                  <a:cubicBezTo>
                    <a:pt x="152" y="510"/>
                    <a:pt x="114" y="578"/>
                    <a:pt x="80" y="650"/>
                  </a:cubicBezTo>
                  <a:cubicBezTo>
                    <a:pt x="44" y="718"/>
                    <a:pt x="33" y="798"/>
                    <a:pt x="17" y="869"/>
                  </a:cubicBezTo>
                  <a:cubicBezTo>
                    <a:pt x="10" y="905"/>
                    <a:pt x="3" y="940"/>
                    <a:pt x="0" y="975"/>
                  </a:cubicBezTo>
                  <a:cubicBezTo>
                    <a:pt x="0" y="1011"/>
                    <a:pt x="2" y="1045"/>
                    <a:pt x="5" y="1079"/>
                  </a:cubicBezTo>
                  <a:cubicBezTo>
                    <a:pt x="10" y="1140"/>
                    <a:pt x="20" y="1200"/>
                    <a:pt x="34" y="1262"/>
                  </a:cubicBezTo>
                  <a:cubicBezTo>
                    <a:pt x="46" y="1317"/>
                    <a:pt x="76" y="1365"/>
                    <a:pt x="97" y="1407"/>
                  </a:cubicBezTo>
                  <a:cubicBezTo>
                    <a:pt x="116" y="1443"/>
                    <a:pt x="137" y="1478"/>
                    <a:pt x="161" y="1511"/>
                  </a:cubicBezTo>
                  <a:cubicBezTo>
                    <a:pt x="176" y="1534"/>
                    <a:pt x="194" y="1555"/>
                    <a:pt x="213" y="1574"/>
                  </a:cubicBezTo>
                  <a:lnTo>
                    <a:pt x="232" y="1595"/>
                  </a:lnTo>
                  <a:lnTo>
                    <a:pt x="252" y="1573"/>
                  </a:lnTo>
                  <a:cubicBezTo>
                    <a:pt x="264" y="1558"/>
                    <a:pt x="286" y="1536"/>
                    <a:pt x="306" y="1510"/>
                  </a:cubicBezTo>
                  <a:cubicBezTo>
                    <a:pt x="326" y="1483"/>
                    <a:pt x="352" y="1453"/>
                    <a:pt x="374" y="1419"/>
                  </a:cubicBezTo>
                  <a:cubicBezTo>
                    <a:pt x="400" y="1385"/>
                    <a:pt x="420" y="1346"/>
                    <a:pt x="450" y="1311"/>
                  </a:cubicBezTo>
                  <a:cubicBezTo>
                    <a:pt x="481" y="1276"/>
                    <a:pt x="511" y="1239"/>
                    <a:pt x="537" y="1202"/>
                  </a:cubicBezTo>
                  <a:cubicBezTo>
                    <a:pt x="551" y="1183"/>
                    <a:pt x="561" y="1163"/>
                    <a:pt x="574" y="1144"/>
                  </a:cubicBezTo>
                  <a:cubicBezTo>
                    <a:pt x="591" y="1128"/>
                    <a:pt x="604" y="1109"/>
                    <a:pt x="620" y="1091"/>
                  </a:cubicBezTo>
                  <a:cubicBezTo>
                    <a:pt x="650" y="1057"/>
                    <a:pt x="668" y="1018"/>
                    <a:pt x="698" y="983"/>
                  </a:cubicBezTo>
                  <a:cubicBezTo>
                    <a:pt x="728" y="949"/>
                    <a:pt x="756" y="913"/>
                    <a:pt x="779" y="874"/>
                  </a:cubicBezTo>
                  <a:cubicBezTo>
                    <a:pt x="810" y="836"/>
                    <a:pt x="838" y="797"/>
                    <a:pt x="864" y="755"/>
                  </a:cubicBezTo>
                  <a:cubicBezTo>
                    <a:pt x="887" y="714"/>
                    <a:pt x="923" y="672"/>
                    <a:pt x="950" y="628"/>
                  </a:cubicBezTo>
                  <a:cubicBezTo>
                    <a:pt x="1002" y="539"/>
                    <a:pt x="1059" y="450"/>
                    <a:pt x="1100" y="359"/>
                  </a:cubicBezTo>
                  <a:cubicBezTo>
                    <a:pt x="1142" y="268"/>
                    <a:pt x="1182" y="182"/>
                    <a:pt x="1201" y="117"/>
                  </a:cubicBezTo>
                  <a:cubicBezTo>
                    <a:pt x="1209" y="92"/>
                    <a:pt x="1216" y="65"/>
                    <a:pt x="1221" y="39"/>
                  </a:cubicBezTo>
                  <a:cubicBezTo>
                    <a:pt x="1226" y="20"/>
                    <a:pt x="1229" y="10"/>
                    <a:pt x="1229" y="10"/>
                  </a:cubicBezTo>
                  <a:lnTo>
                    <a:pt x="1200" y="6"/>
                  </a:lnTo>
                  <a:cubicBezTo>
                    <a:pt x="1173" y="4"/>
                    <a:pt x="1146" y="1"/>
                    <a:pt x="1118" y="1"/>
                  </a:cubicBezTo>
                  <a:cubicBezTo>
                    <a:pt x="1103" y="0"/>
                    <a:pt x="1088" y="0"/>
                    <a:pt x="10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6" name="Google Shape;1117;p52"/>
          <p:cNvGrpSpPr/>
          <p:nvPr/>
        </p:nvGrpSpPr>
        <p:grpSpPr>
          <a:xfrm>
            <a:off x="149609" y="3598442"/>
            <a:ext cx="2085165" cy="1443706"/>
            <a:chOff x="5170150" y="3003825"/>
            <a:chExt cx="1328300" cy="919675"/>
          </a:xfrm>
        </p:grpSpPr>
        <p:sp>
          <p:nvSpPr>
            <p:cNvPr id="207" name="Google Shape;1118;p52"/>
            <p:cNvSpPr/>
            <p:nvPr/>
          </p:nvSpPr>
          <p:spPr>
            <a:xfrm>
              <a:off x="5170150" y="3003825"/>
              <a:ext cx="394550" cy="887300"/>
            </a:xfrm>
            <a:custGeom>
              <a:avLst/>
              <a:gdLst/>
              <a:ahLst/>
              <a:cxnLst/>
              <a:rect l="l" t="t" r="r" b="b"/>
              <a:pathLst>
                <a:path w="15782" h="35492" extrusionOk="0">
                  <a:moveTo>
                    <a:pt x="9526" y="0"/>
                  </a:moveTo>
                  <a:cubicBezTo>
                    <a:pt x="7892" y="0"/>
                    <a:pt x="6037" y="877"/>
                    <a:pt x="4380" y="2684"/>
                  </a:cubicBezTo>
                  <a:cubicBezTo>
                    <a:pt x="2006" y="5248"/>
                    <a:pt x="40" y="9766"/>
                    <a:pt x="64" y="15543"/>
                  </a:cubicBezTo>
                  <a:cubicBezTo>
                    <a:pt x="1" y="21294"/>
                    <a:pt x="1938" y="26899"/>
                    <a:pt x="4303" y="30530"/>
                  </a:cubicBezTo>
                  <a:cubicBezTo>
                    <a:pt x="6402" y="33789"/>
                    <a:pt x="8835" y="35492"/>
                    <a:pt x="10730" y="35492"/>
                  </a:cubicBezTo>
                  <a:cubicBezTo>
                    <a:pt x="10981" y="35492"/>
                    <a:pt x="11224" y="35462"/>
                    <a:pt x="11454" y="35401"/>
                  </a:cubicBezTo>
                  <a:cubicBezTo>
                    <a:pt x="15416" y="34109"/>
                    <a:pt x="15642" y="26436"/>
                    <a:pt x="15780" y="18509"/>
                  </a:cubicBezTo>
                  <a:lnTo>
                    <a:pt x="15782" y="18510"/>
                  </a:lnTo>
                  <a:cubicBezTo>
                    <a:pt x="15663" y="10519"/>
                    <a:pt x="15457" y="2932"/>
                    <a:pt x="11520" y="505"/>
                  </a:cubicBezTo>
                  <a:cubicBezTo>
                    <a:pt x="10922" y="170"/>
                    <a:pt x="10245" y="0"/>
                    <a:pt x="9526" y="0"/>
                  </a:cubicBezTo>
                  <a:close/>
                </a:path>
              </a:pathLst>
            </a:custGeom>
            <a:solidFill>
              <a:srgbClr val="6E68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1119;p52"/>
            <p:cNvSpPr/>
            <p:nvPr/>
          </p:nvSpPr>
          <p:spPr>
            <a:xfrm>
              <a:off x="5304375" y="3025950"/>
              <a:ext cx="195750" cy="848150"/>
            </a:xfrm>
            <a:custGeom>
              <a:avLst/>
              <a:gdLst/>
              <a:ahLst/>
              <a:cxnLst/>
              <a:rect l="l" t="t" r="r" b="b"/>
              <a:pathLst>
                <a:path w="7830" h="33926" extrusionOk="0">
                  <a:moveTo>
                    <a:pt x="6676" y="0"/>
                  </a:moveTo>
                  <a:cubicBezTo>
                    <a:pt x="5802" y="541"/>
                    <a:pt x="4941" y="1305"/>
                    <a:pt x="4138" y="2298"/>
                  </a:cubicBezTo>
                  <a:cubicBezTo>
                    <a:pt x="1842" y="5108"/>
                    <a:pt x="30" y="9785"/>
                    <a:pt x="48" y="15532"/>
                  </a:cubicBezTo>
                  <a:cubicBezTo>
                    <a:pt x="0" y="21263"/>
                    <a:pt x="1787" y="26738"/>
                    <a:pt x="4079" y="30336"/>
                  </a:cubicBezTo>
                  <a:cubicBezTo>
                    <a:pt x="5053" y="31881"/>
                    <a:pt x="6118" y="33087"/>
                    <a:pt x="7188" y="33925"/>
                  </a:cubicBezTo>
                  <a:cubicBezTo>
                    <a:pt x="7423" y="33738"/>
                    <a:pt x="7638" y="33528"/>
                    <a:pt x="7829" y="33297"/>
                  </a:cubicBezTo>
                  <a:cubicBezTo>
                    <a:pt x="7087" y="32570"/>
                    <a:pt x="6362" y="31669"/>
                    <a:pt x="5680" y="30599"/>
                  </a:cubicBezTo>
                  <a:cubicBezTo>
                    <a:pt x="4985" y="29521"/>
                    <a:pt x="4336" y="28270"/>
                    <a:pt x="3771" y="26890"/>
                  </a:cubicBezTo>
                  <a:cubicBezTo>
                    <a:pt x="3678" y="26764"/>
                    <a:pt x="3586" y="26637"/>
                    <a:pt x="3498" y="26509"/>
                  </a:cubicBezTo>
                  <a:cubicBezTo>
                    <a:pt x="2721" y="25380"/>
                    <a:pt x="2115" y="24208"/>
                    <a:pt x="1745" y="23001"/>
                  </a:cubicBezTo>
                  <a:cubicBezTo>
                    <a:pt x="1547" y="22350"/>
                    <a:pt x="1444" y="21698"/>
                    <a:pt x="1371" y="21048"/>
                  </a:cubicBezTo>
                  <a:cubicBezTo>
                    <a:pt x="1305" y="20481"/>
                    <a:pt x="1279" y="19910"/>
                    <a:pt x="1290" y="19339"/>
                  </a:cubicBezTo>
                  <a:cubicBezTo>
                    <a:pt x="1301" y="18781"/>
                    <a:pt x="1347" y="18225"/>
                    <a:pt x="1427" y="17673"/>
                  </a:cubicBezTo>
                  <a:cubicBezTo>
                    <a:pt x="1445" y="17544"/>
                    <a:pt x="1465" y="17414"/>
                    <a:pt x="1486" y="17286"/>
                  </a:cubicBezTo>
                  <a:cubicBezTo>
                    <a:pt x="1530" y="17011"/>
                    <a:pt x="1582" y="16738"/>
                    <a:pt x="1642" y="16467"/>
                  </a:cubicBezTo>
                  <a:cubicBezTo>
                    <a:pt x="1638" y="16265"/>
                    <a:pt x="1638" y="16064"/>
                    <a:pt x="1640" y="15861"/>
                  </a:cubicBezTo>
                  <a:cubicBezTo>
                    <a:pt x="1621" y="10113"/>
                    <a:pt x="3435" y="5408"/>
                    <a:pt x="5733" y="2560"/>
                  </a:cubicBezTo>
                  <a:cubicBezTo>
                    <a:pt x="6291" y="1863"/>
                    <a:pt x="6879" y="1274"/>
                    <a:pt x="7478" y="793"/>
                  </a:cubicBezTo>
                  <a:cubicBezTo>
                    <a:pt x="7238" y="503"/>
                    <a:pt x="6969" y="238"/>
                    <a:pt x="6676" y="1"/>
                  </a:cubicBezTo>
                  <a:lnTo>
                    <a:pt x="6676" y="0"/>
                  </a:lnTo>
                  <a:close/>
                </a:path>
              </a:pathLst>
            </a:custGeom>
            <a:solidFill>
              <a:srgbClr val="4843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1120;p52"/>
            <p:cNvSpPr/>
            <p:nvPr/>
          </p:nvSpPr>
          <p:spPr>
            <a:xfrm>
              <a:off x="5344150" y="3006025"/>
              <a:ext cx="421425" cy="906975"/>
            </a:xfrm>
            <a:custGeom>
              <a:avLst/>
              <a:gdLst/>
              <a:ahLst/>
              <a:cxnLst/>
              <a:rect l="l" t="t" r="r" b="b"/>
              <a:pathLst>
                <a:path w="16857" h="36279" extrusionOk="0">
                  <a:moveTo>
                    <a:pt x="9849" y="0"/>
                  </a:moveTo>
                  <a:cubicBezTo>
                    <a:pt x="7999" y="0"/>
                    <a:pt x="5925" y="1131"/>
                    <a:pt x="4142" y="3357"/>
                  </a:cubicBezTo>
                  <a:cubicBezTo>
                    <a:pt x="1844" y="6205"/>
                    <a:pt x="30" y="10910"/>
                    <a:pt x="49" y="16657"/>
                  </a:cubicBezTo>
                  <a:cubicBezTo>
                    <a:pt x="1" y="22388"/>
                    <a:pt x="1795" y="27834"/>
                    <a:pt x="4089" y="31396"/>
                  </a:cubicBezTo>
                  <a:cubicBezTo>
                    <a:pt x="6120" y="34580"/>
                    <a:pt x="8540" y="36279"/>
                    <a:pt x="10576" y="36279"/>
                  </a:cubicBezTo>
                  <a:cubicBezTo>
                    <a:pt x="10850" y="36279"/>
                    <a:pt x="11117" y="36248"/>
                    <a:pt x="11375" y="36186"/>
                  </a:cubicBezTo>
                  <a:cubicBezTo>
                    <a:pt x="15768" y="34909"/>
                    <a:pt x="16757" y="26944"/>
                    <a:pt x="16857" y="18539"/>
                  </a:cubicBezTo>
                  <a:cubicBezTo>
                    <a:pt x="16762" y="10087"/>
                    <a:pt x="15780" y="2230"/>
                    <a:pt x="11412" y="296"/>
                  </a:cubicBezTo>
                  <a:cubicBezTo>
                    <a:pt x="10919" y="98"/>
                    <a:pt x="10394" y="0"/>
                    <a:pt x="9849" y="0"/>
                  </a:cubicBezTo>
                  <a:close/>
                </a:path>
              </a:pathLst>
            </a:custGeom>
            <a:solidFill>
              <a:srgbClr val="6E68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1121;p52"/>
            <p:cNvSpPr/>
            <p:nvPr/>
          </p:nvSpPr>
          <p:spPr>
            <a:xfrm>
              <a:off x="5696225" y="3847800"/>
              <a:ext cx="6050" cy="9600"/>
            </a:xfrm>
            <a:custGeom>
              <a:avLst/>
              <a:gdLst/>
              <a:ahLst/>
              <a:cxnLst/>
              <a:rect l="l" t="t" r="r" b="b"/>
              <a:pathLst>
                <a:path w="242" h="384" extrusionOk="0">
                  <a:moveTo>
                    <a:pt x="240" y="0"/>
                  </a:moveTo>
                  <a:cubicBezTo>
                    <a:pt x="162" y="132"/>
                    <a:pt x="82" y="261"/>
                    <a:pt x="0" y="384"/>
                  </a:cubicBezTo>
                  <a:cubicBezTo>
                    <a:pt x="83" y="261"/>
                    <a:pt x="162" y="132"/>
                    <a:pt x="242" y="0"/>
                  </a:cubicBezTo>
                  <a:close/>
                </a:path>
              </a:pathLst>
            </a:custGeom>
            <a:solidFill>
              <a:srgbClr val="A8A4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1122;p52"/>
            <p:cNvSpPr/>
            <p:nvPr/>
          </p:nvSpPr>
          <p:spPr>
            <a:xfrm>
              <a:off x="5566375" y="3075875"/>
              <a:ext cx="145350" cy="781525"/>
            </a:xfrm>
            <a:custGeom>
              <a:avLst/>
              <a:gdLst/>
              <a:ahLst/>
              <a:cxnLst/>
              <a:rect l="l" t="t" r="r" b="b"/>
              <a:pathLst>
                <a:path w="5814" h="31261" extrusionOk="0">
                  <a:moveTo>
                    <a:pt x="5216" y="1"/>
                  </a:moveTo>
                  <a:cubicBezTo>
                    <a:pt x="3630" y="1409"/>
                    <a:pt x="2303" y="3583"/>
                    <a:pt x="1383" y="6286"/>
                  </a:cubicBezTo>
                  <a:cubicBezTo>
                    <a:pt x="1679" y="6595"/>
                    <a:pt x="1983" y="6896"/>
                    <a:pt x="2292" y="7191"/>
                  </a:cubicBezTo>
                  <a:cubicBezTo>
                    <a:pt x="2325" y="7222"/>
                    <a:pt x="2359" y="7254"/>
                    <a:pt x="2392" y="7285"/>
                  </a:cubicBezTo>
                  <a:cubicBezTo>
                    <a:pt x="3214" y="4722"/>
                    <a:pt x="4395" y="2603"/>
                    <a:pt x="5814" y="1121"/>
                  </a:cubicBezTo>
                  <a:cubicBezTo>
                    <a:pt x="5805" y="1102"/>
                    <a:pt x="5796" y="1083"/>
                    <a:pt x="5788" y="1065"/>
                  </a:cubicBezTo>
                  <a:cubicBezTo>
                    <a:pt x="5618" y="699"/>
                    <a:pt x="5427" y="344"/>
                    <a:pt x="5216" y="1"/>
                  </a:cubicBezTo>
                  <a:close/>
                  <a:moveTo>
                    <a:pt x="1415" y="11644"/>
                  </a:moveTo>
                  <a:lnTo>
                    <a:pt x="1415" y="11644"/>
                  </a:lnTo>
                  <a:cubicBezTo>
                    <a:pt x="1192" y="11723"/>
                    <a:pt x="966" y="11796"/>
                    <a:pt x="739" y="11864"/>
                  </a:cubicBezTo>
                  <a:cubicBezTo>
                    <a:pt x="551" y="11920"/>
                    <a:pt x="360" y="11965"/>
                    <a:pt x="168" y="12000"/>
                  </a:cubicBezTo>
                  <a:cubicBezTo>
                    <a:pt x="58" y="13066"/>
                    <a:pt x="3" y="14137"/>
                    <a:pt x="2" y="15210"/>
                  </a:cubicBezTo>
                  <a:cubicBezTo>
                    <a:pt x="1" y="16428"/>
                    <a:pt x="67" y="17646"/>
                    <a:pt x="202" y="18857"/>
                  </a:cubicBezTo>
                  <a:cubicBezTo>
                    <a:pt x="216" y="18882"/>
                    <a:pt x="229" y="18909"/>
                    <a:pt x="243" y="18934"/>
                  </a:cubicBezTo>
                  <a:cubicBezTo>
                    <a:pt x="439" y="19293"/>
                    <a:pt x="629" y="19657"/>
                    <a:pt x="850" y="20007"/>
                  </a:cubicBezTo>
                  <a:cubicBezTo>
                    <a:pt x="1072" y="20358"/>
                    <a:pt x="1301" y="20710"/>
                    <a:pt x="1537" y="21058"/>
                  </a:cubicBezTo>
                  <a:cubicBezTo>
                    <a:pt x="1259" y="19346"/>
                    <a:pt x="1122" y="17612"/>
                    <a:pt x="1126" y="15877"/>
                  </a:cubicBezTo>
                  <a:cubicBezTo>
                    <a:pt x="1126" y="14462"/>
                    <a:pt x="1223" y="13047"/>
                    <a:pt x="1415" y="11644"/>
                  </a:cubicBezTo>
                  <a:close/>
                  <a:moveTo>
                    <a:pt x="3269" y="27157"/>
                  </a:moveTo>
                  <a:cubicBezTo>
                    <a:pt x="3186" y="27247"/>
                    <a:pt x="3103" y="27337"/>
                    <a:pt x="3022" y="27426"/>
                  </a:cubicBezTo>
                  <a:cubicBezTo>
                    <a:pt x="2924" y="27533"/>
                    <a:pt x="2821" y="27635"/>
                    <a:pt x="2714" y="27736"/>
                  </a:cubicBezTo>
                  <a:cubicBezTo>
                    <a:pt x="3432" y="29141"/>
                    <a:pt x="4268" y="30338"/>
                    <a:pt x="5193" y="31261"/>
                  </a:cubicBezTo>
                  <a:cubicBezTo>
                    <a:pt x="5276" y="31138"/>
                    <a:pt x="5356" y="31009"/>
                    <a:pt x="5434" y="30877"/>
                  </a:cubicBezTo>
                  <a:cubicBezTo>
                    <a:pt x="4616" y="29848"/>
                    <a:pt x="3885" y="28589"/>
                    <a:pt x="3269" y="27157"/>
                  </a:cubicBezTo>
                  <a:close/>
                </a:path>
              </a:pathLst>
            </a:custGeom>
            <a:solidFill>
              <a:srgbClr val="4843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1123;p52"/>
            <p:cNvSpPr/>
            <p:nvPr/>
          </p:nvSpPr>
          <p:spPr>
            <a:xfrm>
              <a:off x="6103900" y="3003825"/>
              <a:ext cx="394550" cy="887300"/>
            </a:xfrm>
            <a:custGeom>
              <a:avLst/>
              <a:gdLst/>
              <a:ahLst/>
              <a:cxnLst/>
              <a:rect l="l" t="t" r="r" b="b"/>
              <a:pathLst>
                <a:path w="15782" h="35492" extrusionOk="0">
                  <a:moveTo>
                    <a:pt x="6256" y="0"/>
                  </a:moveTo>
                  <a:cubicBezTo>
                    <a:pt x="5536" y="0"/>
                    <a:pt x="4860" y="170"/>
                    <a:pt x="4263" y="505"/>
                  </a:cubicBezTo>
                  <a:cubicBezTo>
                    <a:pt x="324" y="2932"/>
                    <a:pt x="119" y="10519"/>
                    <a:pt x="1" y="18510"/>
                  </a:cubicBezTo>
                  <a:lnTo>
                    <a:pt x="1" y="18510"/>
                  </a:lnTo>
                  <a:cubicBezTo>
                    <a:pt x="1" y="18510"/>
                    <a:pt x="1" y="18509"/>
                    <a:pt x="1" y="18509"/>
                  </a:cubicBezTo>
                  <a:lnTo>
                    <a:pt x="1" y="18510"/>
                  </a:lnTo>
                  <a:cubicBezTo>
                    <a:pt x="1" y="18510"/>
                    <a:pt x="1" y="18510"/>
                    <a:pt x="1" y="18510"/>
                  </a:cubicBezTo>
                  <a:lnTo>
                    <a:pt x="1" y="18510"/>
                  </a:lnTo>
                  <a:cubicBezTo>
                    <a:pt x="140" y="26436"/>
                    <a:pt x="364" y="34109"/>
                    <a:pt x="4327" y="35401"/>
                  </a:cubicBezTo>
                  <a:cubicBezTo>
                    <a:pt x="4557" y="35462"/>
                    <a:pt x="4800" y="35492"/>
                    <a:pt x="5051" y="35492"/>
                  </a:cubicBezTo>
                  <a:cubicBezTo>
                    <a:pt x="6946" y="35492"/>
                    <a:pt x="9380" y="33789"/>
                    <a:pt x="11479" y="30530"/>
                  </a:cubicBezTo>
                  <a:cubicBezTo>
                    <a:pt x="13844" y="26899"/>
                    <a:pt x="15781" y="21294"/>
                    <a:pt x="15719" y="15543"/>
                  </a:cubicBezTo>
                  <a:cubicBezTo>
                    <a:pt x="15741" y="9765"/>
                    <a:pt x="13775" y="5248"/>
                    <a:pt x="11403" y="2684"/>
                  </a:cubicBezTo>
                  <a:cubicBezTo>
                    <a:pt x="9745" y="877"/>
                    <a:pt x="7889" y="0"/>
                    <a:pt x="6256" y="0"/>
                  </a:cubicBezTo>
                  <a:close/>
                </a:path>
              </a:pathLst>
            </a:custGeom>
            <a:solidFill>
              <a:srgbClr val="6E68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1124;p52"/>
            <p:cNvSpPr/>
            <p:nvPr/>
          </p:nvSpPr>
          <p:spPr>
            <a:xfrm>
              <a:off x="6168400" y="3858400"/>
              <a:ext cx="43675" cy="30475"/>
            </a:xfrm>
            <a:custGeom>
              <a:avLst/>
              <a:gdLst/>
              <a:ahLst/>
              <a:cxnLst/>
              <a:rect l="l" t="t" r="r" b="b"/>
              <a:pathLst>
                <a:path w="1747" h="1219" extrusionOk="0">
                  <a:moveTo>
                    <a:pt x="2" y="0"/>
                  </a:moveTo>
                  <a:lnTo>
                    <a:pt x="1" y="1"/>
                  </a:lnTo>
                  <a:cubicBezTo>
                    <a:pt x="483" y="581"/>
                    <a:pt x="1059" y="998"/>
                    <a:pt x="1747" y="1218"/>
                  </a:cubicBezTo>
                  <a:cubicBezTo>
                    <a:pt x="1059" y="993"/>
                    <a:pt x="483" y="577"/>
                    <a:pt x="2" y="0"/>
                  </a:cubicBezTo>
                  <a:close/>
                </a:path>
              </a:pathLst>
            </a:custGeom>
            <a:solidFill>
              <a:srgbClr val="A8A4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1125;p52"/>
            <p:cNvSpPr/>
            <p:nvPr/>
          </p:nvSpPr>
          <p:spPr>
            <a:xfrm>
              <a:off x="6168425" y="3335025"/>
              <a:ext cx="330000" cy="556100"/>
            </a:xfrm>
            <a:custGeom>
              <a:avLst/>
              <a:gdLst/>
              <a:ahLst/>
              <a:cxnLst/>
              <a:rect l="l" t="t" r="r" b="b"/>
              <a:pathLst>
                <a:path w="13200" h="22244" extrusionOk="0">
                  <a:moveTo>
                    <a:pt x="13038" y="1"/>
                  </a:moveTo>
                  <a:cubicBezTo>
                    <a:pt x="12462" y="5637"/>
                    <a:pt x="10150" y="10883"/>
                    <a:pt x="7603" y="14196"/>
                  </a:cubicBezTo>
                  <a:cubicBezTo>
                    <a:pt x="6393" y="15789"/>
                    <a:pt x="5133" y="16950"/>
                    <a:pt x="3940" y="17674"/>
                  </a:cubicBezTo>
                  <a:cubicBezTo>
                    <a:pt x="3878" y="17776"/>
                    <a:pt x="3815" y="17875"/>
                    <a:pt x="3752" y="17973"/>
                  </a:cubicBezTo>
                  <a:cubicBezTo>
                    <a:pt x="2778" y="19517"/>
                    <a:pt x="1713" y="20724"/>
                    <a:pt x="643" y="21561"/>
                  </a:cubicBezTo>
                  <a:cubicBezTo>
                    <a:pt x="408" y="21375"/>
                    <a:pt x="193" y="21164"/>
                    <a:pt x="3" y="20933"/>
                  </a:cubicBezTo>
                  <a:lnTo>
                    <a:pt x="1" y="20935"/>
                  </a:lnTo>
                  <a:cubicBezTo>
                    <a:pt x="482" y="21512"/>
                    <a:pt x="1058" y="21928"/>
                    <a:pt x="1746" y="22153"/>
                  </a:cubicBezTo>
                  <a:lnTo>
                    <a:pt x="1786" y="22163"/>
                  </a:lnTo>
                  <a:cubicBezTo>
                    <a:pt x="2010" y="22217"/>
                    <a:pt x="2240" y="22244"/>
                    <a:pt x="2470" y="22244"/>
                  </a:cubicBezTo>
                  <a:cubicBezTo>
                    <a:pt x="3549" y="22244"/>
                    <a:pt x="4802" y="21691"/>
                    <a:pt x="6071" y="20613"/>
                  </a:cubicBezTo>
                  <a:cubicBezTo>
                    <a:pt x="7029" y="19799"/>
                    <a:pt x="7994" y="18685"/>
                    <a:pt x="8897" y="17282"/>
                  </a:cubicBezTo>
                  <a:cubicBezTo>
                    <a:pt x="11263" y="13652"/>
                    <a:pt x="13199" y="8050"/>
                    <a:pt x="13138" y="2299"/>
                  </a:cubicBezTo>
                  <a:lnTo>
                    <a:pt x="13138" y="2295"/>
                  </a:lnTo>
                  <a:cubicBezTo>
                    <a:pt x="13140" y="1507"/>
                    <a:pt x="13106" y="743"/>
                    <a:pt x="13038" y="1"/>
                  </a:cubicBezTo>
                  <a:close/>
                </a:path>
              </a:pathLst>
            </a:custGeom>
            <a:solidFill>
              <a:srgbClr val="4843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1126;p52"/>
            <p:cNvSpPr/>
            <p:nvPr/>
          </p:nvSpPr>
          <p:spPr>
            <a:xfrm>
              <a:off x="6177225" y="3025950"/>
              <a:ext cx="186950" cy="771275"/>
            </a:xfrm>
            <a:custGeom>
              <a:avLst/>
              <a:gdLst/>
              <a:ahLst/>
              <a:cxnLst/>
              <a:rect l="l" t="t" r="r" b="b"/>
              <a:pathLst>
                <a:path w="7478" h="30851" extrusionOk="0">
                  <a:moveTo>
                    <a:pt x="803" y="0"/>
                  </a:moveTo>
                  <a:cubicBezTo>
                    <a:pt x="510" y="238"/>
                    <a:pt x="241" y="503"/>
                    <a:pt x="1" y="792"/>
                  </a:cubicBezTo>
                  <a:cubicBezTo>
                    <a:pt x="601" y="1274"/>
                    <a:pt x="1188" y="1863"/>
                    <a:pt x="1746" y="2560"/>
                  </a:cubicBezTo>
                  <a:cubicBezTo>
                    <a:pt x="3817" y="5125"/>
                    <a:pt x="5494" y="9197"/>
                    <a:pt x="5792" y="14181"/>
                  </a:cubicBezTo>
                  <a:cubicBezTo>
                    <a:pt x="5826" y="14730"/>
                    <a:pt x="5841" y="15289"/>
                    <a:pt x="5839" y="15860"/>
                  </a:cubicBezTo>
                  <a:cubicBezTo>
                    <a:pt x="5867" y="19218"/>
                    <a:pt x="5262" y="22480"/>
                    <a:pt x="4296" y="25321"/>
                  </a:cubicBezTo>
                  <a:cubicBezTo>
                    <a:pt x="3644" y="27236"/>
                    <a:pt x="2827" y="28961"/>
                    <a:pt x="1928" y="30395"/>
                  </a:cubicBezTo>
                  <a:cubicBezTo>
                    <a:pt x="1885" y="30464"/>
                    <a:pt x="1843" y="30532"/>
                    <a:pt x="1799" y="30599"/>
                  </a:cubicBezTo>
                  <a:cubicBezTo>
                    <a:pt x="1756" y="30665"/>
                    <a:pt x="1712" y="30732"/>
                    <a:pt x="1669" y="30800"/>
                  </a:cubicBezTo>
                  <a:lnTo>
                    <a:pt x="1636" y="30850"/>
                  </a:lnTo>
                  <a:cubicBezTo>
                    <a:pt x="2249" y="30721"/>
                    <a:pt x="2908" y="30450"/>
                    <a:pt x="3586" y="30037"/>
                  </a:cubicBezTo>
                  <a:cubicBezTo>
                    <a:pt x="5787" y="26439"/>
                    <a:pt x="7478" y="21105"/>
                    <a:pt x="7431" y="15532"/>
                  </a:cubicBezTo>
                  <a:cubicBezTo>
                    <a:pt x="7449" y="9784"/>
                    <a:pt x="5637" y="5107"/>
                    <a:pt x="3341" y="2297"/>
                  </a:cubicBezTo>
                  <a:cubicBezTo>
                    <a:pt x="2539" y="1305"/>
                    <a:pt x="1675" y="541"/>
                    <a:pt x="803" y="0"/>
                  </a:cubicBezTo>
                  <a:close/>
                </a:path>
              </a:pathLst>
            </a:custGeom>
            <a:solidFill>
              <a:srgbClr val="4843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1127;p52"/>
            <p:cNvSpPr/>
            <p:nvPr/>
          </p:nvSpPr>
          <p:spPr>
            <a:xfrm>
              <a:off x="6168500" y="3776850"/>
              <a:ext cx="98425" cy="97225"/>
            </a:xfrm>
            <a:custGeom>
              <a:avLst/>
              <a:gdLst/>
              <a:ahLst/>
              <a:cxnLst/>
              <a:rect l="l" t="t" r="r" b="b"/>
              <a:pathLst>
                <a:path w="3937" h="3889" extrusionOk="0">
                  <a:moveTo>
                    <a:pt x="3937" y="1"/>
                  </a:moveTo>
                  <a:cubicBezTo>
                    <a:pt x="3257" y="414"/>
                    <a:pt x="2599" y="685"/>
                    <a:pt x="1985" y="814"/>
                  </a:cubicBezTo>
                  <a:cubicBezTo>
                    <a:pt x="1351" y="1774"/>
                    <a:pt x="680" y="2591"/>
                    <a:pt x="0" y="3260"/>
                  </a:cubicBezTo>
                  <a:cubicBezTo>
                    <a:pt x="190" y="3491"/>
                    <a:pt x="405" y="3702"/>
                    <a:pt x="640" y="3888"/>
                  </a:cubicBezTo>
                  <a:cubicBezTo>
                    <a:pt x="1710" y="3051"/>
                    <a:pt x="2775" y="1844"/>
                    <a:pt x="3749" y="300"/>
                  </a:cubicBezTo>
                  <a:cubicBezTo>
                    <a:pt x="3812" y="202"/>
                    <a:pt x="3875" y="101"/>
                    <a:pt x="3937" y="1"/>
                  </a:cubicBezTo>
                  <a:close/>
                </a:path>
              </a:pathLst>
            </a:custGeom>
            <a:solidFill>
              <a:srgbClr val="2F2B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1128;p52"/>
            <p:cNvSpPr/>
            <p:nvPr/>
          </p:nvSpPr>
          <p:spPr>
            <a:xfrm>
              <a:off x="5903000" y="3006025"/>
              <a:ext cx="421425" cy="906975"/>
            </a:xfrm>
            <a:custGeom>
              <a:avLst/>
              <a:gdLst/>
              <a:ahLst/>
              <a:cxnLst/>
              <a:rect l="l" t="t" r="r" b="b"/>
              <a:pathLst>
                <a:path w="16857" h="36279" extrusionOk="0">
                  <a:moveTo>
                    <a:pt x="7008" y="0"/>
                  </a:moveTo>
                  <a:cubicBezTo>
                    <a:pt x="6463" y="0"/>
                    <a:pt x="5938" y="99"/>
                    <a:pt x="5446" y="296"/>
                  </a:cubicBezTo>
                  <a:cubicBezTo>
                    <a:pt x="1077" y="2230"/>
                    <a:pt x="95" y="10087"/>
                    <a:pt x="0" y="18539"/>
                  </a:cubicBezTo>
                  <a:cubicBezTo>
                    <a:pt x="100" y="26944"/>
                    <a:pt x="1089" y="34909"/>
                    <a:pt x="5482" y="36186"/>
                  </a:cubicBezTo>
                  <a:cubicBezTo>
                    <a:pt x="5740" y="36248"/>
                    <a:pt x="6007" y="36279"/>
                    <a:pt x="6281" y="36279"/>
                  </a:cubicBezTo>
                  <a:cubicBezTo>
                    <a:pt x="8318" y="36279"/>
                    <a:pt x="10738" y="34580"/>
                    <a:pt x="12769" y="31396"/>
                  </a:cubicBezTo>
                  <a:cubicBezTo>
                    <a:pt x="15063" y="27834"/>
                    <a:pt x="16856" y="22388"/>
                    <a:pt x="16808" y="16657"/>
                  </a:cubicBezTo>
                  <a:cubicBezTo>
                    <a:pt x="16829" y="10910"/>
                    <a:pt x="15014" y="6203"/>
                    <a:pt x="12715" y="3357"/>
                  </a:cubicBezTo>
                  <a:cubicBezTo>
                    <a:pt x="10932" y="1132"/>
                    <a:pt x="8858" y="0"/>
                    <a:pt x="7008" y="0"/>
                  </a:cubicBezTo>
                  <a:close/>
                </a:path>
              </a:pathLst>
            </a:custGeom>
            <a:solidFill>
              <a:srgbClr val="6E68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1129;p52"/>
            <p:cNvSpPr/>
            <p:nvPr/>
          </p:nvSpPr>
          <p:spPr>
            <a:xfrm>
              <a:off x="6322000" y="3380550"/>
              <a:ext cx="1275" cy="41925"/>
            </a:xfrm>
            <a:custGeom>
              <a:avLst/>
              <a:gdLst/>
              <a:ahLst/>
              <a:cxnLst/>
              <a:rect l="l" t="t" r="r" b="b"/>
              <a:pathLst>
                <a:path w="51" h="1677" extrusionOk="0">
                  <a:moveTo>
                    <a:pt x="1" y="1"/>
                  </a:moveTo>
                  <a:cubicBezTo>
                    <a:pt x="35" y="549"/>
                    <a:pt x="50" y="1107"/>
                    <a:pt x="48" y="1676"/>
                  </a:cubicBezTo>
                  <a:cubicBezTo>
                    <a:pt x="51" y="1107"/>
                    <a:pt x="35" y="549"/>
                    <a:pt x="1" y="1"/>
                  </a:cubicBezTo>
                  <a:close/>
                </a:path>
              </a:pathLst>
            </a:custGeom>
            <a:solidFill>
              <a:srgbClr val="2F2B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1130;p52"/>
            <p:cNvSpPr/>
            <p:nvPr/>
          </p:nvSpPr>
          <p:spPr>
            <a:xfrm>
              <a:off x="6060000" y="3858700"/>
              <a:ext cx="108150" cy="54275"/>
            </a:xfrm>
            <a:custGeom>
              <a:avLst/>
              <a:gdLst/>
              <a:ahLst/>
              <a:cxnLst/>
              <a:rect l="l" t="t" r="r" b="b"/>
              <a:pathLst>
                <a:path w="4326" h="2171" extrusionOk="0">
                  <a:moveTo>
                    <a:pt x="4325" y="0"/>
                  </a:moveTo>
                  <a:cubicBezTo>
                    <a:pt x="2865" y="1426"/>
                    <a:pt x="1348" y="2171"/>
                    <a:pt x="0" y="2171"/>
                  </a:cubicBezTo>
                  <a:cubicBezTo>
                    <a:pt x="1" y="2171"/>
                    <a:pt x="3" y="2171"/>
                    <a:pt x="4" y="2171"/>
                  </a:cubicBezTo>
                  <a:cubicBezTo>
                    <a:pt x="1351" y="2171"/>
                    <a:pt x="2867" y="1425"/>
                    <a:pt x="4325" y="0"/>
                  </a:cubicBezTo>
                  <a:close/>
                </a:path>
              </a:pathLst>
            </a:custGeom>
            <a:solidFill>
              <a:srgbClr val="A8A4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1131;p52"/>
            <p:cNvSpPr/>
            <p:nvPr/>
          </p:nvSpPr>
          <p:spPr>
            <a:xfrm>
              <a:off x="6168400" y="3858400"/>
              <a:ext cx="50" cy="50"/>
            </a:xfrm>
            <a:custGeom>
              <a:avLst/>
              <a:gdLst/>
              <a:ahLst/>
              <a:cxnLst/>
              <a:rect l="l" t="t" r="r" b="b"/>
              <a:pathLst>
                <a:path w="2" h="2" extrusionOk="0">
                  <a:moveTo>
                    <a:pt x="2" y="0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6F6A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1132;p52"/>
            <p:cNvSpPr/>
            <p:nvPr/>
          </p:nvSpPr>
          <p:spPr>
            <a:xfrm>
              <a:off x="6168425" y="3858325"/>
              <a:ext cx="100" cy="100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2" y="1"/>
                  </a:moveTo>
                  <a:lnTo>
                    <a:pt x="1" y="3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2F2B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1133;p52"/>
            <p:cNvSpPr/>
            <p:nvPr/>
          </p:nvSpPr>
          <p:spPr>
            <a:xfrm>
              <a:off x="6218125" y="3795925"/>
              <a:ext cx="850" cy="1300"/>
            </a:xfrm>
            <a:custGeom>
              <a:avLst/>
              <a:gdLst/>
              <a:ahLst/>
              <a:cxnLst/>
              <a:rect l="l" t="t" r="r" b="b"/>
              <a:pathLst>
                <a:path w="34" h="52" extrusionOk="0">
                  <a:moveTo>
                    <a:pt x="33" y="1"/>
                  </a:moveTo>
                  <a:lnTo>
                    <a:pt x="0" y="51"/>
                  </a:lnTo>
                  <a:lnTo>
                    <a:pt x="0" y="51"/>
                  </a:lnTo>
                  <a:lnTo>
                    <a:pt x="33" y="1"/>
                  </a:lnTo>
                  <a:close/>
                </a:path>
              </a:pathLst>
            </a:custGeom>
            <a:solidFill>
              <a:srgbClr val="2F2B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1134;p52"/>
            <p:cNvSpPr/>
            <p:nvPr/>
          </p:nvSpPr>
          <p:spPr>
            <a:xfrm>
              <a:off x="6168475" y="3797525"/>
              <a:ext cx="49475" cy="60825"/>
            </a:xfrm>
            <a:custGeom>
              <a:avLst/>
              <a:gdLst/>
              <a:ahLst/>
              <a:cxnLst/>
              <a:rect l="l" t="t" r="r" b="b"/>
              <a:pathLst>
                <a:path w="1979" h="2433" extrusionOk="0">
                  <a:moveTo>
                    <a:pt x="1978" y="0"/>
                  </a:moveTo>
                  <a:lnTo>
                    <a:pt x="1978" y="0"/>
                  </a:lnTo>
                  <a:cubicBezTo>
                    <a:pt x="1373" y="913"/>
                    <a:pt x="736" y="1698"/>
                    <a:pt x="87" y="2346"/>
                  </a:cubicBezTo>
                  <a:lnTo>
                    <a:pt x="87" y="2346"/>
                  </a:lnTo>
                  <a:cubicBezTo>
                    <a:pt x="737" y="1697"/>
                    <a:pt x="1373" y="913"/>
                    <a:pt x="1978" y="0"/>
                  </a:cubicBezTo>
                  <a:close/>
                  <a:moveTo>
                    <a:pt x="86" y="2347"/>
                  </a:moveTo>
                  <a:cubicBezTo>
                    <a:pt x="58" y="2376"/>
                    <a:pt x="29" y="2404"/>
                    <a:pt x="0" y="2433"/>
                  </a:cubicBezTo>
                  <a:cubicBezTo>
                    <a:pt x="29" y="2404"/>
                    <a:pt x="58" y="2376"/>
                    <a:pt x="86" y="2347"/>
                  </a:cubicBezTo>
                  <a:close/>
                </a:path>
              </a:pathLst>
            </a:custGeom>
            <a:solidFill>
              <a:srgbClr val="1F1C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1135;p52"/>
            <p:cNvSpPr/>
            <p:nvPr/>
          </p:nvSpPr>
          <p:spPr>
            <a:xfrm>
              <a:off x="5974075" y="3859900"/>
              <a:ext cx="66000" cy="50775"/>
            </a:xfrm>
            <a:custGeom>
              <a:avLst/>
              <a:gdLst/>
              <a:ahLst/>
              <a:cxnLst/>
              <a:rect l="l" t="t" r="r" b="b"/>
              <a:pathLst>
                <a:path w="2640" h="2031" extrusionOk="0">
                  <a:moveTo>
                    <a:pt x="0" y="0"/>
                  </a:moveTo>
                  <a:cubicBezTo>
                    <a:pt x="703" y="1016"/>
                    <a:pt x="1570" y="1727"/>
                    <a:pt x="2639" y="2031"/>
                  </a:cubicBezTo>
                  <a:cubicBezTo>
                    <a:pt x="1570" y="1719"/>
                    <a:pt x="703" y="1013"/>
                    <a:pt x="1" y="0"/>
                  </a:cubicBezTo>
                  <a:close/>
                </a:path>
              </a:pathLst>
            </a:custGeom>
            <a:solidFill>
              <a:srgbClr val="A8A4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1136;p52"/>
            <p:cNvSpPr/>
            <p:nvPr/>
          </p:nvSpPr>
          <p:spPr>
            <a:xfrm>
              <a:off x="5974100" y="3323850"/>
              <a:ext cx="349850" cy="589150"/>
            </a:xfrm>
            <a:custGeom>
              <a:avLst/>
              <a:gdLst/>
              <a:ahLst/>
              <a:cxnLst/>
              <a:rect l="l" t="t" r="r" b="b"/>
              <a:pathLst>
                <a:path w="13994" h="23566" extrusionOk="0">
                  <a:moveTo>
                    <a:pt x="13679" y="0"/>
                  </a:moveTo>
                  <a:cubicBezTo>
                    <a:pt x="13643" y="1148"/>
                    <a:pt x="13537" y="2293"/>
                    <a:pt x="13362" y="3429"/>
                  </a:cubicBezTo>
                  <a:cubicBezTo>
                    <a:pt x="13187" y="4644"/>
                    <a:pt x="12940" y="5849"/>
                    <a:pt x="12619" y="7035"/>
                  </a:cubicBezTo>
                  <a:lnTo>
                    <a:pt x="12619" y="7092"/>
                  </a:lnTo>
                  <a:cubicBezTo>
                    <a:pt x="12619" y="7330"/>
                    <a:pt x="12614" y="7568"/>
                    <a:pt x="12604" y="7806"/>
                  </a:cubicBezTo>
                  <a:cubicBezTo>
                    <a:pt x="12558" y="8913"/>
                    <a:pt x="12400" y="10013"/>
                    <a:pt x="12134" y="11089"/>
                  </a:cubicBezTo>
                  <a:cubicBezTo>
                    <a:pt x="12042" y="11459"/>
                    <a:pt x="11933" y="11828"/>
                    <a:pt x="11803" y="12195"/>
                  </a:cubicBezTo>
                  <a:cubicBezTo>
                    <a:pt x="11606" y="12756"/>
                    <a:pt x="11362" y="13299"/>
                    <a:pt x="11075" y="13820"/>
                  </a:cubicBezTo>
                  <a:cubicBezTo>
                    <a:pt x="10908" y="14120"/>
                    <a:pt x="10730" y="14420"/>
                    <a:pt x="10538" y="14715"/>
                  </a:cubicBezTo>
                  <a:cubicBezTo>
                    <a:pt x="10273" y="15125"/>
                    <a:pt x="9989" y="15530"/>
                    <a:pt x="9684" y="15928"/>
                  </a:cubicBezTo>
                  <a:cubicBezTo>
                    <a:pt x="9675" y="15941"/>
                    <a:pt x="9665" y="15953"/>
                    <a:pt x="9655" y="15965"/>
                  </a:cubicBezTo>
                  <a:cubicBezTo>
                    <a:pt x="9641" y="15982"/>
                    <a:pt x="9626" y="15999"/>
                    <a:pt x="9612" y="16014"/>
                  </a:cubicBezTo>
                  <a:cubicBezTo>
                    <a:pt x="9602" y="16016"/>
                    <a:pt x="9591" y="16016"/>
                    <a:pt x="9579" y="16016"/>
                  </a:cubicBezTo>
                  <a:cubicBezTo>
                    <a:pt x="9520" y="16016"/>
                    <a:pt x="9485" y="15986"/>
                    <a:pt x="9442" y="15968"/>
                  </a:cubicBezTo>
                  <a:cubicBezTo>
                    <a:pt x="9213" y="15864"/>
                    <a:pt x="8985" y="15760"/>
                    <a:pt x="8758" y="15654"/>
                  </a:cubicBezTo>
                  <a:cubicBezTo>
                    <a:pt x="8282" y="16367"/>
                    <a:pt x="7761" y="17051"/>
                    <a:pt x="7202" y="17701"/>
                  </a:cubicBezTo>
                  <a:cubicBezTo>
                    <a:pt x="5017" y="20246"/>
                    <a:pt x="2703" y="21530"/>
                    <a:pt x="820" y="21530"/>
                  </a:cubicBezTo>
                  <a:cubicBezTo>
                    <a:pt x="814" y="21530"/>
                    <a:pt x="809" y="21530"/>
                    <a:pt x="803" y="21530"/>
                  </a:cubicBezTo>
                  <a:cubicBezTo>
                    <a:pt x="532" y="21530"/>
                    <a:pt x="264" y="21502"/>
                    <a:pt x="0" y="21444"/>
                  </a:cubicBezTo>
                  <a:lnTo>
                    <a:pt x="0" y="21444"/>
                  </a:lnTo>
                  <a:cubicBezTo>
                    <a:pt x="702" y="22456"/>
                    <a:pt x="1569" y="23162"/>
                    <a:pt x="2638" y="23473"/>
                  </a:cubicBezTo>
                  <a:cubicBezTo>
                    <a:pt x="2900" y="23536"/>
                    <a:pt x="3167" y="23566"/>
                    <a:pt x="3436" y="23566"/>
                  </a:cubicBezTo>
                  <a:cubicBezTo>
                    <a:pt x="4788" y="23566"/>
                    <a:pt x="6309" y="22818"/>
                    <a:pt x="7773" y="21383"/>
                  </a:cubicBezTo>
                  <a:lnTo>
                    <a:pt x="7774" y="21382"/>
                  </a:lnTo>
                  <a:lnTo>
                    <a:pt x="7775" y="21381"/>
                  </a:lnTo>
                  <a:cubicBezTo>
                    <a:pt x="8458" y="20712"/>
                    <a:pt x="9127" y="19895"/>
                    <a:pt x="9761" y="18934"/>
                  </a:cubicBezTo>
                  <a:lnTo>
                    <a:pt x="9794" y="18884"/>
                  </a:lnTo>
                  <a:cubicBezTo>
                    <a:pt x="9838" y="18817"/>
                    <a:pt x="9881" y="18751"/>
                    <a:pt x="9925" y="18683"/>
                  </a:cubicBezTo>
                  <a:cubicBezTo>
                    <a:pt x="9968" y="18616"/>
                    <a:pt x="10010" y="18548"/>
                    <a:pt x="10053" y="18480"/>
                  </a:cubicBezTo>
                  <a:cubicBezTo>
                    <a:pt x="10953" y="17046"/>
                    <a:pt x="11769" y="15321"/>
                    <a:pt x="12422" y="13406"/>
                  </a:cubicBezTo>
                  <a:cubicBezTo>
                    <a:pt x="13389" y="10565"/>
                    <a:pt x="13993" y="7304"/>
                    <a:pt x="13964" y="3945"/>
                  </a:cubicBezTo>
                  <a:cubicBezTo>
                    <a:pt x="13966" y="3375"/>
                    <a:pt x="13951" y="2814"/>
                    <a:pt x="13917" y="2265"/>
                  </a:cubicBezTo>
                  <a:cubicBezTo>
                    <a:pt x="13870" y="1488"/>
                    <a:pt x="13790" y="732"/>
                    <a:pt x="13679" y="2"/>
                  </a:cubicBezTo>
                  <a:lnTo>
                    <a:pt x="13679" y="0"/>
                  </a:lnTo>
                  <a:close/>
                </a:path>
              </a:pathLst>
            </a:custGeom>
            <a:solidFill>
              <a:srgbClr val="4843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1137;p52"/>
            <p:cNvSpPr/>
            <p:nvPr/>
          </p:nvSpPr>
          <p:spPr>
            <a:xfrm>
              <a:off x="5956875" y="3098700"/>
              <a:ext cx="2475" cy="5225"/>
            </a:xfrm>
            <a:custGeom>
              <a:avLst/>
              <a:gdLst/>
              <a:ahLst/>
              <a:cxnLst/>
              <a:rect l="l" t="t" r="r" b="b"/>
              <a:pathLst>
                <a:path w="99" h="209" extrusionOk="0">
                  <a:moveTo>
                    <a:pt x="98" y="1"/>
                  </a:moveTo>
                  <a:cubicBezTo>
                    <a:pt x="65" y="70"/>
                    <a:pt x="32" y="138"/>
                    <a:pt x="0" y="208"/>
                  </a:cubicBezTo>
                  <a:lnTo>
                    <a:pt x="0" y="208"/>
                  </a:lnTo>
                  <a:cubicBezTo>
                    <a:pt x="32" y="138"/>
                    <a:pt x="65" y="70"/>
                    <a:pt x="98" y="1"/>
                  </a:cubicBezTo>
                </a:path>
              </a:pathLst>
            </a:custGeom>
            <a:solidFill>
              <a:srgbClr val="A8A4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1138;p52"/>
            <p:cNvSpPr/>
            <p:nvPr/>
          </p:nvSpPr>
          <p:spPr>
            <a:xfrm>
              <a:off x="5956875" y="3075875"/>
              <a:ext cx="145350" cy="506650"/>
            </a:xfrm>
            <a:custGeom>
              <a:avLst/>
              <a:gdLst/>
              <a:ahLst/>
              <a:cxnLst/>
              <a:rect l="l" t="t" r="r" b="b"/>
              <a:pathLst>
                <a:path w="5814" h="20266" extrusionOk="0">
                  <a:moveTo>
                    <a:pt x="599" y="1"/>
                  </a:moveTo>
                  <a:cubicBezTo>
                    <a:pt x="417" y="296"/>
                    <a:pt x="249" y="601"/>
                    <a:pt x="98" y="914"/>
                  </a:cubicBezTo>
                  <a:cubicBezTo>
                    <a:pt x="65" y="982"/>
                    <a:pt x="32" y="1051"/>
                    <a:pt x="0" y="1121"/>
                  </a:cubicBezTo>
                  <a:cubicBezTo>
                    <a:pt x="1152" y="2324"/>
                    <a:pt x="2146" y="3949"/>
                    <a:pt x="2920" y="5889"/>
                  </a:cubicBezTo>
                  <a:cubicBezTo>
                    <a:pt x="3053" y="5740"/>
                    <a:pt x="3184" y="5591"/>
                    <a:pt x="3311" y="5438"/>
                  </a:cubicBezTo>
                  <a:cubicBezTo>
                    <a:pt x="3495" y="5217"/>
                    <a:pt x="3673" y="4991"/>
                    <a:pt x="3844" y="4758"/>
                  </a:cubicBezTo>
                  <a:cubicBezTo>
                    <a:pt x="2980" y="2759"/>
                    <a:pt x="1872" y="1134"/>
                    <a:pt x="599" y="1"/>
                  </a:cubicBezTo>
                  <a:close/>
                  <a:moveTo>
                    <a:pt x="4460" y="12121"/>
                  </a:moveTo>
                  <a:lnTo>
                    <a:pt x="4460" y="12122"/>
                  </a:lnTo>
                  <a:cubicBezTo>
                    <a:pt x="4611" y="13368"/>
                    <a:pt x="4686" y="14621"/>
                    <a:pt x="4686" y="15877"/>
                  </a:cubicBezTo>
                  <a:cubicBezTo>
                    <a:pt x="4689" y="17117"/>
                    <a:pt x="4619" y="18355"/>
                    <a:pt x="4480" y="19587"/>
                  </a:cubicBezTo>
                  <a:cubicBezTo>
                    <a:pt x="4640" y="19711"/>
                    <a:pt x="4800" y="19834"/>
                    <a:pt x="4964" y="19952"/>
                  </a:cubicBezTo>
                  <a:cubicBezTo>
                    <a:pt x="5112" y="20060"/>
                    <a:pt x="5264" y="20164"/>
                    <a:pt x="5422" y="20265"/>
                  </a:cubicBezTo>
                  <a:cubicBezTo>
                    <a:pt x="5684" y="18593"/>
                    <a:pt x="5814" y="16902"/>
                    <a:pt x="5810" y="15210"/>
                  </a:cubicBezTo>
                  <a:cubicBezTo>
                    <a:pt x="5809" y="14189"/>
                    <a:pt x="5761" y="13196"/>
                    <a:pt x="5668" y="12231"/>
                  </a:cubicBezTo>
                  <a:cubicBezTo>
                    <a:pt x="5263" y="12220"/>
                    <a:pt x="4860" y="12184"/>
                    <a:pt x="4460" y="12121"/>
                  </a:cubicBezTo>
                  <a:close/>
                </a:path>
              </a:pathLst>
            </a:custGeom>
            <a:solidFill>
              <a:srgbClr val="4843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1139;p52"/>
            <p:cNvSpPr/>
            <p:nvPr/>
          </p:nvSpPr>
          <p:spPr>
            <a:xfrm>
              <a:off x="5966325" y="3847800"/>
              <a:ext cx="6075" cy="9650"/>
            </a:xfrm>
            <a:custGeom>
              <a:avLst/>
              <a:gdLst/>
              <a:ahLst/>
              <a:cxnLst/>
              <a:rect l="l" t="t" r="r" b="b"/>
              <a:pathLst>
                <a:path w="243" h="386" extrusionOk="0">
                  <a:moveTo>
                    <a:pt x="1" y="0"/>
                  </a:moveTo>
                  <a:cubicBezTo>
                    <a:pt x="79" y="134"/>
                    <a:pt x="159" y="261"/>
                    <a:pt x="242" y="385"/>
                  </a:cubicBezTo>
                  <a:cubicBezTo>
                    <a:pt x="159" y="261"/>
                    <a:pt x="79" y="132"/>
                    <a:pt x="1" y="0"/>
                  </a:cubicBezTo>
                  <a:close/>
                </a:path>
              </a:pathLst>
            </a:custGeom>
            <a:solidFill>
              <a:srgbClr val="A8A4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1140;p52"/>
            <p:cNvSpPr/>
            <p:nvPr/>
          </p:nvSpPr>
          <p:spPr>
            <a:xfrm>
              <a:off x="5966325" y="3754700"/>
              <a:ext cx="69750" cy="102700"/>
            </a:xfrm>
            <a:custGeom>
              <a:avLst/>
              <a:gdLst/>
              <a:ahLst/>
              <a:cxnLst/>
              <a:rect l="l" t="t" r="r" b="b"/>
              <a:pathLst>
                <a:path w="2790" h="4108" extrusionOk="0">
                  <a:moveTo>
                    <a:pt x="2168" y="0"/>
                  </a:moveTo>
                  <a:cubicBezTo>
                    <a:pt x="1551" y="1434"/>
                    <a:pt x="821" y="2693"/>
                    <a:pt x="1" y="3724"/>
                  </a:cubicBezTo>
                  <a:cubicBezTo>
                    <a:pt x="79" y="3856"/>
                    <a:pt x="159" y="3985"/>
                    <a:pt x="242" y="4108"/>
                  </a:cubicBezTo>
                  <a:cubicBezTo>
                    <a:pt x="1196" y="3156"/>
                    <a:pt x="2056" y="1913"/>
                    <a:pt x="2789" y="449"/>
                  </a:cubicBezTo>
                  <a:cubicBezTo>
                    <a:pt x="2581" y="301"/>
                    <a:pt x="2373" y="151"/>
                    <a:pt x="2168" y="0"/>
                  </a:cubicBezTo>
                  <a:close/>
                </a:path>
              </a:pathLst>
            </a:custGeom>
            <a:solidFill>
              <a:srgbClr val="4843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1141;p52"/>
            <p:cNvSpPr/>
            <p:nvPr/>
          </p:nvSpPr>
          <p:spPr>
            <a:xfrm>
              <a:off x="5594150" y="3045050"/>
              <a:ext cx="480275" cy="878450"/>
            </a:xfrm>
            <a:custGeom>
              <a:avLst/>
              <a:gdLst/>
              <a:ahLst/>
              <a:cxnLst/>
              <a:rect l="l" t="t" r="r" b="b"/>
              <a:pathLst>
                <a:path w="19211" h="35138" extrusionOk="0">
                  <a:moveTo>
                    <a:pt x="9606" y="1"/>
                  </a:moveTo>
                  <a:cubicBezTo>
                    <a:pt x="4317" y="8"/>
                    <a:pt x="29" y="7401"/>
                    <a:pt x="16" y="17110"/>
                  </a:cubicBezTo>
                  <a:cubicBezTo>
                    <a:pt x="1" y="26800"/>
                    <a:pt x="4285" y="35138"/>
                    <a:pt x="9599" y="35138"/>
                  </a:cubicBezTo>
                  <a:cubicBezTo>
                    <a:pt x="9601" y="35138"/>
                    <a:pt x="9604" y="35138"/>
                    <a:pt x="9606" y="35138"/>
                  </a:cubicBezTo>
                  <a:cubicBezTo>
                    <a:pt x="9609" y="35138"/>
                    <a:pt x="9611" y="35138"/>
                    <a:pt x="9613" y="35138"/>
                  </a:cubicBezTo>
                  <a:cubicBezTo>
                    <a:pt x="14926" y="35138"/>
                    <a:pt x="19210" y="26800"/>
                    <a:pt x="19195" y="17110"/>
                  </a:cubicBezTo>
                  <a:cubicBezTo>
                    <a:pt x="19183" y="7401"/>
                    <a:pt x="14895" y="8"/>
                    <a:pt x="9606" y="1"/>
                  </a:cubicBezTo>
                  <a:close/>
                </a:path>
              </a:pathLst>
            </a:custGeom>
            <a:solidFill>
              <a:srgbClr val="6E68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1142;p52"/>
            <p:cNvSpPr/>
            <p:nvPr/>
          </p:nvSpPr>
          <p:spPr>
            <a:xfrm>
              <a:off x="5199475" y="3022950"/>
              <a:ext cx="225800" cy="477050"/>
            </a:xfrm>
            <a:custGeom>
              <a:avLst/>
              <a:gdLst/>
              <a:ahLst/>
              <a:cxnLst/>
              <a:rect l="l" t="t" r="r" b="b"/>
              <a:pathLst>
                <a:path w="9032" h="19082" extrusionOk="0">
                  <a:moveTo>
                    <a:pt x="8572" y="0"/>
                  </a:moveTo>
                  <a:cubicBezTo>
                    <a:pt x="8176" y="0"/>
                    <a:pt x="7485" y="205"/>
                    <a:pt x="6545" y="711"/>
                  </a:cubicBezTo>
                  <a:cubicBezTo>
                    <a:pt x="4863" y="1618"/>
                    <a:pt x="2441" y="3805"/>
                    <a:pt x="1244" y="7338"/>
                  </a:cubicBezTo>
                  <a:cubicBezTo>
                    <a:pt x="1" y="10849"/>
                    <a:pt x="404" y="14528"/>
                    <a:pt x="1073" y="16618"/>
                  </a:cubicBezTo>
                  <a:cubicBezTo>
                    <a:pt x="1611" y="18298"/>
                    <a:pt x="2156" y="19082"/>
                    <a:pt x="2424" y="19082"/>
                  </a:cubicBezTo>
                  <a:cubicBezTo>
                    <a:pt x="2501" y="19082"/>
                    <a:pt x="2555" y="19017"/>
                    <a:pt x="2579" y="18891"/>
                  </a:cubicBezTo>
                  <a:cubicBezTo>
                    <a:pt x="2757" y="17622"/>
                    <a:pt x="1849" y="12760"/>
                    <a:pt x="3447" y="8515"/>
                  </a:cubicBezTo>
                  <a:cubicBezTo>
                    <a:pt x="4815" y="4166"/>
                    <a:pt x="8292" y="1470"/>
                    <a:pt x="8915" y="380"/>
                  </a:cubicBezTo>
                  <a:cubicBezTo>
                    <a:pt x="9031" y="147"/>
                    <a:pt x="8907" y="0"/>
                    <a:pt x="8572" y="0"/>
                  </a:cubicBezTo>
                  <a:close/>
                </a:path>
              </a:pathLst>
            </a:custGeom>
            <a:solidFill>
              <a:srgbClr val="8A85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1143;p52"/>
            <p:cNvSpPr/>
            <p:nvPr/>
          </p:nvSpPr>
          <p:spPr>
            <a:xfrm>
              <a:off x="5480550" y="3026600"/>
              <a:ext cx="128150" cy="100475"/>
            </a:xfrm>
            <a:custGeom>
              <a:avLst/>
              <a:gdLst/>
              <a:ahLst/>
              <a:cxnLst/>
              <a:rect l="l" t="t" r="r" b="b"/>
              <a:pathLst>
                <a:path w="5126" h="4019" extrusionOk="0">
                  <a:moveTo>
                    <a:pt x="3787" y="1"/>
                  </a:moveTo>
                  <a:cubicBezTo>
                    <a:pt x="3148" y="1"/>
                    <a:pt x="2315" y="342"/>
                    <a:pt x="1582" y="954"/>
                  </a:cubicBezTo>
                  <a:cubicBezTo>
                    <a:pt x="466" y="1884"/>
                    <a:pt x="0" y="3106"/>
                    <a:pt x="541" y="3703"/>
                  </a:cubicBezTo>
                  <a:cubicBezTo>
                    <a:pt x="734" y="3916"/>
                    <a:pt x="1029" y="4019"/>
                    <a:pt x="1379" y="4019"/>
                  </a:cubicBezTo>
                  <a:cubicBezTo>
                    <a:pt x="2012" y="4019"/>
                    <a:pt x="2824" y="3686"/>
                    <a:pt x="3543" y="3071"/>
                  </a:cubicBezTo>
                  <a:cubicBezTo>
                    <a:pt x="4659" y="2114"/>
                    <a:pt x="5126" y="859"/>
                    <a:pt x="4584" y="288"/>
                  </a:cubicBezTo>
                  <a:cubicBezTo>
                    <a:pt x="4398" y="93"/>
                    <a:pt x="4119" y="1"/>
                    <a:pt x="3787" y="1"/>
                  </a:cubicBezTo>
                  <a:close/>
                </a:path>
              </a:pathLst>
            </a:custGeom>
            <a:solidFill>
              <a:srgbClr val="8A85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1144;p52"/>
            <p:cNvSpPr/>
            <p:nvPr/>
          </p:nvSpPr>
          <p:spPr>
            <a:xfrm>
              <a:off x="5335425" y="3319550"/>
              <a:ext cx="954250" cy="481150"/>
            </a:xfrm>
            <a:custGeom>
              <a:avLst/>
              <a:gdLst/>
              <a:ahLst/>
              <a:cxnLst/>
              <a:rect l="l" t="t" r="r" b="b"/>
              <a:pathLst>
                <a:path w="38170" h="19246" extrusionOk="0">
                  <a:moveTo>
                    <a:pt x="35500" y="0"/>
                  </a:moveTo>
                  <a:cubicBezTo>
                    <a:pt x="35452" y="25"/>
                    <a:pt x="35467" y="57"/>
                    <a:pt x="35472" y="88"/>
                  </a:cubicBezTo>
                  <a:cubicBezTo>
                    <a:pt x="35526" y="439"/>
                    <a:pt x="35581" y="788"/>
                    <a:pt x="35627" y="1142"/>
                  </a:cubicBezTo>
                  <a:cubicBezTo>
                    <a:pt x="35716" y="1837"/>
                    <a:pt x="35727" y="2540"/>
                    <a:pt x="35696" y="3247"/>
                  </a:cubicBezTo>
                  <a:cubicBezTo>
                    <a:pt x="35637" y="4583"/>
                    <a:pt x="35430" y="5920"/>
                    <a:pt x="35022" y="7247"/>
                  </a:cubicBezTo>
                  <a:cubicBezTo>
                    <a:pt x="35007" y="7296"/>
                    <a:pt x="34984" y="7342"/>
                    <a:pt x="34956" y="7384"/>
                  </a:cubicBezTo>
                  <a:cubicBezTo>
                    <a:pt x="34851" y="7538"/>
                    <a:pt x="34740" y="7691"/>
                    <a:pt x="34628" y="7843"/>
                  </a:cubicBezTo>
                  <a:cubicBezTo>
                    <a:pt x="34347" y="8221"/>
                    <a:pt x="34054" y="8593"/>
                    <a:pt x="33765" y="8969"/>
                  </a:cubicBezTo>
                  <a:cubicBezTo>
                    <a:pt x="33170" y="9741"/>
                    <a:pt x="32497" y="10474"/>
                    <a:pt x="31784" y="11183"/>
                  </a:cubicBezTo>
                  <a:cubicBezTo>
                    <a:pt x="31747" y="11221"/>
                    <a:pt x="31705" y="11256"/>
                    <a:pt x="31657" y="11299"/>
                  </a:cubicBezTo>
                  <a:cubicBezTo>
                    <a:pt x="31591" y="11266"/>
                    <a:pt x="31532" y="11240"/>
                    <a:pt x="31476" y="11208"/>
                  </a:cubicBezTo>
                  <a:cubicBezTo>
                    <a:pt x="31116" y="11008"/>
                    <a:pt x="30759" y="10807"/>
                    <a:pt x="30412" y="10596"/>
                  </a:cubicBezTo>
                  <a:cubicBezTo>
                    <a:pt x="30208" y="10473"/>
                    <a:pt x="30013" y="10341"/>
                    <a:pt x="29824" y="10204"/>
                  </a:cubicBezTo>
                  <a:cubicBezTo>
                    <a:pt x="29534" y="9994"/>
                    <a:pt x="29254" y="9773"/>
                    <a:pt x="28973" y="9554"/>
                  </a:cubicBezTo>
                  <a:cubicBezTo>
                    <a:pt x="28947" y="9534"/>
                    <a:pt x="28918" y="9516"/>
                    <a:pt x="28880" y="9492"/>
                  </a:cubicBezTo>
                  <a:cubicBezTo>
                    <a:pt x="28864" y="9517"/>
                    <a:pt x="28849" y="9544"/>
                    <a:pt x="28836" y="9570"/>
                  </a:cubicBezTo>
                  <a:cubicBezTo>
                    <a:pt x="28787" y="9693"/>
                    <a:pt x="28738" y="9818"/>
                    <a:pt x="28692" y="9941"/>
                  </a:cubicBezTo>
                  <a:cubicBezTo>
                    <a:pt x="28415" y="10685"/>
                    <a:pt x="28091" y="11420"/>
                    <a:pt x="27873" y="12179"/>
                  </a:cubicBezTo>
                  <a:cubicBezTo>
                    <a:pt x="27852" y="12252"/>
                    <a:pt x="27825" y="12326"/>
                    <a:pt x="27800" y="12399"/>
                  </a:cubicBezTo>
                  <a:cubicBezTo>
                    <a:pt x="27677" y="12770"/>
                    <a:pt x="27549" y="13139"/>
                    <a:pt x="27417" y="13508"/>
                  </a:cubicBezTo>
                  <a:cubicBezTo>
                    <a:pt x="27412" y="13520"/>
                    <a:pt x="27392" y="13530"/>
                    <a:pt x="27373" y="13545"/>
                  </a:cubicBezTo>
                  <a:cubicBezTo>
                    <a:pt x="27331" y="13518"/>
                    <a:pt x="27297" y="13480"/>
                    <a:pt x="27252" y="13468"/>
                  </a:cubicBezTo>
                  <a:cubicBezTo>
                    <a:pt x="27129" y="13430"/>
                    <a:pt x="27061" y="13348"/>
                    <a:pt x="26988" y="13271"/>
                  </a:cubicBezTo>
                  <a:cubicBezTo>
                    <a:pt x="26642" y="12913"/>
                    <a:pt x="26307" y="12550"/>
                    <a:pt x="25974" y="12185"/>
                  </a:cubicBezTo>
                  <a:cubicBezTo>
                    <a:pt x="25678" y="11861"/>
                    <a:pt x="25380" y="11540"/>
                    <a:pt x="25099" y="11211"/>
                  </a:cubicBezTo>
                  <a:cubicBezTo>
                    <a:pt x="24836" y="10902"/>
                    <a:pt x="24591" y="10582"/>
                    <a:pt x="24342" y="10265"/>
                  </a:cubicBezTo>
                  <a:cubicBezTo>
                    <a:pt x="24317" y="10233"/>
                    <a:pt x="24304" y="10186"/>
                    <a:pt x="24232" y="10180"/>
                  </a:cubicBezTo>
                  <a:cubicBezTo>
                    <a:pt x="24202" y="10223"/>
                    <a:pt x="24171" y="10268"/>
                    <a:pt x="24142" y="10316"/>
                  </a:cubicBezTo>
                  <a:cubicBezTo>
                    <a:pt x="23875" y="10761"/>
                    <a:pt x="23597" y="11202"/>
                    <a:pt x="23326" y="11647"/>
                  </a:cubicBezTo>
                  <a:cubicBezTo>
                    <a:pt x="22892" y="12355"/>
                    <a:pt x="22452" y="13061"/>
                    <a:pt x="21983" y="13760"/>
                  </a:cubicBezTo>
                  <a:cubicBezTo>
                    <a:pt x="21879" y="13915"/>
                    <a:pt x="21762" y="14066"/>
                    <a:pt x="21646" y="14217"/>
                  </a:cubicBezTo>
                  <a:cubicBezTo>
                    <a:pt x="21616" y="14255"/>
                    <a:pt x="21588" y="14302"/>
                    <a:pt x="21505" y="14311"/>
                  </a:cubicBezTo>
                  <a:cubicBezTo>
                    <a:pt x="21451" y="14273"/>
                    <a:pt x="21391" y="14233"/>
                    <a:pt x="21333" y="14190"/>
                  </a:cubicBezTo>
                  <a:cubicBezTo>
                    <a:pt x="20952" y="13906"/>
                    <a:pt x="20613" y="13591"/>
                    <a:pt x="20283" y="13270"/>
                  </a:cubicBezTo>
                  <a:cubicBezTo>
                    <a:pt x="19790" y="12791"/>
                    <a:pt x="19272" y="12334"/>
                    <a:pt x="18757" y="11876"/>
                  </a:cubicBezTo>
                  <a:cubicBezTo>
                    <a:pt x="17981" y="11184"/>
                    <a:pt x="17229" y="10480"/>
                    <a:pt x="16572" y="9717"/>
                  </a:cubicBezTo>
                  <a:cubicBezTo>
                    <a:pt x="16523" y="9662"/>
                    <a:pt x="16474" y="9607"/>
                    <a:pt x="16424" y="9554"/>
                  </a:cubicBezTo>
                  <a:cubicBezTo>
                    <a:pt x="16401" y="9530"/>
                    <a:pt x="16375" y="9510"/>
                    <a:pt x="16343" y="9483"/>
                  </a:cubicBezTo>
                  <a:cubicBezTo>
                    <a:pt x="16303" y="9522"/>
                    <a:pt x="16269" y="9551"/>
                    <a:pt x="16238" y="9583"/>
                  </a:cubicBezTo>
                  <a:cubicBezTo>
                    <a:pt x="16026" y="9794"/>
                    <a:pt x="15816" y="10005"/>
                    <a:pt x="15598" y="10211"/>
                  </a:cubicBezTo>
                  <a:cubicBezTo>
                    <a:pt x="15380" y="10417"/>
                    <a:pt x="15175" y="10632"/>
                    <a:pt x="14980" y="10858"/>
                  </a:cubicBezTo>
                  <a:cubicBezTo>
                    <a:pt x="14334" y="11606"/>
                    <a:pt x="13635" y="12327"/>
                    <a:pt x="12849" y="12989"/>
                  </a:cubicBezTo>
                  <a:cubicBezTo>
                    <a:pt x="12765" y="13060"/>
                    <a:pt x="12678" y="13129"/>
                    <a:pt x="12589" y="13196"/>
                  </a:cubicBezTo>
                  <a:cubicBezTo>
                    <a:pt x="12546" y="13227"/>
                    <a:pt x="12500" y="13256"/>
                    <a:pt x="12451" y="13279"/>
                  </a:cubicBezTo>
                  <a:cubicBezTo>
                    <a:pt x="12421" y="13294"/>
                    <a:pt x="12395" y="13301"/>
                    <a:pt x="12371" y="13301"/>
                  </a:cubicBezTo>
                  <a:cubicBezTo>
                    <a:pt x="12338" y="13301"/>
                    <a:pt x="12308" y="13288"/>
                    <a:pt x="12272" y="13260"/>
                  </a:cubicBezTo>
                  <a:cubicBezTo>
                    <a:pt x="12213" y="13216"/>
                    <a:pt x="12159" y="13167"/>
                    <a:pt x="12111" y="13112"/>
                  </a:cubicBezTo>
                  <a:cubicBezTo>
                    <a:pt x="11957" y="12933"/>
                    <a:pt x="11798" y="12755"/>
                    <a:pt x="11662" y="12567"/>
                  </a:cubicBezTo>
                  <a:cubicBezTo>
                    <a:pt x="11108" y="11808"/>
                    <a:pt x="10583" y="11039"/>
                    <a:pt x="10091" y="10259"/>
                  </a:cubicBezTo>
                  <a:cubicBezTo>
                    <a:pt x="9871" y="9908"/>
                    <a:pt x="9681" y="9545"/>
                    <a:pt x="9484" y="9185"/>
                  </a:cubicBezTo>
                  <a:cubicBezTo>
                    <a:pt x="9415" y="9057"/>
                    <a:pt x="9350" y="8928"/>
                    <a:pt x="9279" y="8801"/>
                  </a:cubicBezTo>
                  <a:cubicBezTo>
                    <a:pt x="9183" y="8628"/>
                    <a:pt x="9084" y="8459"/>
                    <a:pt x="8987" y="8288"/>
                  </a:cubicBezTo>
                  <a:cubicBezTo>
                    <a:pt x="8973" y="8265"/>
                    <a:pt x="8957" y="8244"/>
                    <a:pt x="8936" y="8215"/>
                  </a:cubicBezTo>
                  <a:cubicBezTo>
                    <a:pt x="8898" y="8235"/>
                    <a:pt x="8866" y="8249"/>
                    <a:pt x="8839" y="8266"/>
                  </a:cubicBezTo>
                  <a:cubicBezTo>
                    <a:pt x="8228" y="8659"/>
                    <a:pt x="7585" y="9018"/>
                    <a:pt x="7006" y="9454"/>
                  </a:cubicBezTo>
                  <a:cubicBezTo>
                    <a:pt x="6943" y="9501"/>
                    <a:pt x="6874" y="9545"/>
                    <a:pt x="6810" y="9590"/>
                  </a:cubicBezTo>
                  <a:cubicBezTo>
                    <a:pt x="6109" y="10091"/>
                    <a:pt x="5317" y="10489"/>
                    <a:pt x="4448" y="10790"/>
                  </a:cubicBezTo>
                  <a:cubicBezTo>
                    <a:pt x="4406" y="10805"/>
                    <a:pt x="4358" y="10814"/>
                    <a:pt x="4300" y="10830"/>
                  </a:cubicBezTo>
                  <a:cubicBezTo>
                    <a:pt x="4220" y="10722"/>
                    <a:pt x="4139" y="10624"/>
                    <a:pt x="4071" y="10519"/>
                  </a:cubicBezTo>
                  <a:cubicBezTo>
                    <a:pt x="3995" y="10402"/>
                    <a:pt x="3925" y="10280"/>
                    <a:pt x="3863" y="10155"/>
                  </a:cubicBezTo>
                  <a:cubicBezTo>
                    <a:pt x="3654" y="9731"/>
                    <a:pt x="3453" y="9305"/>
                    <a:pt x="3267" y="8876"/>
                  </a:cubicBezTo>
                  <a:cubicBezTo>
                    <a:pt x="2634" y="7433"/>
                    <a:pt x="2226" y="5903"/>
                    <a:pt x="2055" y="4336"/>
                  </a:cubicBezTo>
                  <a:cubicBezTo>
                    <a:pt x="1924" y="3149"/>
                    <a:pt x="1953" y="1978"/>
                    <a:pt x="2192" y="831"/>
                  </a:cubicBezTo>
                  <a:cubicBezTo>
                    <a:pt x="2209" y="744"/>
                    <a:pt x="2245" y="660"/>
                    <a:pt x="2233" y="568"/>
                  </a:cubicBezTo>
                  <a:cubicBezTo>
                    <a:pt x="2228" y="568"/>
                    <a:pt x="2224" y="568"/>
                    <a:pt x="2219" y="568"/>
                  </a:cubicBezTo>
                  <a:cubicBezTo>
                    <a:pt x="2157" y="568"/>
                    <a:pt x="2098" y="597"/>
                    <a:pt x="2064" y="647"/>
                  </a:cubicBezTo>
                  <a:cubicBezTo>
                    <a:pt x="2009" y="720"/>
                    <a:pt x="1948" y="788"/>
                    <a:pt x="1906" y="866"/>
                  </a:cubicBezTo>
                  <a:cubicBezTo>
                    <a:pt x="1789" y="1086"/>
                    <a:pt x="1675" y="1308"/>
                    <a:pt x="1568" y="1531"/>
                  </a:cubicBezTo>
                  <a:cubicBezTo>
                    <a:pt x="1266" y="2167"/>
                    <a:pt x="997" y="2819"/>
                    <a:pt x="762" y="3483"/>
                  </a:cubicBezTo>
                  <a:cubicBezTo>
                    <a:pt x="633" y="3841"/>
                    <a:pt x="523" y="4207"/>
                    <a:pt x="435" y="4578"/>
                  </a:cubicBezTo>
                  <a:cubicBezTo>
                    <a:pt x="329" y="5021"/>
                    <a:pt x="252" y="5472"/>
                    <a:pt x="188" y="5927"/>
                  </a:cubicBezTo>
                  <a:cubicBezTo>
                    <a:pt x="29" y="7032"/>
                    <a:pt x="0" y="8157"/>
                    <a:pt x="130" y="9301"/>
                  </a:cubicBezTo>
                  <a:cubicBezTo>
                    <a:pt x="204" y="9952"/>
                    <a:pt x="307" y="10604"/>
                    <a:pt x="506" y="11255"/>
                  </a:cubicBezTo>
                  <a:cubicBezTo>
                    <a:pt x="875" y="12462"/>
                    <a:pt x="1481" y="13634"/>
                    <a:pt x="2258" y="14763"/>
                  </a:cubicBezTo>
                  <a:cubicBezTo>
                    <a:pt x="2639" y="15316"/>
                    <a:pt x="3072" y="15850"/>
                    <a:pt x="3543" y="16369"/>
                  </a:cubicBezTo>
                  <a:cubicBezTo>
                    <a:pt x="3566" y="16389"/>
                    <a:pt x="3590" y="16409"/>
                    <a:pt x="3616" y="16426"/>
                  </a:cubicBezTo>
                  <a:cubicBezTo>
                    <a:pt x="5154" y="15224"/>
                    <a:pt x="6714" y="14057"/>
                    <a:pt x="8244" y="12858"/>
                  </a:cubicBezTo>
                  <a:cubicBezTo>
                    <a:pt x="8268" y="12912"/>
                    <a:pt x="8288" y="12958"/>
                    <a:pt x="8307" y="13004"/>
                  </a:cubicBezTo>
                  <a:cubicBezTo>
                    <a:pt x="8431" y="13310"/>
                    <a:pt x="8552" y="13620"/>
                    <a:pt x="8690" y="13924"/>
                  </a:cubicBezTo>
                  <a:cubicBezTo>
                    <a:pt x="8898" y="14383"/>
                    <a:pt x="9124" y="14840"/>
                    <a:pt x="9348" y="15297"/>
                  </a:cubicBezTo>
                  <a:cubicBezTo>
                    <a:pt x="9606" y="15821"/>
                    <a:pt x="9887" y="16339"/>
                    <a:pt x="10242" y="16837"/>
                  </a:cubicBezTo>
                  <a:cubicBezTo>
                    <a:pt x="10471" y="17159"/>
                    <a:pt x="10683" y="17484"/>
                    <a:pt x="10908" y="17808"/>
                  </a:cubicBezTo>
                  <a:cubicBezTo>
                    <a:pt x="11038" y="17994"/>
                    <a:pt x="11167" y="18180"/>
                    <a:pt x="11302" y="18364"/>
                  </a:cubicBezTo>
                  <a:cubicBezTo>
                    <a:pt x="11324" y="18395"/>
                    <a:pt x="11361" y="18422"/>
                    <a:pt x="11398" y="18456"/>
                  </a:cubicBezTo>
                  <a:cubicBezTo>
                    <a:pt x="11434" y="18432"/>
                    <a:pt x="11461" y="18417"/>
                    <a:pt x="11484" y="18398"/>
                  </a:cubicBezTo>
                  <a:cubicBezTo>
                    <a:pt x="11759" y="18168"/>
                    <a:pt x="12027" y="17935"/>
                    <a:pt x="12261" y="17679"/>
                  </a:cubicBezTo>
                  <a:cubicBezTo>
                    <a:pt x="12703" y="17194"/>
                    <a:pt x="13156" y="16716"/>
                    <a:pt x="13619" y="16244"/>
                  </a:cubicBezTo>
                  <a:cubicBezTo>
                    <a:pt x="14505" y="15337"/>
                    <a:pt x="15473" y="14493"/>
                    <a:pt x="16447" y="13657"/>
                  </a:cubicBezTo>
                  <a:cubicBezTo>
                    <a:pt x="16465" y="13643"/>
                    <a:pt x="16480" y="13621"/>
                    <a:pt x="16517" y="13621"/>
                  </a:cubicBezTo>
                  <a:cubicBezTo>
                    <a:pt x="16524" y="13621"/>
                    <a:pt x="16532" y="13622"/>
                    <a:pt x="16541" y="13623"/>
                  </a:cubicBezTo>
                  <a:cubicBezTo>
                    <a:pt x="16558" y="13649"/>
                    <a:pt x="16586" y="13679"/>
                    <a:pt x="16606" y="13711"/>
                  </a:cubicBezTo>
                  <a:cubicBezTo>
                    <a:pt x="16889" y="14165"/>
                    <a:pt x="17221" y="14599"/>
                    <a:pt x="17548" y="15035"/>
                  </a:cubicBezTo>
                  <a:cubicBezTo>
                    <a:pt x="18287" y="16030"/>
                    <a:pt x="19091" y="16974"/>
                    <a:pt x="19954" y="17864"/>
                  </a:cubicBezTo>
                  <a:cubicBezTo>
                    <a:pt x="20109" y="18023"/>
                    <a:pt x="20251" y="18185"/>
                    <a:pt x="20368" y="18361"/>
                  </a:cubicBezTo>
                  <a:cubicBezTo>
                    <a:pt x="20569" y="18665"/>
                    <a:pt x="20839" y="18937"/>
                    <a:pt x="21112" y="19207"/>
                  </a:cubicBezTo>
                  <a:cubicBezTo>
                    <a:pt x="21131" y="19222"/>
                    <a:pt x="21151" y="19234"/>
                    <a:pt x="21172" y="19246"/>
                  </a:cubicBezTo>
                  <a:cubicBezTo>
                    <a:pt x="21215" y="19199"/>
                    <a:pt x="21256" y="19157"/>
                    <a:pt x="21293" y="19111"/>
                  </a:cubicBezTo>
                  <a:cubicBezTo>
                    <a:pt x="21499" y="18864"/>
                    <a:pt x="21705" y="18617"/>
                    <a:pt x="21900" y="18366"/>
                  </a:cubicBezTo>
                  <a:cubicBezTo>
                    <a:pt x="22406" y="17713"/>
                    <a:pt x="22881" y="17048"/>
                    <a:pt x="23269" y="16355"/>
                  </a:cubicBezTo>
                  <a:cubicBezTo>
                    <a:pt x="23575" y="15811"/>
                    <a:pt x="23856" y="15262"/>
                    <a:pt x="24135" y="14711"/>
                  </a:cubicBezTo>
                  <a:cubicBezTo>
                    <a:pt x="24153" y="14681"/>
                    <a:pt x="24173" y="14651"/>
                    <a:pt x="24195" y="14620"/>
                  </a:cubicBezTo>
                  <a:lnTo>
                    <a:pt x="24267" y="14691"/>
                  </a:lnTo>
                  <a:cubicBezTo>
                    <a:pt x="24412" y="14832"/>
                    <a:pt x="24550" y="14977"/>
                    <a:pt x="24708" y="15111"/>
                  </a:cubicBezTo>
                  <a:cubicBezTo>
                    <a:pt x="25456" y="15748"/>
                    <a:pt x="26194" y="16394"/>
                    <a:pt x="26934" y="17042"/>
                  </a:cubicBezTo>
                  <a:cubicBezTo>
                    <a:pt x="26997" y="17096"/>
                    <a:pt x="27059" y="17151"/>
                    <a:pt x="27126" y="17202"/>
                  </a:cubicBezTo>
                  <a:cubicBezTo>
                    <a:pt x="27624" y="17571"/>
                    <a:pt x="28132" y="17935"/>
                    <a:pt x="28650" y="18290"/>
                  </a:cubicBezTo>
                  <a:cubicBezTo>
                    <a:pt x="28711" y="18333"/>
                    <a:pt x="28773" y="18373"/>
                    <a:pt x="28839" y="18408"/>
                  </a:cubicBezTo>
                  <a:cubicBezTo>
                    <a:pt x="28869" y="18425"/>
                    <a:pt x="28913" y="18427"/>
                    <a:pt x="28944" y="18435"/>
                  </a:cubicBezTo>
                  <a:lnTo>
                    <a:pt x="28946" y="18434"/>
                  </a:lnTo>
                  <a:cubicBezTo>
                    <a:pt x="29012" y="18395"/>
                    <a:pt x="29012" y="18349"/>
                    <a:pt x="29025" y="18308"/>
                  </a:cubicBezTo>
                  <a:cubicBezTo>
                    <a:pt x="29118" y="17995"/>
                    <a:pt x="29205" y="17681"/>
                    <a:pt x="29273" y="17365"/>
                  </a:cubicBezTo>
                  <a:cubicBezTo>
                    <a:pt x="29519" y="16215"/>
                    <a:pt x="29852" y="15072"/>
                    <a:pt x="30183" y="13930"/>
                  </a:cubicBezTo>
                  <a:cubicBezTo>
                    <a:pt x="30188" y="13910"/>
                    <a:pt x="30203" y="13892"/>
                    <a:pt x="30219" y="13862"/>
                  </a:cubicBezTo>
                  <a:cubicBezTo>
                    <a:pt x="30285" y="13894"/>
                    <a:pt x="30340" y="13919"/>
                    <a:pt x="30391" y="13947"/>
                  </a:cubicBezTo>
                  <a:cubicBezTo>
                    <a:pt x="31068" y="14311"/>
                    <a:pt x="31779" y="14639"/>
                    <a:pt x="32507" y="14949"/>
                  </a:cubicBezTo>
                  <a:cubicBezTo>
                    <a:pt x="32616" y="14995"/>
                    <a:pt x="32721" y="15047"/>
                    <a:pt x="32824" y="15099"/>
                  </a:cubicBezTo>
                  <a:cubicBezTo>
                    <a:pt x="33532" y="15460"/>
                    <a:pt x="34255" y="15806"/>
                    <a:pt x="34992" y="16138"/>
                  </a:cubicBezTo>
                  <a:cubicBezTo>
                    <a:pt x="35033" y="16157"/>
                    <a:pt x="35069" y="16187"/>
                    <a:pt x="35128" y="16187"/>
                  </a:cubicBezTo>
                  <a:cubicBezTo>
                    <a:pt x="35138" y="16187"/>
                    <a:pt x="35149" y="16186"/>
                    <a:pt x="35161" y="16184"/>
                  </a:cubicBezTo>
                  <a:cubicBezTo>
                    <a:pt x="35184" y="16157"/>
                    <a:pt x="35210" y="16129"/>
                    <a:pt x="35233" y="16099"/>
                  </a:cubicBezTo>
                  <a:cubicBezTo>
                    <a:pt x="35755" y="15414"/>
                    <a:pt x="36225" y="14711"/>
                    <a:pt x="36624" y="13991"/>
                  </a:cubicBezTo>
                  <a:cubicBezTo>
                    <a:pt x="37118" y="13099"/>
                    <a:pt x="37456" y="12183"/>
                    <a:pt x="37683" y="11260"/>
                  </a:cubicBezTo>
                  <a:cubicBezTo>
                    <a:pt x="38007" y="9952"/>
                    <a:pt x="38170" y="8611"/>
                    <a:pt x="38169" y="7264"/>
                  </a:cubicBezTo>
                  <a:cubicBezTo>
                    <a:pt x="38169" y="7146"/>
                    <a:pt x="38161" y="7028"/>
                    <a:pt x="38145" y="6911"/>
                  </a:cubicBezTo>
                  <a:cubicBezTo>
                    <a:pt x="38097" y="6589"/>
                    <a:pt x="38051" y="6267"/>
                    <a:pt x="37984" y="5951"/>
                  </a:cubicBezTo>
                  <a:cubicBezTo>
                    <a:pt x="37910" y="5592"/>
                    <a:pt x="37819" y="5238"/>
                    <a:pt x="37725" y="4884"/>
                  </a:cubicBezTo>
                  <a:cubicBezTo>
                    <a:pt x="37656" y="4618"/>
                    <a:pt x="37574" y="4354"/>
                    <a:pt x="37490" y="4092"/>
                  </a:cubicBezTo>
                  <a:cubicBezTo>
                    <a:pt x="37394" y="3796"/>
                    <a:pt x="37299" y="3498"/>
                    <a:pt x="37187" y="3206"/>
                  </a:cubicBezTo>
                  <a:cubicBezTo>
                    <a:pt x="37005" y="2721"/>
                    <a:pt x="36797" y="2244"/>
                    <a:pt x="36567" y="1780"/>
                  </a:cubicBezTo>
                  <a:cubicBezTo>
                    <a:pt x="36355" y="1359"/>
                    <a:pt x="36137" y="942"/>
                    <a:pt x="35873" y="551"/>
                  </a:cubicBezTo>
                  <a:cubicBezTo>
                    <a:pt x="35750" y="366"/>
                    <a:pt x="35624" y="184"/>
                    <a:pt x="35500" y="0"/>
                  </a:cubicBezTo>
                  <a:close/>
                </a:path>
              </a:pathLst>
            </a:custGeom>
            <a:solidFill>
              <a:srgbClr val="F590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1145;p52"/>
            <p:cNvSpPr/>
            <p:nvPr/>
          </p:nvSpPr>
          <p:spPr>
            <a:xfrm>
              <a:off x="5335325" y="3319575"/>
              <a:ext cx="954225" cy="481075"/>
            </a:xfrm>
            <a:custGeom>
              <a:avLst/>
              <a:gdLst/>
              <a:ahLst/>
              <a:cxnLst/>
              <a:rect l="l" t="t" r="r" b="b"/>
              <a:pathLst>
                <a:path w="38169" h="19243" extrusionOk="0">
                  <a:moveTo>
                    <a:pt x="35501" y="0"/>
                  </a:moveTo>
                  <a:cubicBezTo>
                    <a:pt x="35455" y="25"/>
                    <a:pt x="35468" y="57"/>
                    <a:pt x="35473" y="88"/>
                  </a:cubicBezTo>
                  <a:cubicBezTo>
                    <a:pt x="35527" y="439"/>
                    <a:pt x="35583" y="789"/>
                    <a:pt x="35628" y="1141"/>
                  </a:cubicBezTo>
                  <a:cubicBezTo>
                    <a:pt x="35675" y="1514"/>
                    <a:pt x="35701" y="1889"/>
                    <a:pt x="35710" y="2266"/>
                  </a:cubicBezTo>
                  <a:cubicBezTo>
                    <a:pt x="35824" y="2512"/>
                    <a:pt x="35927" y="2765"/>
                    <a:pt x="36030" y="3019"/>
                  </a:cubicBezTo>
                  <a:cubicBezTo>
                    <a:pt x="36125" y="3249"/>
                    <a:pt x="36216" y="3482"/>
                    <a:pt x="36299" y="3718"/>
                  </a:cubicBezTo>
                  <a:cubicBezTo>
                    <a:pt x="36410" y="4032"/>
                    <a:pt x="36518" y="4348"/>
                    <a:pt x="36612" y="4668"/>
                  </a:cubicBezTo>
                  <a:cubicBezTo>
                    <a:pt x="36697" y="4951"/>
                    <a:pt x="36763" y="5242"/>
                    <a:pt x="36831" y="5532"/>
                  </a:cubicBezTo>
                  <a:cubicBezTo>
                    <a:pt x="36855" y="5636"/>
                    <a:pt x="36871" y="5743"/>
                    <a:pt x="36879" y="5850"/>
                  </a:cubicBezTo>
                  <a:cubicBezTo>
                    <a:pt x="36978" y="7081"/>
                    <a:pt x="36927" y="8318"/>
                    <a:pt x="36724" y="9536"/>
                  </a:cubicBezTo>
                  <a:cubicBezTo>
                    <a:pt x="36579" y="10406"/>
                    <a:pt x="36328" y="11278"/>
                    <a:pt x="35922" y="12135"/>
                  </a:cubicBezTo>
                  <a:cubicBezTo>
                    <a:pt x="35593" y="12832"/>
                    <a:pt x="35191" y="13516"/>
                    <a:pt x="34735" y="14188"/>
                  </a:cubicBezTo>
                  <a:cubicBezTo>
                    <a:pt x="34715" y="14218"/>
                    <a:pt x="34691" y="14246"/>
                    <a:pt x="34673" y="14272"/>
                  </a:cubicBezTo>
                  <a:cubicBezTo>
                    <a:pt x="34661" y="14274"/>
                    <a:pt x="34650" y="14275"/>
                    <a:pt x="34639" y="14275"/>
                  </a:cubicBezTo>
                  <a:cubicBezTo>
                    <a:pt x="34580" y="14275"/>
                    <a:pt x="34542" y="14245"/>
                    <a:pt x="34499" y="14226"/>
                  </a:cubicBezTo>
                  <a:cubicBezTo>
                    <a:pt x="33738" y="13895"/>
                    <a:pt x="32998" y="13551"/>
                    <a:pt x="32278" y="13194"/>
                  </a:cubicBezTo>
                  <a:cubicBezTo>
                    <a:pt x="32172" y="13142"/>
                    <a:pt x="32066" y="13091"/>
                    <a:pt x="31957" y="13044"/>
                  </a:cubicBezTo>
                  <a:cubicBezTo>
                    <a:pt x="31225" y="12739"/>
                    <a:pt x="30515" y="12415"/>
                    <a:pt x="29841" y="12057"/>
                  </a:cubicBezTo>
                  <a:cubicBezTo>
                    <a:pt x="29788" y="12031"/>
                    <a:pt x="29734" y="12007"/>
                    <a:pt x="29670" y="11975"/>
                  </a:cubicBezTo>
                  <a:cubicBezTo>
                    <a:pt x="29656" y="12004"/>
                    <a:pt x="29644" y="12022"/>
                    <a:pt x="29639" y="12041"/>
                  </a:cubicBezTo>
                  <a:cubicBezTo>
                    <a:pt x="29383" y="13148"/>
                    <a:pt x="29127" y="14271"/>
                    <a:pt x="28955" y="15415"/>
                  </a:cubicBezTo>
                  <a:cubicBezTo>
                    <a:pt x="28907" y="15732"/>
                    <a:pt x="28840" y="16048"/>
                    <a:pt x="28767" y="16363"/>
                  </a:cubicBezTo>
                  <a:cubicBezTo>
                    <a:pt x="28757" y="16406"/>
                    <a:pt x="28760" y="16451"/>
                    <a:pt x="28697" y="16489"/>
                  </a:cubicBezTo>
                  <a:cubicBezTo>
                    <a:pt x="28667" y="16481"/>
                    <a:pt x="28622" y="16479"/>
                    <a:pt x="28591" y="16463"/>
                  </a:cubicBezTo>
                  <a:cubicBezTo>
                    <a:pt x="28525" y="16426"/>
                    <a:pt x="28461" y="16386"/>
                    <a:pt x="28399" y="16342"/>
                  </a:cubicBezTo>
                  <a:cubicBezTo>
                    <a:pt x="27871" y="15980"/>
                    <a:pt x="27355" y="15613"/>
                    <a:pt x="26854" y="15238"/>
                  </a:cubicBezTo>
                  <a:cubicBezTo>
                    <a:pt x="26786" y="15188"/>
                    <a:pt x="26723" y="15134"/>
                    <a:pt x="26660" y="15078"/>
                  </a:cubicBezTo>
                  <a:cubicBezTo>
                    <a:pt x="25915" y="14431"/>
                    <a:pt x="25180" y="13788"/>
                    <a:pt x="24444" y="13159"/>
                  </a:cubicBezTo>
                  <a:cubicBezTo>
                    <a:pt x="24290" y="13028"/>
                    <a:pt x="24153" y="12886"/>
                    <a:pt x="24010" y="12747"/>
                  </a:cubicBezTo>
                  <a:cubicBezTo>
                    <a:pt x="23991" y="12729"/>
                    <a:pt x="23970" y="12708"/>
                    <a:pt x="23940" y="12680"/>
                  </a:cubicBezTo>
                  <a:cubicBezTo>
                    <a:pt x="23917" y="12715"/>
                    <a:pt x="23898" y="12740"/>
                    <a:pt x="23886" y="12768"/>
                  </a:cubicBezTo>
                  <a:cubicBezTo>
                    <a:pt x="23634" y="13304"/>
                    <a:pt x="23379" y="13844"/>
                    <a:pt x="23098" y="14381"/>
                  </a:cubicBezTo>
                  <a:cubicBezTo>
                    <a:pt x="22740" y="15070"/>
                    <a:pt x="22296" y="15735"/>
                    <a:pt x="21817" y="16392"/>
                  </a:cubicBezTo>
                  <a:cubicBezTo>
                    <a:pt x="21633" y="16647"/>
                    <a:pt x="21436" y="16899"/>
                    <a:pt x="21239" y="17150"/>
                  </a:cubicBezTo>
                  <a:cubicBezTo>
                    <a:pt x="21204" y="17196"/>
                    <a:pt x="21164" y="17240"/>
                    <a:pt x="21122" y="17287"/>
                  </a:cubicBezTo>
                  <a:cubicBezTo>
                    <a:pt x="21102" y="17276"/>
                    <a:pt x="21083" y="17262"/>
                    <a:pt x="21064" y="17248"/>
                  </a:cubicBezTo>
                  <a:cubicBezTo>
                    <a:pt x="20795" y="16972"/>
                    <a:pt x="20530" y="16694"/>
                    <a:pt x="20331" y="16386"/>
                  </a:cubicBezTo>
                  <a:cubicBezTo>
                    <a:pt x="20217" y="16209"/>
                    <a:pt x="20077" y="16044"/>
                    <a:pt x="19928" y="15883"/>
                  </a:cubicBezTo>
                  <a:cubicBezTo>
                    <a:pt x="19100" y="14998"/>
                    <a:pt x="18331" y="14060"/>
                    <a:pt x="17626" y="13076"/>
                  </a:cubicBezTo>
                  <a:cubicBezTo>
                    <a:pt x="17319" y="12649"/>
                    <a:pt x="17008" y="12228"/>
                    <a:pt x="16746" y="11791"/>
                  </a:cubicBezTo>
                  <a:cubicBezTo>
                    <a:pt x="16727" y="11759"/>
                    <a:pt x="16702" y="11730"/>
                    <a:pt x="16684" y="11706"/>
                  </a:cubicBezTo>
                  <a:cubicBezTo>
                    <a:pt x="16676" y="11705"/>
                    <a:pt x="16668" y="11704"/>
                    <a:pt x="16661" y="11704"/>
                  </a:cubicBezTo>
                  <a:cubicBezTo>
                    <a:pt x="16628" y="11704"/>
                    <a:pt x="16613" y="11724"/>
                    <a:pt x="16596" y="11738"/>
                  </a:cubicBezTo>
                  <a:cubicBezTo>
                    <a:pt x="15661" y="12551"/>
                    <a:pt x="14723" y="13379"/>
                    <a:pt x="13848" y="14275"/>
                  </a:cubicBezTo>
                  <a:cubicBezTo>
                    <a:pt x="13389" y="14746"/>
                    <a:pt x="12935" y="15225"/>
                    <a:pt x="12486" y="15713"/>
                  </a:cubicBezTo>
                  <a:cubicBezTo>
                    <a:pt x="12249" y="15971"/>
                    <a:pt x="11977" y="16209"/>
                    <a:pt x="11699" y="16442"/>
                  </a:cubicBezTo>
                  <a:cubicBezTo>
                    <a:pt x="11672" y="16464"/>
                    <a:pt x="11643" y="16484"/>
                    <a:pt x="11612" y="16502"/>
                  </a:cubicBezTo>
                  <a:cubicBezTo>
                    <a:pt x="11577" y="16466"/>
                    <a:pt x="11543" y="16440"/>
                    <a:pt x="11522" y="16407"/>
                  </a:cubicBezTo>
                  <a:cubicBezTo>
                    <a:pt x="11400" y="16221"/>
                    <a:pt x="11282" y="16035"/>
                    <a:pt x="11164" y="15848"/>
                  </a:cubicBezTo>
                  <a:cubicBezTo>
                    <a:pt x="10960" y="15525"/>
                    <a:pt x="10769" y="15198"/>
                    <a:pt x="10563" y="14880"/>
                  </a:cubicBezTo>
                  <a:cubicBezTo>
                    <a:pt x="10243" y="14386"/>
                    <a:pt x="9997" y="13876"/>
                    <a:pt x="9773" y="13363"/>
                  </a:cubicBezTo>
                  <a:cubicBezTo>
                    <a:pt x="9581" y="12917"/>
                    <a:pt x="9388" y="12475"/>
                    <a:pt x="9212" y="12030"/>
                  </a:cubicBezTo>
                  <a:cubicBezTo>
                    <a:pt x="9097" y="11737"/>
                    <a:pt x="8996" y="11441"/>
                    <a:pt x="8892" y="11147"/>
                  </a:cubicBezTo>
                  <a:cubicBezTo>
                    <a:pt x="8877" y="11103"/>
                    <a:pt x="8859" y="11060"/>
                    <a:pt x="8839" y="11009"/>
                  </a:cubicBezTo>
                  <a:cubicBezTo>
                    <a:pt x="7301" y="12173"/>
                    <a:pt x="5706" y="13321"/>
                    <a:pt x="4088" y="14509"/>
                  </a:cubicBezTo>
                  <a:cubicBezTo>
                    <a:pt x="4064" y="14492"/>
                    <a:pt x="4041" y="14474"/>
                    <a:pt x="4020" y="14453"/>
                  </a:cubicBezTo>
                  <a:cubicBezTo>
                    <a:pt x="3598" y="13943"/>
                    <a:pt x="3217" y="13420"/>
                    <a:pt x="2888" y="12882"/>
                  </a:cubicBezTo>
                  <a:cubicBezTo>
                    <a:pt x="2225" y="11789"/>
                    <a:pt x="1731" y="10672"/>
                    <a:pt x="1470" y="9531"/>
                  </a:cubicBezTo>
                  <a:cubicBezTo>
                    <a:pt x="1332" y="8922"/>
                    <a:pt x="1286" y="8314"/>
                    <a:pt x="1265" y="7713"/>
                  </a:cubicBezTo>
                  <a:cubicBezTo>
                    <a:pt x="1229" y="6662"/>
                    <a:pt x="1338" y="5642"/>
                    <a:pt x="1562" y="4647"/>
                  </a:cubicBezTo>
                  <a:cubicBezTo>
                    <a:pt x="1654" y="4241"/>
                    <a:pt x="1754" y="3841"/>
                    <a:pt x="1880" y="3448"/>
                  </a:cubicBezTo>
                  <a:cubicBezTo>
                    <a:pt x="1912" y="3350"/>
                    <a:pt x="1946" y="3251"/>
                    <a:pt x="1979" y="3155"/>
                  </a:cubicBezTo>
                  <a:cubicBezTo>
                    <a:pt x="1967" y="2370"/>
                    <a:pt x="2034" y="1594"/>
                    <a:pt x="2192" y="829"/>
                  </a:cubicBezTo>
                  <a:cubicBezTo>
                    <a:pt x="2210" y="742"/>
                    <a:pt x="2245" y="658"/>
                    <a:pt x="2233" y="566"/>
                  </a:cubicBezTo>
                  <a:cubicBezTo>
                    <a:pt x="2229" y="566"/>
                    <a:pt x="2224" y="565"/>
                    <a:pt x="2219" y="565"/>
                  </a:cubicBezTo>
                  <a:cubicBezTo>
                    <a:pt x="2158" y="565"/>
                    <a:pt x="2100" y="595"/>
                    <a:pt x="2064" y="645"/>
                  </a:cubicBezTo>
                  <a:cubicBezTo>
                    <a:pt x="2011" y="718"/>
                    <a:pt x="1948" y="786"/>
                    <a:pt x="1907" y="864"/>
                  </a:cubicBezTo>
                  <a:cubicBezTo>
                    <a:pt x="1790" y="1084"/>
                    <a:pt x="1675" y="1304"/>
                    <a:pt x="1568" y="1529"/>
                  </a:cubicBezTo>
                  <a:cubicBezTo>
                    <a:pt x="1267" y="2165"/>
                    <a:pt x="998" y="2816"/>
                    <a:pt x="762" y="3480"/>
                  </a:cubicBezTo>
                  <a:cubicBezTo>
                    <a:pt x="634" y="3839"/>
                    <a:pt x="525" y="4204"/>
                    <a:pt x="436" y="4575"/>
                  </a:cubicBezTo>
                  <a:cubicBezTo>
                    <a:pt x="330" y="5019"/>
                    <a:pt x="252" y="5471"/>
                    <a:pt x="188" y="5924"/>
                  </a:cubicBezTo>
                  <a:cubicBezTo>
                    <a:pt x="30" y="7029"/>
                    <a:pt x="1" y="8155"/>
                    <a:pt x="131" y="9299"/>
                  </a:cubicBezTo>
                  <a:cubicBezTo>
                    <a:pt x="206" y="9950"/>
                    <a:pt x="307" y="10601"/>
                    <a:pt x="507" y="11253"/>
                  </a:cubicBezTo>
                  <a:cubicBezTo>
                    <a:pt x="877" y="12459"/>
                    <a:pt x="1483" y="13631"/>
                    <a:pt x="2259" y="14760"/>
                  </a:cubicBezTo>
                  <a:cubicBezTo>
                    <a:pt x="2638" y="15313"/>
                    <a:pt x="3072" y="15849"/>
                    <a:pt x="3543" y="16367"/>
                  </a:cubicBezTo>
                  <a:cubicBezTo>
                    <a:pt x="3566" y="16387"/>
                    <a:pt x="3591" y="16406"/>
                    <a:pt x="3616" y="16424"/>
                  </a:cubicBezTo>
                  <a:cubicBezTo>
                    <a:pt x="5154" y="15222"/>
                    <a:pt x="6714" y="14055"/>
                    <a:pt x="8246" y="12856"/>
                  </a:cubicBezTo>
                  <a:cubicBezTo>
                    <a:pt x="8268" y="12910"/>
                    <a:pt x="8290" y="12956"/>
                    <a:pt x="8308" y="13001"/>
                  </a:cubicBezTo>
                  <a:cubicBezTo>
                    <a:pt x="8433" y="13308"/>
                    <a:pt x="8554" y="13616"/>
                    <a:pt x="8691" y="13922"/>
                  </a:cubicBezTo>
                  <a:cubicBezTo>
                    <a:pt x="8898" y="14382"/>
                    <a:pt x="9123" y="14838"/>
                    <a:pt x="9348" y="15295"/>
                  </a:cubicBezTo>
                  <a:cubicBezTo>
                    <a:pt x="9606" y="15819"/>
                    <a:pt x="9887" y="16336"/>
                    <a:pt x="10242" y="16835"/>
                  </a:cubicBezTo>
                  <a:cubicBezTo>
                    <a:pt x="10471" y="17155"/>
                    <a:pt x="10682" y="17482"/>
                    <a:pt x="10908" y="17805"/>
                  </a:cubicBezTo>
                  <a:cubicBezTo>
                    <a:pt x="11038" y="17991"/>
                    <a:pt x="11169" y="18177"/>
                    <a:pt x="11302" y="18361"/>
                  </a:cubicBezTo>
                  <a:cubicBezTo>
                    <a:pt x="11325" y="18392"/>
                    <a:pt x="11362" y="18420"/>
                    <a:pt x="11399" y="18454"/>
                  </a:cubicBezTo>
                  <a:cubicBezTo>
                    <a:pt x="11429" y="18436"/>
                    <a:pt x="11457" y="18418"/>
                    <a:pt x="11484" y="18396"/>
                  </a:cubicBezTo>
                  <a:cubicBezTo>
                    <a:pt x="11758" y="18166"/>
                    <a:pt x="12027" y="17932"/>
                    <a:pt x="12261" y="17677"/>
                  </a:cubicBezTo>
                  <a:cubicBezTo>
                    <a:pt x="12705" y="17192"/>
                    <a:pt x="13158" y="16714"/>
                    <a:pt x="13619" y="16241"/>
                  </a:cubicBezTo>
                  <a:cubicBezTo>
                    <a:pt x="14505" y="15335"/>
                    <a:pt x="15473" y="14491"/>
                    <a:pt x="16448" y="13655"/>
                  </a:cubicBezTo>
                  <a:cubicBezTo>
                    <a:pt x="16466" y="13639"/>
                    <a:pt x="16481" y="13618"/>
                    <a:pt x="16517" y="13618"/>
                  </a:cubicBezTo>
                  <a:cubicBezTo>
                    <a:pt x="16524" y="13618"/>
                    <a:pt x="16532" y="13619"/>
                    <a:pt x="16541" y="13621"/>
                  </a:cubicBezTo>
                  <a:cubicBezTo>
                    <a:pt x="16558" y="13646"/>
                    <a:pt x="16586" y="13677"/>
                    <a:pt x="16606" y="13708"/>
                  </a:cubicBezTo>
                  <a:cubicBezTo>
                    <a:pt x="16889" y="14163"/>
                    <a:pt x="17221" y="14596"/>
                    <a:pt x="17548" y="15033"/>
                  </a:cubicBezTo>
                  <a:cubicBezTo>
                    <a:pt x="18288" y="16028"/>
                    <a:pt x="19092" y="16972"/>
                    <a:pt x="19954" y="17862"/>
                  </a:cubicBezTo>
                  <a:cubicBezTo>
                    <a:pt x="20109" y="18020"/>
                    <a:pt x="20251" y="18184"/>
                    <a:pt x="20368" y="18358"/>
                  </a:cubicBezTo>
                  <a:cubicBezTo>
                    <a:pt x="20569" y="18663"/>
                    <a:pt x="20839" y="18934"/>
                    <a:pt x="21112" y="19205"/>
                  </a:cubicBezTo>
                  <a:cubicBezTo>
                    <a:pt x="21131" y="19218"/>
                    <a:pt x="21151" y="19232"/>
                    <a:pt x="21172" y="19242"/>
                  </a:cubicBezTo>
                  <a:cubicBezTo>
                    <a:pt x="21215" y="19196"/>
                    <a:pt x="21257" y="19153"/>
                    <a:pt x="21293" y="19109"/>
                  </a:cubicBezTo>
                  <a:cubicBezTo>
                    <a:pt x="21499" y="18861"/>
                    <a:pt x="21705" y="18614"/>
                    <a:pt x="21900" y="18362"/>
                  </a:cubicBezTo>
                  <a:cubicBezTo>
                    <a:pt x="22407" y="17711"/>
                    <a:pt x="22881" y="17046"/>
                    <a:pt x="23271" y="16353"/>
                  </a:cubicBezTo>
                  <a:cubicBezTo>
                    <a:pt x="23575" y="15810"/>
                    <a:pt x="23857" y="15259"/>
                    <a:pt x="24136" y="14709"/>
                  </a:cubicBezTo>
                  <a:cubicBezTo>
                    <a:pt x="24150" y="14681"/>
                    <a:pt x="24170" y="14656"/>
                    <a:pt x="24195" y="14618"/>
                  </a:cubicBezTo>
                  <a:lnTo>
                    <a:pt x="24268" y="14689"/>
                  </a:lnTo>
                  <a:cubicBezTo>
                    <a:pt x="24412" y="14829"/>
                    <a:pt x="24552" y="14975"/>
                    <a:pt x="24708" y="15108"/>
                  </a:cubicBezTo>
                  <a:cubicBezTo>
                    <a:pt x="25456" y="15746"/>
                    <a:pt x="26194" y="16392"/>
                    <a:pt x="26934" y="17040"/>
                  </a:cubicBezTo>
                  <a:cubicBezTo>
                    <a:pt x="26997" y="17094"/>
                    <a:pt x="27059" y="17149"/>
                    <a:pt x="27127" y="17199"/>
                  </a:cubicBezTo>
                  <a:cubicBezTo>
                    <a:pt x="27625" y="17569"/>
                    <a:pt x="28132" y="17932"/>
                    <a:pt x="28650" y="18288"/>
                  </a:cubicBezTo>
                  <a:cubicBezTo>
                    <a:pt x="28711" y="18331"/>
                    <a:pt x="28774" y="18370"/>
                    <a:pt x="28839" y="18406"/>
                  </a:cubicBezTo>
                  <a:cubicBezTo>
                    <a:pt x="28869" y="18421"/>
                    <a:pt x="28913" y="18425"/>
                    <a:pt x="28945" y="18433"/>
                  </a:cubicBezTo>
                  <a:cubicBezTo>
                    <a:pt x="29011" y="18394"/>
                    <a:pt x="29011" y="18348"/>
                    <a:pt x="29024" y="18307"/>
                  </a:cubicBezTo>
                  <a:cubicBezTo>
                    <a:pt x="29117" y="17993"/>
                    <a:pt x="29204" y="17680"/>
                    <a:pt x="29271" y="17364"/>
                  </a:cubicBezTo>
                  <a:cubicBezTo>
                    <a:pt x="29518" y="16214"/>
                    <a:pt x="29850" y="15071"/>
                    <a:pt x="30182" y="13928"/>
                  </a:cubicBezTo>
                  <a:cubicBezTo>
                    <a:pt x="30187" y="13909"/>
                    <a:pt x="30202" y="13891"/>
                    <a:pt x="30218" y="13861"/>
                  </a:cubicBezTo>
                  <a:cubicBezTo>
                    <a:pt x="30284" y="13893"/>
                    <a:pt x="30338" y="13917"/>
                    <a:pt x="30392" y="13946"/>
                  </a:cubicBezTo>
                  <a:cubicBezTo>
                    <a:pt x="31067" y="14310"/>
                    <a:pt x="31778" y="14637"/>
                    <a:pt x="32506" y="14948"/>
                  </a:cubicBezTo>
                  <a:cubicBezTo>
                    <a:pt x="32616" y="14994"/>
                    <a:pt x="32720" y="15046"/>
                    <a:pt x="32823" y="15098"/>
                  </a:cubicBezTo>
                  <a:cubicBezTo>
                    <a:pt x="33532" y="15458"/>
                    <a:pt x="34255" y="15804"/>
                    <a:pt x="34991" y="16137"/>
                  </a:cubicBezTo>
                  <a:cubicBezTo>
                    <a:pt x="35033" y="16156"/>
                    <a:pt x="35068" y="16186"/>
                    <a:pt x="35129" y="16186"/>
                  </a:cubicBezTo>
                  <a:cubicBezTo>
                    <a:pt x="35138" y="16186"/>
                    <a:pt x="35149" y="16185"/>
                    <a:pt x="35160" y="16183"/>
                  </a:cubicBezTo>
                  <a:cubicBezTo>
                    <a:pt x="35183" y="16156"/>
                    <a:pt x="35209" y="16128"/>
                    <a:pt x="35232" y="16098"/>
                  </a:cubicBezTo>
                  <a:cubicBezTo>
                    <a:pt x="35755" y="15413"/>
                    <a:pt x="36224" y="14710"/>
                    <a:pt x="36623" y="13990"/>
                  </a:cubicBezTo>
                  <a:cubicBezTo>
                    <a:pt x="37115" y="13097"/>
                    <a:pt x="37456" y="12182"/>
                    <a:pt x="37682" y="11259"/>
                  </a:cubicBezTo>
                  <a:cubicBezTo>
                    <a:pt x="38005" y="9951"/>
                    <a:pt x="38169" y="8610"/>
                    <a:pt x="38168" y="7262"/>
                  </a:cubicBezTo>
                  <a:cubicBezTo>
                    <a:pt x="38168" y="7144"/>
                    <a:pt x="38160" y="7027"/>
                    <a:pt x="38144" y="6910"/>
                  </a:cubicBezTo>
                  <a:cubicBezTo>
                    <a:pt x="38096" y="6588"/>
                    <a:pt x="38049" y="6265"/>
                    <a:pt x="37983" y="5950"/>
                  </a:cubicBezTo>
                  <a:cubicBezTo>
                    <a:pt x="37907" y="5591"/>
                    <a:pt x="37818" y="5235"/>
                    <a:pt x="37725" y="4882"/>
                  </a:cubicBezTo>
                  <a:cubicBezTo>
                    <a:pt x="37653" y="4616"/>
                    <a:pt x="37573" y="4353"/>
                    <a:pt x="37489" y="4091"/>
                  </a:cubicBezTo>
                  <a:cubicBezTo>
                    <a:pt x="37393" y="3793"/>
                    <a:pt x="37298" y="3497"/>
                    <a:pt x="37186" y="3205"/>
                  </a:cubicBezTo>
                  <a:cubicBezTo>
                    <a:pt x="37001" y="2721"/>
                    <a:pt x="36800" y="2243"/>
                    <a:pt x="36566" y="1778"/>
                  </a:cubicBezTo>
                  <a:lnTo>
                    <a:pt x="36566" y="1778"/>
                  </a:lnTo>
                  <a:lnTo>
                    <a:pt x="36568" y="1779"/>
                  </a:lnTo>
                  <a:cubicBezTo>
                    <a:pt x="36357" y="1359"/>
                    <a:pt x="36138" y="942"/>
                    <a:pt x="35874" y="550"/>
                  </a:cubicBezTo>
                  <a:cubicBezTo>
                    <a:pt x="35751" y="366"/>
                    <a:pt x="35624" y="184"/>
                    <a:pt x="35501" y="0"/>
                  </a:cubicBezTo>
                  <a:close/>
                </a:path>
              </a:pathLst>
            </a:custGeom>
            <a:solidFill>
              <a:srgbClr val="F169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1146;p52"/>
            <p:cNvSpPr/>
            <p:nvPr/>
          </p:nvSpPr>
          <p:spPr>
            <a:xfrm>
              <a:off x="5723400" y="3353200"/>
              <a:ext cx="174850" cy="147350"/>
            </a:xfrm>
            <a:custGeom>
              <a:avLst/>
              <a:gdLst/>
              <a:ahLst/>
              <a:cxnLst/>
              <a:rect l="l" t="t" r="r" b="b"/>
              <a:pathLst>
                <a:path w="6994" h="5894" extrusionOk="0">
                  <a:moveTo>
                    <a:pt x="3605" y="1"/>
                  </a:moveTo>
                  <a:cubicBezTo>
                    <a:pt x="3577" y="42"/>
                    <a:pt x="3554" y="77"/>
                    <a:pt x="3533" y="114"/>
                  </a:cubicBezTo>
                  <a:cubicBezTo>
                    <a:pt x="3425" y="306"/>
                    <a:pt x="3324" y="501"/>
                    <a:pt x="3212" y="689"/>
                  </a:cubicBezTo>
                  <a:cubicBezTo>
                    <a:pt x="2617" y="1700"/>
                    <a:pt x="1904" y="2624"/>
                    <a:pt x="1121" y="3493"/>
                  </a:cubicBezTo>
                  <a:cubicBezTo>
                    <a:pt x="804" y="3843"/>
                    <a:pt x="472" y="4177"/>
                    <a:pt x="123" y="4494"/>
                  </a:cubicBezTo>
                  <a:cubicBezTo>
                    <a:pt x="76" y="4537"/>
                    <a:pt x="20" y="4573"/>
                    <a:pt x="1" y="4638"/>
                  </a:cubicBezTo>
                  <a:cubicBezTo>
                    <a:pt x="8" y="4651"/>
                    <a:pt x="11" y="4664"/>
                    <a:pt x="18" y="4670"/>
                  </a:cubicBezTo>
                  <a:cubicBezTo>
                    <a:pt x="45" y="4689"/>
                    <a:pt x="72" y="4708"/>
                    <a:pt x="100" y="4724"/>
                  </a:cubicBezTo>
                  <a:cubicBezTo>
                    <a:pt x="477" y="4936"/>
                    <a:pt x="858" y="5138"/>
                    <a:pt x="1268" y="5278"/>
                  </a:cubicBezTo>
                  <a:cubicBezTo>
                    <a:pt x="1799" y="5461"/>
                    <a:pt x="2340" y="5610"/>
                    <a:pt x="2886" y="5744"/>
                  </a:cubicBezTo>
                  <a:cubicBezTo>
                    <a:pt x="3209" y="5823"/>
                    <a:pt x="3536" y="5881"/>
                    <a:pt x="3870" y="5892"/>
                  </a:cubicBezTo>
                  <a:cubicBezTo>
                    <a:pt x="3898" y="5893"/>
                    <a:pt x="3925" y="5893"/>
                    <a:pt x="3952" y="5893"/>
                  </a:cubicBezTo>
                  <a:cubicBezTo>
                    <a:pt x="4117" y="5893"/>
                    <a:pt x="4277" y="5878"/>
                    <a:pt x="4435" y="5822"/>
                  </a:cubicBezTo>
                  <a:cubicBezTo>
                    <a:pt x="4616" y="5759"/>
                    <a:pt x="4798" y="5702"/>
                    <a:pt x="4978" y="5639"/>
                  </a:cubicBezTo>
                  <a:cubicBezTo>
                    <a:pt x="5608" y="5417"/>
                    <a:pt x="6214" y="5143"/>
                    <a:pt x="6773" y="4773"/>
                  </a:cubicBezTo>
                  <a:cubicBezTo>
                    <a:pt x="6841" y="4728"/>
                    <a:pt x="6910" y="4685"/>
                    <a:pt x="6993" y="4633"/>
                  </a:cubicBezTo>
                  <a:lnTo>
                    <a:pt x="6993" y="4633"/>
                  </a:lnTo>
                  <a:cubicBezTo>
                    <a:pt x="6993" y="4633"/>
                    <a:pt x="6993" y="4633"/>
                    <a:pt x="6993" y="4633"/>
                  </a:cubicBezTo>
                  <a:lnTo>
                    <a:pt x="6993" y="4632"/>
                  </a:lnTo>
                  <a:cubicBezTo>
                    <a:pt x="6993" y="4632"/>
                    <a:pt x="6993" y="4632"/>
                    <a:pt x="6993" y="4633"/>
                  </a:cubicBezTo>
                  <a:lnTo>
                    <a:pt x="6993" y="4633"/>
                  </a:lnTo>
                  <a:cubicBezTo>
                    <a:pt x="6957" y="4592"/>
                    <a:pt x="6935" y="4568"/>
                    <a:pt x="6913" y="4544"/>
                  </a:cubicBezTo>
                  <a:cubicBezTo>
                    <a:pt x="6338" y="3948"/>
                    <a:pt x="5785" y="3333"/>
                    <a:pt x="5262" y="2691"/>
                  </a:cubicBezTo>
                  <a:cubicBezTo>
                    <a:pt x="4622" y="1905"/>
                    <a:pt x="4068" y="1065"/>
                    <a:pt x="3674" y="125"/>
                  </a:cubicBezTo>
                  <a:cubicBezTo>
                    <a:pt x="3667" y="104"/>
                    <a:pt x="3657" y="85"/>
                    <a:pt x="3647" y="65"/>
                  </a:cubicBezTo>
                  <a:cubicBezTo>
                    <a:pt x="3637" y="46"/>
                    <a:pt x="3624" y="28"/>
                    <a:pt x="3605" y="1"/>
                  </a:cubicBezTo>
                  <a:close/>
                </a:path>
              </a:pathLst>
            </a:custGeom>
            <a:solidFill>
              <a:srgbClr val="F590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1147;p52"/>
            <p:cNvSpPr/>
            <p:nvPr/>
          </p:nvSpPr>
          <p:spPr>
            <a:xfrm>
              <a:off x="5723375" y="3442625"/>
              <a:ext cx="174850" cy="57900"/>
            </a:xfrm>
            <a:custGeom>
              <a:avLst/>
              <a:gdLst/>
              <a:ahLst/>
              <a:cxnLst/>
              <a:rect l="l" t="t" r="r" b="b"/>
              <a:pathLst>
                <a:path w="6994" h="2316" extrusionOk="0">
                  <a:moveTo>
                    <a:pt x="6019" y="0"/>
                  </a:moveTo>
                  <a:cubicBezTo>
                    <a:pt x="5977" y="32"/>
                    <a:pt x="5938" y="61"/>
                    <a:pt x="5902" y="90"/>
                  </a:cubicBezTo>
                  <a:cubicBezTo>
                    <a:pt x="5491" y="413"/>
                    <a:pt x="5047" y="652"/>
                    <a:pt x="4584" y="844"/>
                  </a:cubicBezTo>
                  <a:cubicBezTo>
                    <a:pt x="4452" y="899"/>
                    <a:pt x="4318" y="948"/>
                    <a:pt x="4186" y="1004"/>
                  </a:cubicBezTo>
                  <a:cubicBezTo>
                    <a:pt x="4072" y="1052"/>
                    <a:pt x="3955" y="1065"/>
                    <a:pt x="3837" y="1065"/>
                  </a:cubicBezTo>
                  <a:cubicBezTo>
                    <a:pt x="3815" y="1065"/>
                    <a:pt x="3794" y="1065"/>
                    <a:pt x="3772" y="1064"/>
                  </a:cubicBezTo>
                  <a:cubicBezTo>
                    <a:pt x="3526" y="1055"/>
                    <a:pt x="3287" y="1004"/>
                    <a:pt x="3049" y="936"/>
                  </a:cubicBezTo>
                  <a:cubicBezTo>
                    <a:pt x="2646" y="821"/>
                    <a:pt x="2250" y="686"/>
                    <a:pt x="1861" y="531"/>
                  </a:cubicBezTo>
                  <a:cubicBezTo>
                    <a:pt x="1561" y="409"/>
                    <a:pt x="1280" y="233"/>
                    <a:pt x="1005" y="48"/>
                  </a:cubicBezTo>
                  <a:lnTo>
                    <a:pt x="1001" y="46"/>
                  </a:lnTo>
                  <a:cubicBezTo>
                    <a:pt x="721" y="349"/>
                    <a:pt x="428" y="639"/>
                    <a:pt x="122" y="916"/>
                  </a:cubicBezTo>
                  <a:cubicBezTo>
                    <a:pt x="76" y="960"/>
                    <a:pt x="19" y="996"/>
                    <a:pt x="0" y="1061"/>
                  </a:cubicBezTo>
                  <a:cubicBezTo>
                    <a:pt x="8" y="1075"/>
                    <a:pt x="10" y="1088"/>
                    <a:pt x="18" y="1093"/>
                  </a:cubicBezTo>
                  <a:cubicBezTo>
                    <a:pt x="44" y="1112"/>
                    <a:pt x="72" y="1129"/>
                    <a:pt x="100" y="1147"/>
                  </a:cubicBezTo>
                  <a:cubicBezTo>
                    <a:pt x="477" y="1358"/>
                    <a:pt x="858" y="1561"/>
                    <a:pt x="1268" y="1701"/>
                  </a:cubicBezTo>
                  <a:cubicBezTo>
                    <a:pt x="1800" y="1884"/>
                    <a:pt x="2340" y="2032"/>
                    <a:pt x="2886" y="2165"/>
                  </a:cubicBezTo>
                  <a:cubicBezTo>
                    <a:pt x="3209" y="2245"/>
                    <a:pt x="3536" y="2304"/>
                    <a:pt x="3870" y="2314"/>
                  </a:cubicBezTo>
                  <a:cubicBezTo>
                    <a:pt x="3900" y="2315"/>
                    <a:pt x="3930" y="2315"/>
                    <a:pt x="3960" y="2315"/>
                  </a:cubicBezTo>
                  <a:cubicBezTo>
                    <a:pt x="4122" y="2315"/>
                    <a:pt x="4279" y="2299"/>
                    <a:pt x="4435" y="2245"/>
                  </a:cubicBezTo>
                  <a:cubicBezTo>
                    <a:pt x="4616" y="2182"/>
                    <a:pt x="4798" y="2125"/>
                    <a:pt x="4978" y="2061"/>
                  </a:cubicBezTo>
                  <a:cubicBezTo>
                    <a:pt x="5608" y="1840"/>
                    <a:pt x="6214" y="1566"/>
                    <a:pt x="6773" y="1195"/>
                  </a:cubicBezTo>
                  <a:cubicBezTo>
                    <a:pt x="6841" y="1149"/>
                    <a:pt x="6911" y="1107"/>
                    <a:pt x="6993" y="1055"/>
                  </a:cubicBezTo>
                  <a:cubicBezTo>
                    <a:pt x="6955" y="1014"/>
                    <a:pt x="6934" y="990"/>
                    <a:pt x="6911" y="966"/>
                  </a:cubicBezTo>
                  <a:lnTo>
                    <a:pt x="6913" y="966"/>
                  </a:lnTo>
                  <a:cubicBezTo>
                    <a:pt x="6608" y="650"/>
                    <a:pt x="6310" y="329"/>
                    <a:pt x="6019" y="0"/>
                  </a:cubicBezTo>
                  <a:close/>
                </a:path>
              </a:pathLst>
            </a:custGeom>
            <a:solidFill>
              <a:srgbClr val="F169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1148;p52"/>
            <p:cNvSpPr/>
            <p:nvPr/>
          </p:nvSpPr>
          <p:spPr>
            <a:xfrm>
              <a:off x="5922800" y="3157450"/>
              <a:ext cx="220725" cy="224325"/>
            </a:xfrm>
            <a:custGeom>
              <a:avLst/>
              <a:gdLst/>
              <a:ahLst/>
              <a:cxnLst/>
              <a:rect l="l" t="t" r="r" b="b"/>
              <a:pathLst>
                <a:path w="8829" h="8973" extrusionOk="0">
                  <a:moveTo>
                    <a:pt x="6186" y="0"/>
                  </a:moveTo>
                  <a:cubicBezTo>
                    <a:pt x="6136" y="27"/>
                    <a:pt x="6126" y="72"/>
                    <a:pt x="6104" y="110"/>
                  </a:cubicBezTo>
                  <a:cubicBezTo>
                    <a:pt x="5690" y="839"/>
                    <a:pt x="5211" y="1531"/>
                    <a:pt x="4674" y="2175"/>
                  </a:cubicBezTo>
                  <a:cubicBezTo>
                    <a:pt x="4156" y="2795"/>
                    <a:pt x="3589" y="3371"/>
                    <a:pt x="3005" y="3928"/>
                  </a:cubicBezTo>
                  <a:cubicBezTo>
                    <a:pt x="2838" y="4089"/>
                    <a:pt x="2663" y="4244"/>
                    <a:pt x="2485" y="4392"/>
                  </a:cubicBezTo>
                  <a:cubicBezTo>
                    <a:pt x="1751" y="5004"/>
                    <a:pt x="964" y="5544"/>
                    <a:pt x="141" y="6031"/>
                  </a:cubicBezTo>
                  <a:lnTo>
                    <a:pt x="2" y="6114"/>
                  </a:lnTo>
                  <a:lnTo>
                    <a:pt x="1" y="6114"/>
                  </a:lnTo>
                  <a:cubicBezTo>
                    <a:pt x="7" y="6127"/>
                    <a:pt x="13" y="6140"/>
                    <a:pt x="22" y="6151"/>
                  </a:cubicBezTo>
                  <a:cubicBezTo>
                    <a:pt x="51" y="6177"/>
                    <a:pt x="81" y="6204"/>
                    <a:pt x="111" y="6229"/>
                  </a:cubicBezTo>
                  <a:cubicBezTo>
                    <a:pt x="747" y="6766"/>
                    <a:pt x="1438" y="7236"/>
                    <a:pt x="2171" y="7629"/>
                  </a:cubicBezTo>
                  <a:cubicBezTo>
                    <a:pt x="2932" y="8039"/>
                    <a:pt x="3732" y="8354"/>
                    <a:pt x="4557" y="8602"/>
                  </a:cubicBezTo>
                  <a:cubicBezTo>
                    <a:pt x="4842" y="8688"/>
                    <a:pt x="5134" y="8738"/>
                    <a:pt x="5427" y="8792"/>
                  </a:cubicBezTo>
                  <a:cubicBezTo>
                    <a:pt x="5969" y="8892"/>
                    <a:pt x="6513" y="8958"/>
                    <a:pt x="7065" y="8970"/>
                  </a:cubicBezTo>
                  <a:cubicBezTo>
                    <a:pt x="7156" y="8972"/>
                    <a:pt x="7246" y="8972"/>
                    <a:pt x="7337" y="8972"/>
                  </a:cubicBezTo>
                  <a:cubicBezTo>
                    <a:pt x="7661" y="8972"/>
                    <a:pt x="7985" y="8960"/>
                    <a:pt x="8308" y="8936"/>
                  </a:cubicBezTo>
                  <a:cubicBezTo>
                    <a:pt x="8330" y="8933"/>
                    <a:pt x="8352" y="8931"/>
                    <a:pt x="8374" y="8927"/>
                  </a:cubicBezTo>
                  <a:cubicBezTo>
                    <a:pt x="8420" y="8917"/>
                    <a:pt x="8452" y="8893"/>
                    <a:pt x="8464" y="8844"/>
                  </a:cubicBezTo>
                  <a:cubicBezTo>
                    <a:pt x="8481" y="8776"/>
                    <a:pt x="8499" y="8708"/>
                    <a:pt x="8517" y="8639"/>
                  </a:cubicBezTo>
                  <a:cubicBezTo>
                    <a:pt x="8604" y="8284"/>
                    <a:pt x="8668" y="7925"/>
                    <a:pt x="8721" y="7564"/>
                  </a:cubicBezTo>
                  <a:cubicBezTo>
                    <a:pt x="8763" y="7271"/>
                    <a:pt x="8796" y="6978"/>
                    <a:pt x="8812" y="6684"/>
                  </a:cubicBezTo>
                  <a:cubicBezTo>
                    <a:pt x="8829" y="6367"/>
                    <a:pt x="8828" y="6049"/>
                    <a:pt x="8809" y="5733"/>
                  </a:cubicBezTo>
                  <a:cubicBezTo>
                    <a:pt x="8795" y="5456"/>
                    <a:pt x="8765" y="5180"/>
                    <a:pt x="8718" y="4906"/>
                  </a:cubicBezTo>
                  <a:cubicBezTo>
                    <a:pt x="8592" y="4185"/>
                    <a:pt x="8383" y="3487"/>
                    <a:pt x="8110" y="2808"/>
                  </a:cubicBezTo>
                  <a:cubicBezTo>
                    <a:pt x="7925" y="2350"/>
                    <a:pt x="7685" y="1920"/>
                    <a:pt x="7432" y="1498"/>
                  </a:cubicBezTo>
                  <a:cubicBezTo>
                    <a:pt x="7250" y="1192"/>
                    <a:pt x="7041" y="903"/>
                    <a:pt x="6811" y="632"/>
                  </a:cubicBezTo>
                  <a:cubicBezTo>
                    <a:pt x="6649" y="442"/>
                    <a:pt x="6483" y="254"/>
                    <a:pt x="6294" y="88"/>
                  </a:cubicBezTo>
                  <a:cubicBezTo>
                    <a:pt x="6259" y="57"/>
                    <a:pt x="6221" y="29"/>
                    <a:pt x="6186" y="0"/>
                  </a:cubicBezTo>
                  <a:close/>
                </a:path>
              </a:pathLst>
            </a:custGeom>
            <a:solidFill>
              <a:srgbClr val="F590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1149;p52"/>
            <p:cNvSpPr/>
            <p:nvPr/>
          </p:nvSpPr>
          <p:spPr>
            <a:xfrm>
              <a:off x="5929400" y="3157450"/>
              <a:ext cx="214125" cy="224350"/>
            </a:xfrm>
            <a:custGeom>
              <a:avLst/>
              <a:gdLst/>
              <a:ahLst/>
              <a:cxnLst/>
              <a:rect l="l" t="t" r="r" b="b"/>
              <a:pathLst>
                <a:path w="8565" h="8974" extrusionOk="0">
                  <a:moveTo>
                    <a:pt x="5922" y="0"/>
                  </a:moveTo>
                  <a:cubicBezTo>
                    <a:pt x="5872" y="27"/>
                    <a:pt x="5862" y="72"/>
                    <a:pt x="5840" y="110"/>
                  </a:cubicBezTo>
                  <a:cubicBezTo>
                    <a:pt x="5617" y="500"/>
                    <a:pt x="5376" y="878"/>
                    <a:pt x="5121" y="1244"/>
                  </a:cubicBezTo>
                  <a:cubicBezTo>
                    <a:pt x="5218" y="1351"/>
                    <a:pt x="5312" y="1460"/>
                    <a:pt x="5402" y="1575"/>
                  </a:cubicBezTo>
                  <a:cubicBezTo>
                    <a:pt x="5654" y="1896"/>
                    <a:pt x="5897" y="2226"/>
                    <a:pt x="6097" y="2585"/>
                  </a:cubicBezTo>
                  <a:cubicBezTo>
                    <a:pt x="6392" y="3118"/>
                    <a:pt x="6639" y="3673"/>
                    <a:pt x="6817" y="4256"/>
                  </a:cubicBezTo>
                  <a:cubicBezTo>
                    <a:pt x="6884" y="4477"/>
                    <a:pt x="6937" y="4703"/>
                    <a:pt x="6977" y="4930"/>
                  </a:cubicBezTo>
                  <a:cubicBezTo>
                    <a:pt x="7026" y="5189"/>
                    <a:pt x="7059" y="5452"/>
                    <a:pt x="7078" y="5716"/>
                  </a:cubicBezTo>
                  <a:cubicBezTo>
                    <a:pt x="7095" y="5961"/>
                    <a:pt x="7099" y="6206"/>
                    <a:pt x="7094" y="6453"/>
                  </a:cubicBezTo>
                  <a:cubicBezTo>
                    <a:pt x="7088" y="6757"/>
                    <a:pt x="7071" y="7060"/>
                    <a:pt x="7036" y="7363"/>
                  </a:cubicBezTo>
                  <a:cubicBezTo>
                    <a:pt x="7030" y="7421"/>
                    <a:pt x="7021" y="7478"/>
                    <a:pt x="7015" y="7538"/>
                  </a:cubicBezTo>
                  <a:cubicBezTo>
                    <a:pt x="7012" y="7575"/>
                    <a:pt x="6984" y="7607"/>
                    <a:pt x="6948" y="7616"/>
                  </a:cubicBezTo>
                  <a:cubicBezTo>
                    <a:pt x="6930" y="7622"/>
                    <a:pt x="6913" y="7626"/>
                    <a:pt x="6895" y="7629"/>
                  </a:cubicBezTo>
                  <a:cubicBezTo>
                    <a:pt x="6557" y="7700"/>
                    <a:pt x="6215" y="7753"/>
                    <a:pt x="5871" y="7789"/>
                  </a:cubicBezTo>
                  <a:cubicBezTo>
                    <a:pt x="5600" y="7818"/>
                    <a:pt x="5328" y="7831"/>
                    <a:pt x="5057" y="7831"/>
                  </a:cubicBezTo>
                  <a:cubicBezTo>
                    <a:pt x="4871" y="7831"/>
                    <a:pt x="4685" y="7825"/>
                    <a:pt x="4499" y="7814"/>
                  </a:cubicBezTo>
                  <a:cubicBezTo>
                    <a:pt x="4251" y="7800"/>
                    <a:pt x="4005" y="7790"/>
                    <a:pt x="3760" y="7749"/>
                  </a:cubicBezTo>
                  <a:cubicBezTo>
                    <a:pt x="3052" y="7629"/>
                    <a:pt x="2359" y="7455"/>
                    <a:pt x="1687" y="7196"/>
                  </a:cubicBezTo>
                  <a:cubicBezTo>
                    <a:pt x="1099" y="6969"/>
                    <a:pt x="535" y="6689"/>
                    <a:pt x="1" y="6356"/>
                  </a:cubicBezTo>
                  <a:lnTo>
                    <a:pt x="1" y="6356"/>
                  </a:lnTo>
                  <a:cubicBezTo>
                    <a:pt x="594" y="6841"/>
                    <a:pt x="1233" y="7267"/>
                    <a:pt x="1907" y="7629"/>
                  </a:cubicBezTo>
                  <a:cubicBezTo>
                    <a:pt x="2670" y="8040"/>
                    <a:pt x="3468" y="8355"/>
                    <a:pt x="4293" y="8604"/>
                  </a:cubicBezTo>
                  <a:cubicBezTo>
                    <a:pt x="4578" y="8689"/>
                    <a:pt x="4871" y="8740"/>
                    <a:pt x="5163" y="8794"/>
                  </a:cubicBezTo>
                  <a:cubicBezTo>
                    <a:pt x="5705" y="8893"/>
                    <a:pt x="6250" y="8960"/>
                    <a:pt x="6801" y="8971"/>
                  </a:cubicBezTo>
                  <a:cubicBezTo>
                    <a:pt x="6891" y="8973"/>
                    <a:pt x="6981" y="8974"/>
                    <a:pt x="7071" y="8974"/>
                  </a:cubicBezTo>
                  <a:cubicBezTo>
                    <a:pt x="7396" y="8974"/>
                    <a:pt x="7721" y="8961"/>
                    <a:pt x="8044" y="8936"/>
                  </a:cubicBezTo>
                  <a:cubicBezTo>
                    <a:pt x="8067" y="8934"/>
                    <a:pt x="8088" y="8932"/>
                    <a:pt x="8110" y="8928"/>
                  </a:cubicBezTo>
                  <a:cubicBezTo>
                    <a:pt x="8156" y="8918"/>
                    <a:pt x="8188" y="8894"/>
                    <a:pt x="8200" y="8845"/>
                  </a:cubicBezTo>
                  <a:cubicBezTo>
                    <a:pt x="8217" y="8776"/>
                    <a:pt x="8237" y="8708"/>
                    <a:pt x="8253" y="8640"/>
                  </a:cubicBezTo>
                  <a:cubicBezTo>
                    <a:pt x="8340" y="8286"/>
                    <a:pt x="8404" y="7926"/>
                    <a:pt x="8457" y="7564"/>
                  </a:cubicBezTo>
                  <a:cubicBezTo>
                    <a:pt x="8499" y="7272"/>
                    <a:pt x="8532" y="6979"/>
                    <a:pt x="8548" y="6684"/>
                  </a:cubicBezTo>
                  <a:cubicBezTo>
                    <a:pt x="8565" y="6368"/>
                    <a:pt x="8564" y="6050"/>
                    <a:pt x="8545" y="5733"/>
                  </a:cubicBezTo>
                  <a:cubicBezTo>
                    <a:pt x="8531" y="5456"/>
                    <a:pt x="8501" y="5180"/>
                    <a:pt x="8454" y="4906"/>
                  </a:cubicBezTo>
                  <a:cubicBezTo>
                    <a:pt x="8328" y="4183"/>
                    <a:pt x="8119" y="3487"/>
                    <a:pt x="7846" y="2808"/>
                  </a:cubicBezTo>
                  <a:cubicBezTo>
                    <a:pt x="7661" y="2350"/>
                    <a:pt x="7421" y="1920"/>
                    <a:pt x="7168" y="1498"/>
                  </a:cubicBezTo>
                  <a:cubicBezTo>
                    <a:pt x="6986" y="1192"/>
                    <a:pt x="6778" y="903"/>
                    <a:pt x="6547" y="632"/>
                  </a:cubicBezTo>
                  <a:cubicBezTo>
                    <a:pt x="6385" y="442"/>
                    <a:pt x="6219" y="254"/>
                    <a:pt x="6030" y="88"/>
                  </a:cubicBezTo>
                  <a:cubicBezTo>
                    <a:pt x="5995" y="57"/>
                    <a:pt x="5957" y="28"/>
                    <a:pt x="5922" y="0"/>
                  </a:cubicBezTo>
                  <a:close/>
                </a:path>
              </a:pathLst>
            </a:custGeom>
            <a:solidFill>
              <a:srgbClr val="F169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1150;p52"/>
            <p:cNvSpPr/>
            <p:nvPr/>
          </p:nvSpPr>
          <p:spPr>
            <a:xfrm>
              <a:off x="5478075" y="3157450"/>
              <a:ext cx="220700" cy="224325"/>
            </a:xfrm>
            <a:custGeom>
              <a:avLst/>
              <a:gdLst/>
              <a:ahLst/>
              <a:cxnLst/>
              <a:rect l="l" t="t" r="r" b="b"/>
              <a:pathLst>
                <a:path w="8828" h="8973" extrusionOk="0">
                  <a:moveTo>
                    <a:pt x="2644" y="0"/>
                  </a:moveTo>
                  <a:cubicBezTo>
                    <a:pt x="2608" y="29"/>
                    <a:pt x="2571" y="57"/>
                    <a:pt x="2536" y="88"/>
                  </a:cubicBezTo>
                  <a:cubicBezTo>
                    <a:pt x="2347" y="254"/>
                    <a:pt x="2181" y="442"/>
                    <a:pt x="2019" y="632"/>
                  </a:cubicBezTo>
                  <a:cubicBezTo>
                    <a:pt x="1787" y="903"/>
                    <a:pt x="1580" y="1192"/>
                    <a:pt x="1398" y="1498"/>
                  </a:cubicBezTo>
                  <a:cubicBezTo>
                    <a:pt x="1145" y="1920"/>
                    <a:pt x="905" y="2350"/>
                    <a:pt x="720" y="2808"/>
                  </a:cubicBezTo>
                  <a:cubicBezTo>
                    <a:pt x="447" y="3487"/>
                    <a:pt x="236" y="4185"/>
                    <a:pt x="110" y="4906"/>
                  </a:cubicBezTo>
                  <a:cubicBezTo>
                    <a:pt x="65" y="5180"/>
                    <a:pt x="35" y="5456"/>
                    <a:pt x="21" y="5733"/>
                  </a:cubicBezTo>
                  <a:cubicBezTo>
                    <a:pt x="2" y="6049"/>
                    <a:pt x="1" y="6367"/>
                    <a:pt x="17" y="6684"/>
                  </a:cubicBezTo>
                  <a:cubicBezTo>
                    <a:pt x="34" y="6978"/>
                    <a:pt x="66" y="7271"/>
                    <a:pt x="109" y="7564"/>
                  </a:cubicBezTo>
                  <a:cubicBezTo>
                    <a:pt x="161" y="7925"/>
                    <a:pt x="226" y="8284"/>
                    <a:pt x="313" y="8639"/>
                  </a:cubicBezTo>
                  <a:cubicBezTo>
                    <a:pt x="329" y="8708"/>
                    <a:pt x="349" y="8776"/>
                    <a:pt x="366" y="8844"/>
                  </a:cubicBezTo>
                  <a:cubicBezTo>
                    <a:pt x="377" y="8893"/>
                    <a:pt x="410" y="8917"/>
                    <a:pt x="456" y="8927"/>
                  </a:cubicBezTo>
                  <a:cubicBezTo>
                    <a:pt x="477" y="8931"/>
                    <a:pt x="499" y="8933"/>
                    <a:pt x="521" y="8936"/>
                  </a:cubicBezTo>
                  <a:cubicBezTo>
                    <a:pt x="845" y="8960"/>
                    <a:pt x="1169" y="8972"/>
                    <a:pt x="1493" y="8972"/>
                  </a:cubicBezTo>
                  <a:cubicBezTo>
                    <a:pt x="1583" y="8972"/>
                    <a:pt x="1674" y="8972"/>
                    <a:pt x="1765" y="8970"/>
                  </a:cubicBezTo>
                  <a:cubicBezTo>
                    <a:pt x="2316" y="8958"/>
                    <a:pt x="2861" y="8892"/>
                    <a:pt x="3403" y="8792"/>
                  </a:cubicBezTo>
                  <a:cubicBezTo>
                    <a:pt x="3695" y="8738"/>
                    <a:pt x="3988" y="8688"/>
                    <a:pt x="4273" y="8602"/>
                  </a:cubicBezTo>
                  <a:cubicBezTo>
                    <a:pt x="5098" y="8354"/>
                    <a:pt x="5896" y="8039"/>
                    <a:pt x="6659" y="7629"/>
                  </a:cubicBezTo>
                  <a:cubicBezTo>
                    <a:pt x="7392" y="7236"/>
                    <a:pt x="8082" y="6766"/>
                    <a:pt x="8717" y="6229"/>
                  </a:cubicBezTo>
                  <a:cubicBezTo>
                    <a:pt x="8748" y="6204"/>
                    <a:pt x="8778" y="6177"/>
                    <a:pt x="8807" y="6151"/>
                  </a:cubicBezTo>
                  <a:cubicBezTo>
                    <a:pt x="8815" y="6140"/>
                    <a:pt x="8823" y="6127"/>
                    <a:pt x="8828" y="6114"/>
                  </a:cubicBezTo>
                  <a:lnTo>
                    <a:pt x="8688" y="6031"/>
                  </a:lnTo>
                  <a:cubicBezTo>
                    <a:pt x="7866" y="5544"/>
                    <a:pt x="7079" y="5004"/>
                    <a:pt x="6344" y="4392"/>
                  </a:cubicBezTo>
                  <a:cubicBezTo>
                    <a:pt x="6166" y="4244"/>
                    <a:pt x="5992" y="4089"/>
                    <a:pt x="5823" y="3928"/>
                  </a:cubicBezTo>
                  <a:cubicBezTo>
                    <a:pt x="5240" y="3371"/>
                    <a:pt x="4674" y="2795"/>
                    <a:pt x="4155" y="2175"/>
                  </a:cubicBezTo>
                  <a:cubicBezTo>
                    <a:pt x="3619" y="1531"/>
                    <a:pt x="3140" y="839"/>
                    <a:pt x="2725" y="110"/>
                  </a:cubicBezTo>
                  <a:cubicBezTo>
                    <a:pt x="2704" y="72"/>
                    <a:pt x="2694" y="27"/>
                    <a:pt x="2644" y="0"/>
                  </a:cubicBezTo>
                  <a:close/>
                </a:path>
              </a:pathLst>
            </a:custGeom>
            <a:solidFill>
              <a:srgbClr val="F590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1151;p52"/>
            <p:cNvSpPr/>
            <p:nvPr/>
          </p:nvSpPr>
          <p:spPr>
            <a:xfrm>
              <a:off x="5478075" y="3157450"/>
              <a:ext cx="214150" cy="224350"/>
            </a:xfrm>
            <a:custGeom>
              <a:avLst/>
              <a:gdLst/>
              <a:ahLst/>
              <a:cxnLst/>
              <a:rect l="l" t="t" r="r" b="b"/>
              <a:pathLst>
                <a:path w="8566" h="8974" extrusionOk="0">
                  <a:moveTo>
                    <a:pt x="2644" y="0"/>
                  </a:moveTo>
                  <a:cubicBezTo>
                    <a:pt x="2608" y="28"/>
                    <a:pt x="2571" y="57"/>
                    <a:pt x="2534" y="88"/>
                  </a:cubicBezTo>
                  <a:cubicBezTo>
                    <a:pt x="2347" y="254"/>
                    <a:pt x="2181" y="442"/>
                    <a:pt x="2019" y="632"/>
                  </a:cubicBezTo>
                  <a:cubicBezTo>
                    <a:pt x="1787" y="903"/>
                    <a:pt x="1580" y="1192"/>
                    <a:pt x="1398" y="1498"/>
                  </a:cubicBezTo>
                  <a:cubicBezTo>
                    <a:pt x="1145" y="1920"/>
                    <a:pt x="905" y="2350"/>
                    <a:pt x="720" y="2808"/>
                  </a:cubicBezTo>
                  <a:cubicBezTo>
                    <a:pt x="447" y="3487"/>
                    <a:pt x="236" y="4183"/>
                    <a:pt x="110" y="4906"/>
                  </a:cubicBezTo>
                  <a:cubicBezTo>
                    <a:pt x="65" y="5180"/>
                    <a:pt x="35" y="5456"/>
                    <a:pt x="21" y="5733"/>
                  </a:cubicBezTo>
                  <a:cubicBezTo>
                    <a:pt x="2" y="6050"/>
                    <a:pt x="1" y="6368"/>
                    <a:pt x="17" y="6684"/>
                  </a:cubicBezTo>
                  <a:cubicBezTo>
                    <a:pt x="34" y="6979"/>
                    <a:pt x="66" y="7272"/>
                    <a:pt x="109" y="7564"/>
                  </a:cubicBezTo>
                  <a:cubicBezTo>
                    <a:pt x="162" y="7926"/>
                    <a:pt x="226" y="8286"/>
                    <a:pt x="313" y="8640"/>
                  </a:cubicBezTo>
                  <a:cubicBezTo>
                    <a:pt x="329" y="8708"/>
                    <a:pt x="349" y="8776"/>
                    <a:pt x="366" y="8845"/>
                  </a:cubicBezTo>
                  <a:cubicBezTo>
                    <a:pt x="377" y="8894"/>
                    <a:pt x="410" y="8918"/>
                    <a:pt x="456" y="8928"/>
                  </a:cubicBezTo>
                  <a:cubicBezTo>
                    <a:pt x="477" y="8932"/>
                    <a:pt x="499" y="8934"/>
                    <a:pt x="520" y="8936"/>
                  </a:cubicBezTo>
                  <a:cubicBezTo>
                    <a:pt x="844" y="8961"/>
                    <a:pt x="1169" y="8974"/>
                    <a:pt x="1494" y="8974"/>
                  </a:cubicBezTo>
                  <a:cubicBezTo>
                    <a:pt x="1584" y="8974"/>
                    <a:pt x="1674" y="8973"/>
                    <a:pt x="1764" y="8971"/>
                  </a:cubicBezTo>
                  <a:cubicBezTo>
                    <a:pt x="2316" y="8960"/>
                    <a:pt x="2861" y="8893"/>
                    <a:pt x="3403" y="8794"/>
                  </a:cubicBezTo>
                  <a:cubicBezTo>
                    <a:pt x="3695" y="8740"/>
                    <a:pt x="3988" y="8689"/>
                    <a:pt x="4272" y="8604"/>
                  </a:cubicBezTo>
                  <a:cubicBezTo>
                    <a:pt x="5098" y="8355"/>
                    <a:pt x="5896" y="8040"/>
                    <a:pt x="6658" y="7629"/>
                  </a:cubicBezTo>
                  <a:cubicBezTo>
                    <a:pt x="7333" y="7267"/>
                    <a:pt x="7972" y="6841"/>
                    <a:pt x="8565" y="6356"/>
                  </a:cubicBezTo>
                  <a:lnTo>
                    <a:pt x="8565" y="6356"/>
                  </a:lnTo>
                  <a:cubicBezTo>
                    <a:pt x="8031" y="6689"/>
                    <a:pt x="7466" y="6969"/>
                    <a:pt x="6878" y="7196"/>
                  </a:cubicBezTo>
                  <a:cubicBezTo>
                    <a:pt x="6207" y="7455"/>
                    <a:pt x="5514" y="7629"/>
                    <a:pt x="4806" y="7749"/>
                  </a:cubicBezTo>
                  <a:cubicBezTo>
                    <a:pt x="4561" y="7790"/>
                    <a:pt x="4315" y="7800"/>
                    <a:pt x="4067" y="7814"/>
                  </a:cubicBezTo>
                  <a:cubicBezTo>
                    <a:pt x="3881" y="7825"/>
                    <a:pt x="3695" y="7831"/>
                    <a:pt x="3509" y="7831"/>
                  </a:cubicBezTo>
                  <a:cubicBezTo>
                    <a:pt x="3237" y="7831"/>
                    <a:pt x="2966" y="7818"/>
                    <a:pt x="2694" y="7789"/>
                  </a:cubicBezTo>
                  <a:cubicBezTo>
                    <a:pt x="2351" y="7753"/>
                    <a:pt x="2009" y="7700"/>
                    <a:pt x="1671" y="7629"/>
                  </a:cubicBezTo>
                  <a:cubicBezTo>
                    <a:pt x="1652" y="7626"/>
                    <a:pt x="1634" y="7622"/>
                    <a:pt x="1618" y="7616"/>
                  </a:cubicBezTo>
                  <a:cubicBezTo>
                    <a:pt x="1580" y="7607"/>
                    <a:pt x="1554" y="7575"/>
                    <a:pt x="1551" y="7538"/>
                  </a:cubicBezTo>
                  <a:cubicBezTo>
                    <a:pt x="1545" y="7478"/>
                    <a:pt x="1536" y="7421"/>
                    <a:pt x="1529" y="7363"/>
                  </a:cubicBezTo>
                  <a:cubicBezTo>
                    <a:pt x="1495" y="7060"/>
                    <a:pt x="1478" y="6757"/>
                    <a:pt x="1472" y="6453"/>
                  </a:cubicBezTo>
                  <a:cubicBezTo>
                    <a:pt x="1467" y="6206"/>
                    <a:pt x="1471" y="5961"/>
                    <a:pt x="1487" y="5716"/>
                  </a:cubicBezTo>
                  <a:cubicBezTo>
                    <a:pt x="1506" y="5452"/>
                    <a:pt x="1540" y="5189"/>
                    <a:pt x="1589" y="4930"/>
                  </a:cubicBezTo>
                  <a:cubicBezTo>
                    <a:pt x="1629" y="4703"/>
                    <a:pt x="1682" y="4477"/>
                    <a:pt x="1749" y="4256"/>
                  </a:cubicBezTo>
                  <a:cubicBezTo>
                    <a:pt x="1927" y="3673"/>
                    <a:pt x="2173" y="3118"/>
                    <a:pt x="2469" y="2585"/>
                  </a:cubicBezTo>
                  <a:cubicBezTo>
                    <a:pt x="2669" y="2226"/>
                    <a:pt x="2911" y="1896"/>
                    <a:pt x="3164" y="1575"/>
                  </a:cubicBezTo>
                  <a:cubicBezTo>
                    <a:pt x="3253" y="1460"/>
                    <a:pt x="3348" y="1351"/>
                    <a:pt x="3445" y="1244"/>
                  </a:cubicBezTo>
                  <a:cubicBezTo>
                    <a:pt x="3188" y="878"/>
                    <a:pt x="2949" y="500"/>
                    <a:pt x="2725" y="110"/>
                  </a:cubicBezTo>
                  <a:cubicBezTo>
                    <a:pt x="2704" y="72"/>
                    <a:pt x="2693" y="27"/>
                    <a:pt x="2644" y="0"/>
                  </a:cubicBezTo>
                  <a:close/>
                </a:path>
              </a:pathLst>
            </a:custGeom>
            <a:solidFill>
              <a:srgbClr val="F169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1" name="Google Shape;1061;p52"/>
          <p:cNvGrpSpPr/>
          <p:nvPr/>
        </p:nvGrpSpPr>
        <p:grpSpPr>
          <a:xfrm>
            <a:off x="1345237" y="3088679"/>
            <a:ext cx="240193" cy="678224"/>
            <a:chOff x="1474125" y="659350"/>
            <a:chExt cx="274475" cy="775025"/>
          </a:xfrm>
        </p:grpSpPr>
        <p:sp>
          <p:nvSpPr>
            <p:cNvPr id="242" name="Google Shape;1062;p52"/>
            <p:cNvSpPr/>
            <p:nvPr/>
          </p:nvSpPr>
          <p:spPr>
            <a:xfrm>
              <a:off x="1474125" y="659350"/>
              <a:ext cx="274475" cy="775025"/>
            </a:xfrm>
            <a:custGeom>
              <a:avLst/>
              <a:gdLst/>
              <a:ahLst/>
              <a:cxnLst/>
              <a:rect l="l" t="t" r="r" b="b"/>
              <a:pathLst>
                <a:path w="10979" h="31001" extrusionOk="0">
                  <a:moveTo>
                    <a:pt x="8947" y="0"/>
                  </a:moveTo>
                  <a:cubicBezTo>
                    <a:pt x="8389" y="0"/>
                    <a:pt x="7760" y="346"/>
                    <a:pt x="7204" y="1175"/>
                  </a:cubicBezTo>
                  <a:lnTo>
                    <a:pt x="7203" y="1175"/>
                  </a:lnTo>
                  <a:cubicBezTo>
                    <a:pt x="4822" y="4833"/>
                    <a:pt x="1252" y="7510"/>
                    <a:pt x="1817" y="12069"/>
                  </a:cubicBezTo>
                  <a:cubicBezTo>
                    <a:pt x="2041" y="14357"/>
                    <a:pt x="3197" y="15955"/>
                    <a:pt x="4727" y="17191"/>
                  </a:cubicBezTo>
                  <a:cubicBezTo>
                    <a:pt x="7185" y="18898"/>
                    <a:pt x="6122" y="20769"/>
                    <a:pt x="4462" y="22730"/>
                  </a:cubicBezTo>
                  <a:cubicBezTo>
                    <a:pt x="3126" y="24398"/>
                    <a:pt x="2658" y="25350"/>
                    <a:pt x="1184" y="27745"/>
                  </a:cubicBezTo>
                  <a:cubicBezTo>
                    <a:pt x="0" y="29672"/>
                    <a:pt x="903" y="31001"/>
                    <a:pt x="2150" y="31001"/>
                  </a:cubicBezTo>
                  <a:cubicBezTo>
                    <a:pt x="2853" y="31001"/>
                    <a:pt x="3666" y="30578"/>
                    <a:pt x="4276" y="29602"/>
                  </a:cubicBezTo>
                  <a:cubicBezTo>
                    <a:pt x="5556" y="27555"/>
                    <a:pt x="6127" y="26879"/>
                    <a:pt x="6885" y="25421"/>
                  </a:cubicBezTo>
                  <a:cubicBezTo>
                    <a:pt x="8167" y="23394"/>
                    <a:pt x="9721" y="21537"/>
                    <a:pt x="9903" y="19099"/>
                  </a:cubicBezTo>
                  <a:cubicBezTo>
                    <a:pt x="10224" y="14821"/>
                    <a:pt x="3626" y="13934"/>
                    <a:pt x="6904" y="8919"/>
                  </a:cubicBezTo>
                  <a:cubicBezTo>
                    <a:pt x="8205" y="7012"/>
                    <a:pt x="9252" y="5498"/>
                    <a:pt x="10211" y="3288"/>
                  </a:cubicBezTo>
                  <a:cubicBezTo>
                    <a:pt x="10978" y="1519"/>
                    <a:pt x="10117" y="0"/>
                    <a:pt x="8947" y="0"/>
                  </a:cubicBezTo>
                  <a:close/>
                </a:path>
              </a:pathLst>
            </a:custGeom>
            <a:solidFill>
              <a:srgbClr val="3B3E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1063;p52"/>
            <p:cNvSpPr/>
            <p:nvPr/>
          </p:nvSpPr>
          <p:spPr>
            <a:xfrm>
              <a:off x="1540750" y="779675"/>
              <a:ext cx="169150" cy="78125"/>
            </a:xfrm>
            <a:custGeom>
              <a:avLst/>
              <a:gdLst/>
              <a:ahLst/>
              <a:cxnLst/>
              <a:rect l="l" t="t" r="r" b="b"/>
              <a:pathLst>
                <a:path w="6766" h="3125" extrusionOk="0">
                  <a:moveTo>
                    <a:pt x="1803" y="0"/>
                  </a:moveTo>
                  <a:cubicBezTo>
                    <a:pt x="1118" y="890"/>
                    <a:pt x="485" y="1785"/>
                    <a:pt x="0" y="2736"/>
                  </a:cubicBezTo>
                  <a:cubicBezTo>
                    <a:pt x="1261" y="2951"/>
                    <a:pt x="2555" y="3124"/>
                    <a:pt x="3835" y="3124"/>
                  </a:cubicBezTo>
                  <a:cubicBezTo>
                    <a:pt x="4204" y="3124"/>
                    <a:pt x="4572" y="3110"/>
                    <a:pt x="4938" y="3078"/>
                  </a:cubicBezTo>
                  <a:cubicBezTo>
                    <a:pt x="5605" y="2087"/>
                    <a:pt x="6205" y="1153"/>
                    <a:pt x="6766" y="97"/>
                  </a:cubicBezTo>
                  <a:lnTo>
                    <a:pt x="6766" y="97"/>
                  </a:lnTo>
                  <a:cubicBezTo>
                    <a:pt x="6187" y="123"/>
                    <a:pt x="5609" y="137"/>
                    <a:pt x="5030" y="137"/>
                  </a:cubicBezTo>
                  <a:cubicBezTo>
                    <a:pt x="3953" y="137"/>
                    <a:pt x="2876" y="91"/>
                    <a:pt x="1803" y="0"/>
                  </a:cubicBezTo>
                  <a:close/>
                </a:path>
              </a:pathLst>
            </a:custGeom>
            <a:solidFill>
              <a:srgbClr val="2EC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1064;p52"/>
            <p:cNvSpPr/>
            <p:nvPr/>
          </p:nvSpPr>
          <p:spPr>
            <a:xfrm>
              <a:off x="1577625" y="1115625"/>
              <a:ext cx="144625" cy="123275"/>
            </a:xfrm>
            <a:custGeom>
              <a:avLst/>
              <a:gdLst/>
              <a:ahLst/>
              <a:cxnLst/>
              <a:rect l="l" t="t" r="r" b="b"/>
              <a:pathLst>
                <a:path w="5785" h="4931" extrusionOk="0">
                  <a:moveTo>
                    <a:pt x="5733" y="1"/>
                  </a:moveTo>
                  <a:cubicBezTo>
                    <a:pt x="4559" y="807"/>
                    <a:pt x="3305" y="1390"/>
                    <a:pt x="1954" y="1820"/>
                  </a:cubicBezTo>
                  <a:cubicBezTo>
                    <a:pt x="1733" y="2682"/>
                    <a:pt x="1093" y="3571"/>
                    <a:pt x="323" y="4479"/>
                  </a:cubicBezTo>
                  <a:cubicBezTo>
                    <a:pt x="209" y="4622"/>
                    <a:pt x="103" y="4758"/>
                    <a:pt x="0" y="4891"/>
                  </a:cubicBezTo>
                  <a:cubicBezTo>
                    <a:pt x="412" y="4916"/>
                    <a:pt x="826" y="4931"/>
                    <a:pt x="1239" y="4931"/>
                  </a:cubicBezTo>
                  <a:cubicBezTo>
                    <a:pt x="2321" y="4931"/>
                    <a:pt x="3399" y="4832"/>
                    <a:pt x="4437" y="4561"/>
                  </a:cubicBezTo>
                  <a:lnTo>
                    <a:pt x="4437" y="4562"/>
                  </a:lnTo>
                  <a:cubicBezTo>
                    <a:pt x="5120" y="3419"/>
                    <a:pt x="5662" y="2226"/>
                    <a:pt x="5765" y="849"/>
                  </a:cubicBezTo>
                  <a:cubicBezTo>
                    <a:pt x="5785" y="565"/>
                    <a:pt x="5775" y="281"/>
                    <a:pt x="5733" y="1"/>
                  </a:cubicBezTo>
                  <a:close/>
                </a:path>
              </a:pathLst>
            </a:custGeom>
            <a:solidFill>
              <a:srgbClr val="2EC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1065;p52"/>
            <p:cNvSpPr/>
            <p:nvPr/>
          </p:nvSpPr>
          <p:spPr>
            <a:xfrm>
              <a:off x="1474125" y="1337400"/>
              <a:ext cx="140000" cy="96975"/>
            </a:xfrm>
            <a:custGeom>
              <a:avLst/>
              <a:gdLst/>
              <a:ahLst/>
              <a:cxnLst/>
              <a:rect l="l" t="t" r="r" b="b"/>
              <a:pathLst>
                <a:path w="5600" h="3879" extrusionOk="0">
                  <a:moveTo>
                    <a:pt x="1565" y="1"/>
                  </a:moveTo>
                  <a:cubicBezTo>
                    <a:pt x="1446" y="197"/>
                    <a:pt x="1320" y="404"/>
                    <a:pt x="1186" y="623"/>
                  </a:cubicBezTo>
                  <a:cubicBezTo>
                    <a:pt x="1" y="2550"/>
                    <a:pt x="903" y="3879"/>
                    <a:pt x="2150" y="3879"/>
                  </a:cubicBezTo>
                  <a:cubicBezTo>
                    <a:pt x="2853" y="3879"/>
                    <a:pt x="3666" y="3456"/>
                    <a:pt x="4276" y="2480"/>
                  </a:cubicBezTo>
                  <a:cubicBezTo>
                    <a:pt x="4824" y="1604"/>
                    <a:pt x="5242" y="979"/>
                    <a:pt x="5600" y="436"/>
                  </a:cubicBezTo>
                  <a:lnTo>
                    <a:pt x="5600" y="436"/>
                  </a:lnTo>
                  <a:cubicBezTo>
                    <a:pt x="5530" y="437"/>
                    <a:pt x="5460" y="438"/>
                    <a:pt x="5390" y="438"/>
                  </a:cubicBezTo>
                  <a:cubicBezTo>
                    <a:pt x="4117" y="438"/>
                    <a:pt x="2813" y="227"/>
                    <a:pt x="1565" y="1"/>
                  </a:cubicBezTo>
                  <a:close/>
                </a:path>
              </a:pathLst>
            </a:custGeom>
            <a:solidFill>
              <a:srgbClr val="2EC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1066;p52"/>
            <p:cNvSpPr/>
            <p:nvPr/>
          </p:nvSpPr>
          <p:spPr>
            <a:xfrm>
              <a:off x="1521825" y="958800"/>
              <a:ext cx="130175" cy="101250"/>
            </a:xfrm>
            <a:custGeom>
              <a:avLst/>
              <a:gdLst/>
              <a:ahLst/>
              <a:cxnLst/>
              <a:rect l="l" t="t" r="r" b="b"/>
              <a:pathLst>
                <a:path w="5207" h="4050" extrusionOk="0">
                  <a:moveTo>
                    <a:pt x="4119" y="0"/>
                  </a:moveTo>
                  <a:cubicBezTo>
                    <a:pt x="2793" y="438"/>
                    <a:pt x="1391" y="704"/>
                    <a:pt x="1" y="727"/>
                  </a:cubicBezTo>
                  <a:cubicBezTo>
                    <a:pt x="246" y="2060"/>
                    <a:pt x="825" y="3142"/>
                    <a:pt x="1607" y="4050"/>
                  </a:cubicBezTo>
                  <a:cubicBezTo>
                    <a:pt x="2995" y="3768"/>
                    <a:pt x="4239" y="3117"/>
                    <a:pt x="5207" y="2093"/>
                  </a:cubicBezTo>
                  <a:cubicBezTo>
                    <a:pt x="4678" y="1456"/>
                    <a:pt x="4249" y="787"/>
                    <a:pt x="4119" y="0"/>
                  </a:cubicBezTo>
                  <a:close/>
                </a:path>
              </a:pathLst>
            </a:custGeom>
            <a:solidFill>
              <a:srgbClr val="2EC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1067;p52"/>
            <p:cNvSpPr/>
            <p:nvPr/>
          </p:nvSpPr>
          <p:spPr>
            <a:xfrm>
              <a:off x="1729375" y="724400"/>
              <a:ext cx="5575" cy="17175"/>
            </a:xfrm>
            <a:custGeom>
              <a:avLst/>
              <a:gdLst/>
              <a:ahLst/>
              <a:cxnLst/>
              <a:rect l="l" t="t" r="r" b="b"/>
              <a:pathLst>
                <a:path w="223" h="687" extrusionOk="0">
                  <a:moveTo>
                    <a:pt x="223" y="1"/>
                  </a:moveTo>
                  <a:lnTo>
                    <a:pt x="223" y="1"/>
                  </a:lnTo>
                  <a:cubicBezTo>
                    <a:pt x="221" y="3"/>
                    <a:pt x="220" y="7"/>
                    <a:pt x="220" y="11"/>
                  </a:cubicBezTo>
                  <a:cubicBezTo>
                    <a:pt x="220" y="7"/>
                    <a:pt x="223" y="3"/>
                    <a:pt x="223" y="1"/>
                  </a:cubicBezTo>
                  <a:close/>
                  <a:moveTo>
                    <a:pt x="35" y="604"/>
                  </a:moveTo>
                  <a:cubicBezTo>
                    <a:pt x="29" y="617"/>
                    <a:pt x="24" y="631"/>
                    <a:pt x="19" y="643"/>
                  </a:cubicBezTo>
                  <a:cubicBezTo>
                    <a:pt x="24" y="631"/>
                    <a:pt x="30" y="617"/>
                    <a:pt x="35" y="604"/>
                  </a:cubicBezTo>
                  <a:close/>
                  <a:moveTo>
                    <a:pt x="9" y="667"/>
                  </a:moveTo>
                  <a:lnTo>
                    <a:pt x="5" y="677"/>
                  </a:lnTo>
                  <a:cubicBezTo>
                    <a:pt x="6" y="674"/>
                    <a:pt x="8" y="670"/>
                    <a:pt x="9" y="667"/>
                  </a:cubicBezTo>
                  <a:close/>
                  <a:moveTo>
                    <a:pt x="5" y="677"/>
                  </a:moveTo>
                  <a:cubicBezTo>
                    <a:pt x="3" y="680"/>
                    <a:pt x="1" y="683"/>
                    <a:pt x="0" y="686"/>
                  </a:cubicBezTo>
                  <a:lnTo>
                    <a:pt x="5" y="677"/>
                  </a:lnTo>
                  <a:close/>
                </a:path>
              </a:pathLst>
            </a:custGeom>
            <a:solidFill>
              <a:srgbClr val="D1D0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1068;p52"/>
            <p:cNvSpPr/>
            <p:nvPr/>
          </p:nvSpPr>
          <p:spPr>
            <a:xfrm>
              <a:off x="1588250" y="665175"/>
              <a:ext cx="152175" cy="302400"/>
            </a:xfrm>
            <a:custGeom>
              <a:avLst/>
              <a:gdLst/>
              <a:ahLst/>
              <a:cxnLst/>
              <a:rect l="l" t="t" r="r" b="b"/>
              <a:pathLst>
                <a:path w="6087" h="12096" extrusionOk="0">
                  <a:moveTo>
                    <a:pt x="5131" y="0"/>
                  </a:moveTo>
                  <a:lnTo>
                    <a:pt x="5130" y="3"/>
                  </a:lnTo>
                  <a:cubicBezTo>
                    <a:pt x="5130" y="3"/>
                    <a:pt x="5131" y="4"/>
                    <a:pt x="5132" y="4"/>
                  </a:cubicBezTo>
                  <a:lnTo>
                    <a:pt x="5132" y="4"/>
                  </a:lnTo>
                  <a:cubicBezTo>
                    <a:pt x="5132" y="3"/>
                    <a:pt x="5131" y="1"/>
                    <a:pt x="5131" y="0"/>
                  </a:cubicBezTo>
                  <a:close/>
                  <a:moveTo>
                    <a:pt x="5132" y="4"/>
                  </a:moveTo>
                  <a:cubicBezTo>
                    <a:pt x="5561" y="1630"/>
                    <a:pt x="4645" y="3259"/>
                    <a:pt x="3498" y="4715"/>
                  </a:cubicBezTo>
                  <a:cubicBezTo>
                    <a:pt x="3954" y="4711"/>
                    <a:pt x="4409" y="4698"/>
                    <a:pt x="4866" y="4677"/>
                  </a:cubicBezTo>
                  <a:lnTo>
                    <a:pt x="4866" y="4677"/>
                  </a:lnTo>
                  <a:cubicBezTo>
                    <a:pt x="4305" y="5733"/>
                    <a:pt x="3705" y="6667"/>
                    <a:pt x="3036" y="7658"/>
                  </a:cubicBezTo>
                  <a:cubicBezTo>
                    <a:pt x="2672" y="7689"/>
                    <a:pt x="2305" y="7704"/>
                    <a:pt x="1936" y="7704"/>
                  </a:cubicBezTo>
                  <a:cubicBezTo>
                    <a:pt x="1655" y="7704"/>
                    <a:pt x="1372" y="7697"/>
                    <a:pt x="1088" y="7681"/>
                  </a:cubicBezTo>
                  <a:cubicBezTo>
                    <a:pt x="880" y="7991"/>
                    <a:pt x="699" y="8318"/>
                    <a:pt x="545" y="8659"/>
                  </a:cubicBezTo>
                  <a:cubicBezTo>
                    <a:pt x="94" y="9671"/>
                    <a:pt x="0" y="10925"/>
                    <a:pt x="228" y="12096"/>
                  </a:cubicBezTo>
                  <a:cubicBezTo>
                    <a:pt x="644" y="11997"/>
                    <a:pt x="1056" y="11880"/>
                    <a:pt x="1461" y="11745"/>
                  </a:cubicBezTo>
                  <a:cubicBezTo>
                    <a:pt x="1435" y="11583"/>
                    <a:pt x="1422" y="11417"/>
                    <a:pt x="1422" y="11252"/>
                  </a:cubicBezTo>
                  <a:cubicBezTo>
                    <a:pt x="1423" y="10521"/>
                    <a:pt x="1685" y="9686"/>
                    <a:pt x="2337" y="8686"/>
                  </a:cubicBezTo>
                  <a:cubicBezTo>
                    <a:pt x="3640" y="6779"/>
                    <a:pt x="4687" y="5265"/>
                    <a:pt x="5646" y="3055"/>
                  </a:cubicBezTo>
                  <a:cubicBezTo>
                    <a:pt x="5649" y="3049"/>
                    <a:pt x="5651" y="3043"/>
                    <a:pt x="5654" y="3036"/>
                  </a:cubicBezTo>
                  <a:cubicBezTo>
                    <a:pt x="5654" y="3035"/>
                    <a:pt x="5655" y="3034"/>
                    <a:pt x="5656" y="3033"/>
                  </a:cubicBezTo>
                  <a:lnTo>
                    <a:pt x="5663" y="3016"/>
                  </a:lnTo>
                  <a:cubicBezTo>
                    <a:pt x="5663" y="3015"/>
                    <a:pt x="5664" y="3014"/>
                    <a:pt x="5664" y="3012"/>
                  </a:cubicBezTo>
                  <a:cubicBezTo>
                    <a:pt x="5670" y="3000"/>
                    <a:pt x="5675" y="2986"/>
                    <a:pt x="5680" y="2973"/>
                  </a:cubicBezTo>
                  <a:cubicBezTo>
                    <a:pt x="5680" y="2973"/>
                    <a:pt x="5680" y="2972"/>
                    <a:pt x="5680" y="2972"/>
                  </a:cubicBezTo>
                  <a:cubicBezTo>
                    <a:pt x="5683" y="2966"/>
                    <a:pt x="5685" y="2960"/>
                    <a:pt x="5688" y="2953"/>
                  </a:cubicBezTo>
                  <a:lnTo>
                    <a:pt x="5688" y="2952"/>
                  </a:lnTo>
                  <a:cubicBezTo>
                    <a:pt x="5695" y="2932"/>
                    <a:pt x="5704" y="2911"/>
                    <a:pt x="5712" y="2890"/>
                  </a:cubicBezTo>
                  <a:cubicBezTo>
                    <a:pt x="5762" y="2758"/>
                    <a:pt x="5805" y="2624"/>
                    <a:pt x="5840" y="2487"/>
                  </a:cubicBezTo>
                  <a:lnTo>
                    <a:pt x="5840" y="2484"/>
                  </a:lnTo>
                  <a:lnTo>
                    <a:pt x="5844" y="2467"/>
                  </a:lnTo>
                  <a:lnTo>
                    <a:pt x="5849" y="2447"/>
                  </a:lnTo>
                  <a:cubicBezTo>
                    <a:pt x="5850" y="2442"/>
                    <a:pt x="5851" y="2435"/>
                    <a:pt x="5853" y="2429"/>
                  </a:cubicBezTo>
                  <a:lnTo>
                    <a:pt x="5854" y="2425"/>
                  </a:lnTo>
                  <a:cubicBezTo>
                    <a:pt x="5855" y="2420"/>
                    <a:pt x="5856" y="2416"/>
                    <a:pt x="5856" y="2413"/>
                  </a:cubicBezTo>
                  <a:cubicBezTo>
                    <a:pt x="5858" y="2409"/>
                    <a:pt x="5858" y="2408"/>
                    <a:pt x="5859" y="2405"/>
                  </a:cubicBezTo>
                  <a:cubicBezTo>
                    <a:pt x="5859" y="2403"/>
                    <a:pt x="5860" y="2398"/>
                    <a:pt x="5861" y="2393"/>
                  </a:cubicBezTo>
                  <a:cubicBezTo>
                    <a:pt x="5863" y="2389"/>
                    <a:pt x="5863" y="2385"/>
                    <a:pt x="5864" y="2383"/>
                  </a:cubicBezTo>
                  <a:cubicBezTo>
                    <a:pt x="5864" y="2379"/>
                    <a:pt x="5865" y="2375"/>
                    <a:pt x="5866" y="2371"/>
                  </a:cubicBezTo>
                  <a:lnTo>
                    <a:pt x="5868" y="2362"/>
                  </a:lnTo>
                  <a:lnTo>
                    <a:pt x="5869" y="2355"/>
                  </a:lnTo>
                  <a:lnTo>
                    <a:pt x="5871" y="2344"/>
                  </a:lnTo>
                  <a:cubicBezTo>
                    <a:pt x="5871" y="2344"/>
                    <a:pt x="5871" y="2342"/>
                    <a:pt x="5871" y="2341"/>
                  </a:cubicBezTo>
                  <a:cubicBezTo>
                    <a:pt x="6086" y="1289"/>
                    <a:pt x="5732" y="406"/>
                    <a:pt x="5132" y="4"/>
                  </a:cubicBezTo>
                  <a:close/>
                </a:path>
              </a:pathLst>
            </a:custGeom>
            <a:solidFill>
              <a:srgbClr val="3436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1069;p52"/>
            <p:cNvSpPr/>
            <p:nvPr/>
          </p:nvSpPr>
          <p:spPr>
            <a:xfrm>
              <a:off x="1615450" y="782100"/>
              <a:ext cx="94475" cy="75700"/>
            </a:xfrm>
            <a:custGeom>
              <a:avLst/>
              <a:gdLst/>
              <a:ahLst/>
              <a:cxnLst/>
              <a:rect l="l" t="t" r="r" b="b"/>
              <a:pathLst>
                <a:path w="3779" h="3028" extrusionOk="0">
                  <a:moveTo>
                    <a:pt x="3778" y="0"/>
                  </a:moveTo>
                  <a:cubicBezTo>
                    <a:pt x="3321" y="21"/>
                    <a:pt x="2866" y="34"/>
                    <a:pt x="2411" y="38"/>
                  </a:cubicBezTo>
                  <a:cubicBezTo>
                    <a:pt x="2292" y="190"/>
                    <a:pt x="2170" y="339"/>
                    <a:pt x="2046" y="487"/>
                  </a:cubicBezTo>
                  <a:cubicBezTo>
                    <a:pt x="1370" y="1297"/>
                    <a:pt x="596" y="2103"/>
                    <a:pt x="1" y="3004"/>
                  </a:cubicBezTo>
                  <a:cubicBezTo>
                    <a:pt x="284" y="3020"/>
                    <a:pt x="567" y="3027"/>
                    <a:pt x="850" y="3027"/>
                  </a:cubicBezTo>
                  <a:cubicBezTo>
                    <a:pt x="1218" y="3027"/>
                    <a:pt x="1585" y="3014"/>
                    <a:pt x="1950" y="2981"/>
                  </a:cubicBezTo>
                  <a:cubicBezTo>
                    <a:pt x="2618" y="1990"/>
                    <a:pt x="3218" y="1056"/>
                    <a:pt x="3779" y="0"/>
                  </a:cubicBezTo>
                  <a:close/>
                </a:path>
              </a:pathLst>
            </a:custGeom>
            <a:solidFill>
              <a:srgbClr val="2AA4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1070;p52"/>
            <p:cNvSpPr/>
            <p:nvPr/>
          </p:nvSpPr>
          <p:spPr>
            <a:xfrm>
              <a:off x="1572850" y="1402225"/>
              <a:ext cx="6400" cy="8475"/>
            </a:xfrm>
            <a:custGeom>
              <a:avLst/>
              <a:gdLst/>
              <a:ahLst/>
              <a:cxnLst/>
              <a:rect l="l" t="t" r="r" b="b"/>
              <a:pathLst>
                <a:path w="256" h="339" extrusionOk="0">
                  <a:moveTo>
                    <a:pt x="255" y="0"/>
                  </a:moveTo>
                  <a:cubicBezTo>
                    <a:pt x="240" y="22"/>
                    <a:pt x="226" y="42"/>
                    <a:pt x="211" y="63"/>
                  </a:cubicBezTo>
                  <a:cubicBezTo>
                    <a:pt x="226" y="43"/>
                    <a:pt x="240" y="22"/>
                    <a:pt x="255" y="0"/>
                  </a:cubicBezTo>
                  <a:close/>
                  <a:moveTo>
                    <a:pt x="73" y="249"/>
                  </a:moveTo>
                  <a:lnTo>
                    <a:pt x="65" y="261"/>
                  </a:lnTo>
                  <a:lnTo>
                    <a:pt x="65" y="261"/>
                  </a:lnTo>
                  <a:cubicBezTo>
                    <a:pt x="68" y="257"/>
                    <a:pt x="71" y="254"/>
                    <a:pt x="73" y="249"/>
                  </a:cubicBezTo>
                  <a:close/>
                  <a:moveTo>
                    <a:pt x="65" y="261"/>
                  </a:moveTo>
                  <a:cubicBezTo>
                    <a:pt x="65" y="261"/>
                    <a:pt x="65" y="261"/>
                    <a:pt x="64" y="262"/>
                  </a:cubicBezTo>
                  <a:lnTo>
                    <a:pt x="65" y="261"/>
                  </a:lnTo>
                  <a:close/>
                  <a:moveTo>
                    <a:pt x="6" y="331"/>
                  </a:moveTo>
                  <a:lnTo>
                    <a:pt x="6" y="331"/>
                  </a:lnTo>
                  <a:cubicBezTo>
                    <a:pt x="4" y="333"/>
                    <a:pt x="1" y="336"/>
                    <a:pt x="0" y="338"/>
                  </a:cubicBezTo>
                  <a:lnTo>
                    <a:pt x="6" y="331"/>
                  </a:lnTo>
                  <a:close/>
                </a:path>
              </a:pathLst>
            </a:custGeom>
            <a:solidFill>
              <a:srgbClr val="D1D0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1071;p52"/>
            <p:cNvSpPr/>
            <p:nvPr/>
          </p:nvSpPr>
          <p:spPr>
            <a:xfrm>
              <a:off x="1572425" y="1011150"/>
              <a:ext cx="149800" cy="388300"/>
            </a:xfrm>
            <a:custGeom>
              <a:avLst/>
              <a:gdLst/>
              <a:ahLst/>
              <a:cxnLst/>
              <a:rect l="l" t="t" r="r" b="b"/>
              <a:pathLst>
                <a:path w="5992" h="15532" extrusionOk="0">
                  <a:moveTo>
                    <a:pt x="3182" y="1"/>
                  </a:moveTo>
                  <a:cubicBezTo>
                    <a:pt x="3182" y="1"/>
                    <a:pt x="3182" y="1"/>
                    <a:pt x="3182" y="1"/>
                  </a:cubicBezTo>
                  <a:lnTo>
                    <a:pt x="3182" y="1"/>
                  </a:lnTo>
                  <a:cubicBezTo>
                    <a:pt x="3182" y="1"/>
                    <a:pt x="3183" y="1"/>
                    <a:pt x="3183" y="1"/>
                  </a:cubicBezTo>
                  <a:close/>
                  <a:moveTo>
                    <a:pt x="3182" y="1"/>
                  </a:moveTo>
                  <a:cubicBezTo>
                    <a:pt x="2864" y="337"/>
                    <a:pt x="2512" y="638"/>
                    <a:pt x="2131" y="898"/>
                  </a:cubicBezTo>
                  <a:cubicBezTo>
                    <a:pt x="3158" y="2088"/>
                    <a:pt x="4674" y="3239"/>
                    <a:pt x="4730" y="4890"/>
                  </a:cubicBezTo>
                  <a:lnTo>
                    <a:pt x="4730" y="4918"/>
                  </a:lnTo>
                  <a:cubicBezTo>
                    <a:pt x="5145" y="4693"/>
                    <a:pt x="5550" y="4446"/>
                    <a:pt x="5939" y="4180"/>
                  </a:cubicBezTo>
                  <a:cubicBezTo>
                    <a:pt x="5981" y="4459"/>
                    <a:pt x="5991" y="4742"/>
                    <a:pt x="5970" y="5024"/>
                  </a:cubicBezTo>
                  <a:lnTo>
                    <a:pt x="5970" y="5024"/>
                  </a:lnTo>
                  <a:cubicBezTo>
                    <a:pt x="5978" y="4925"/>
                    <a:pt x="5983" y="4828"/>
                    <a:pt x="5983" y="4733"/>
                  </a:cubicBezTo>
                  <a:cubicBezTo>
                    <a:pt x="5985" y="2663"/>
                    <a:pt x="4344" y="1403"/>
                    <a:pt x="3182" y="1"/>
                  </a:cubicBezTo>
                  <a:close/>
                  <a:moveTo>
                    <a:pt x="5970" y="5024"/>
                  </a:moveTo>
                  <a:lnTo>
                    <a:pt x="5970" y="5024"/>
                  </a:lnTo>
                  <a:cubicBezTo>
                    <a:pt x="5970" y="5026"/>
                    <a:pt x="5970" y="5027"/>
                    <a:pt x="5970" y="5028"/>
                  </a:cubicBezTo>
                  <a:cubicBezTo>
                    <a:pt x="5970" y="5027"/>
                    <a:pt x="5970" y="5026"/>
                    <a:pt x="5970" y="5024"/>
                  </a:cubicBezTo>
                  <a:close/>
                  <a:moveTo>
                    <a:pt x="5966" y="5098"/>
                  </a:moveTo>
                  <a:cubicBezTo>
                    <a:pt x="5965" y="5105"/>
                    <a:pt x="5964" y="5113"/>
                    <a:pt x="5964" y="5120"/>
                  </a:cubicBezTo>
                  <a:cubicBezTo>
                    <a:pt x="5965" y="5113"/>
                    <a:pt x="5966" y="5105"/>
                    <a:pt x="5966" y="5098"/>
                  </a:cubicBezTo>
                  <a:close/>
                  <a:moveTo>
                    <a:pt x="5964" y="5129"/>
                  </a:moveTo>
                  <a:cubicBezTo>
                    <a:pt x="5963" y="5137"/>
                    <a:pt x="5963" y="5144"/>
                    <a:pt x="5961" y="5152"/>
                  </a:cubicBezTo>
                  <a:cubicBezTo>
                    <a:pt x="5963" y="5145"/>
                    <a:pt x="5964" y="5137"/>
                    <a:pt x="5964" y="5129"/>
                  </a:cubicBezTo>
                  <a:close/>
                  <a:moveTo>
                    <a:pt x="5954" y="5221"/>
                  </a:moveTo>
                  <a:cubicBezTo>
                    <a:pt x="5817" y="6518"/>
                    <a:pt x="5294" y="7651"/>
                    <a:pt x="4644" y="8741"/>
                  </a:cubicBezTo>
                  <a:cubicBezTo>
                    <a:pt x="4103" y="8879"/>
                    <a:pt x="3554" y="8977"/>
                    <a:pt x="2998" y="9034"/>
                  </a:cubicBezTo>
                  <a:cubicBezTo>
                    <a:pt x="2910" y="9150"/>
                    <a:pt x="2821" y="9264"/>
                    <a:pt x="2733" y="9378"/>
                  </a:cubicBezTo>
                  <a:cubicBezTo>
                    <a:pt x="1732" y="10661"/>
                    <a:pt x="785" y="11997"/>
                    <a:pt x="1" y="13408"/>
                  </a:cubicBezTo>
                  <a:cubicBezTo>
                    <a:pt x="486" y="13459"/>
                    <a:pt x="974" y="13487"/>
                    <a:pt x="1463" y="13488"/>
                  </a:cubicBezTo>
                  <a:cubicBezTo>
                    <a:pt x="1531" y="13488"/>
                    <a:pt x="1600" y="13488"/>
                    <a:pt x="1668" y="13487"/>
                  </a:cubicBezTo>
                  <a:lnTo>
                    <a:pt x="1668" y="13487"/>
                  </a:lnTo>
                  <a:cubicBezTo>
                    <a:pt x="1604" y="13585"/>
                    <a:pt x="1537" y="13685"/>
                    <a:pt x="1469" y="13788"/>
                  </a:cubicBezTo>
                  <a:lnTo>
                    <a:pt x="1469" y="13788"/>
                  </a:lnTo>
                  <a:cubicBezTo>
                    <a:pt x="2048" y="12913"/>
                    <a:pt x="2461" y="12296"/>
                    <a:pt x="2953" y="11350"/>
                  </a:cubicBezTo>
                  <a:cubicBezTo>
                    <a:pt x="4202" y="9377"/>
                    <a:pt x="5707" y="7564"/>
                    <a:pt x="5955" y="5222"/>
                  </a:cubicBezTo>
                  <a:lnTo>
                    <a:pt x="5954" y="5221"/>
                  </a:lnTo>
                  <a:close/>
                  <a:moveTo>
                    <a:pt x="1469" y="13788"/>
                  </a:moveTo>
                  <a:cubicBezTo>
                    <a:pt x="1408" y="13880"/>
                    <a:pt x="1346" y="13974"/>
                    <a:pt x="1282" y="14071"/>
                  </a:cubicBezTo>
                  <a:lnTo>
                    <a:pt x="1282" y="14071"/>
                  </a:lnTo>
                  <a:cubicBezTo>
                    <a:pt x="1346" y="13974"/>
                    <a:pt x="1408" y="13880"/>
                    <a:pt x="1469" y="13788"/>
                  </a:cubicBezTo>
                  <a:close/>
                  <a:moveTo>
                    <a:pt x="1282" y="14071"/>
                  </a:moveTo>
                  <a:cubicBezTo>
                    <a:pt x="1013" y="14480"/>
                    <a:pt x="707" y="14950"/>
                    <a:pt x="344" y="15531"/>
                  </a:cubicBezTo>
                  <a:cubicBezTo>
                    <a:pt x="707" y="14951"/>
                    <a:pt x="1013" y="14480"/>
                    <a:pt x="1282" y="14071"/>
                  </a:cubicBezTo>
                  <a:close/>
                </a:path>
              </a:pathLst>
            </a:custGeom>
            <a:solidFill>
              <a:srgbClr val="3436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1072;p52"/>
            <p:cNvSpPr/>
            <p:nvPr/>
          </p:nvSpPr>
          <p:spPr>
            <a:xfrm>
              <a:off x="1647375" y="1115575"/>
              <a:ext cx="74850" cy="121400"/>
            </a:xfrm>
            <a:custGeom>
              <a:avLst/>
              <a:gdLst/>
              <a:ahLst/>
              <a:cxnLst/>
              <a:rect l="l" t="t" r="r" b="b"/>
              <a:pathLst>
                <a:path w="2994" h="4856" extrusionOk="0">
                  <a:moveTo>
                    <a:pt x="2941" y="0"/>
                  </a:moveTo>
                  <a:cubicBezTo>
                    <a:pt x="2941" y="1"/>
                    <a:pt x="2941" y="2"/>
                    <a:pt x="2941" y="2"/>
                  </a:cubicBezTo>
                  <a:lnTo>
                    <a:pt x="2941" y="2"/>
                  </a:lnTo>
                  <a:cubicBezTo>
                    <a:pt x="2941" y="2"/>
                    <a:pt x="2942" y="2"/>
                    <a:pt x="2942" y="2"/>
                  </a:cubicBezTo>
                  <a:lnTo>
                    <a:pt x="2941" y="0"/>
                  </a:lnTo>
                  <a:close/>
                  <a:moveTo>
                    <a:pt x="2941" y="2"/>
                  </a:moveTo>
                  <a:cubicBezTo>
                    <a:pt x="2552" y="270"/>
                    <a:pt x="2148" y="516"/>
                    <a:pt x="1732" y="741"/>
                  </a:cubicBezTo>
                  <a:cubicBezTo>
                    <a:pt x="1774" y="2307"/>
                    <a:pt x="919" y="3648"/>
                    <a:pt x="0" y="4856"/>
                  </a:cubicBezTo>
                  <a:cubicBezTo>
                    <a:pt x="556" y="4799"/>
                    <a:pt x="1105" y="4702"/>
                    <a:pt x="1646" y="4563"/>
                  </a:cubicBezTo>
                  <a:cubicBezTo>
                    <a:pt x="2297" y="3474"/>
                    <a:pt x="2819" y="2340"/>
                    <a:pt x="2956" y="1043"/>
                  </a:cubicBezTo>
                  <a:cubicBezTo>
                    <a:pt x="2956" y="1043"/>
                    <a:pt x="2956" y="1041"/>
                    <a:pt x="2956" y="1040"/>
                  </a:cubicBezTo>
                  <a:lnTo>
                    <a:pt x="2958" y="1012"/>
                  </a:lnTo>
                  <a:lnTo>
                    <a:pt x="2958" y="1007"/>
                  </a:lnTo>
                  <a:lnTo>
                    <a:pt x="2961" y="982"/>
                  </a:lnTo>
                  <a:cubicBezTo>
                    <a:pt x="2961" y="980"/>
                    <a:pt x="2961" y="977"/>
                    <a:pt x="2962" y="975"/>
                  </a:cubicBezTo>
                  <a:cubicBezTo>
                    <a:pt x="2963" y="967"/>
                    <a:pt x="2963" y="960"/>
                    <a:pt x="2965" y="952"/>
                  </a:cubicBezTo>
                  <a:lnTo>
                    <a:pt x="2965" y="943"/>
                  </a:lnTo>
                  <a:cubicBezTo>
                    <a:pt x="2965" y="936"/>
                    <a:pt x="2966" y="928"/>
                    <a:pt x="2967" y="921"/>
                  </a:cubicBezTo>
                  <a:lnTo>
                    <a:pt x="2967" y="912"/>
                  </a:lnTo>
                  <a:lnTo>
                    <a:pt x="2970" y="889"/>
                  </a:lnTo>
                  <a:lnTo>
                    <a:pt x="2970" y="880"/>
                  </a:lnTo>
                  <a:lnTo>
                    <a:pt x="2972" y="849"/>
                  </a:lnTo>
                  <a:cubicBezTo>
                    <a:pt x="2993" y="567"/>
                    <a:pt x="2982" y="283"/>
                    <a:pt x="2941" y="2"/>
                  </a:cubicBezTo>
                  <a:close/>
                </a:path>
              </a:pathLst>
            </a:custGeom>
            <a:solidFill>
              <a:srgbClr val="2AA4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1073;p52"/>
            <p:cNvSpPr/>
            <p:nvPr/>
          </p:nvSpPr>
          <p:spPr>
            <a:xfrm>
              <a:off x="1534800" y="1346325"/>
              <a:ext cx="79325" cy="87500"/>
            </a:xfrm>
            <a:custGeom>
              <a:avLst/>
              <a:gdLst/>
              <a:ahLst/>
              <a:cxnLst/>
              <a:rect l="l" t="t" r="r" b="b"/>
              <a:pathLst>
                <a:path w="3173" h="3500" extrusionOk="0">
                  <a:moveTo>
                    <a:pt x="1506" y="1"/>
                  </a:moveTo>
                  <a:cubicBezTo>
                    <a:pt x="885" y="1119"/>
                    <a:pt x="364" y="2282"/>
                    <a:pt x="1" y="3500"/>
                  </a:cubicBezTo>
                  <a:cubicBezTo>
                    <a:pt x="494" y="3424"/>
                    <a:pt x="1019" y="3145"/>
                    <a:pt x="1478" y="2624"/>
                  </a:cubicBezTo>
                  <a:lnTo>
                    <a:pt x="1482" y="2620"/>
                  </a:lnTo>
                  <a:cubicBezTo>
                    <a:pt x="1486" y="2616"/>
                    <a:pt x="1488" y="2612"/>
                    <a:pt x="1492" y="2608"/>
                  </a:cubicBezTo>
                  <a:lnTo>
                    <a:pt x="1497" y="2603"/>
                  </a:lnTo>
                  <a:lnTo>
                    <a:pt x="1506" y="2592"/>
                  </a:lnTo>
                  <a:lnTo>
                    <a:pt x="1512" y="2586"/>
                  </a:lnTo>
                  <a:lnTo>
                    <a:pt x="1521" y="2574"/>
                  </a:lnTo>
                  <a:cubicBezTo>
                    <a:pt x="1523" y="2572"/>
                    <a:pt x="1525" y="2569"/>
                    <a:pt x="1527" y="2567"/>
                  </a:cubicBezTo>
                  <a:lnTo>
                    <a:pt x="1535" y="2558"/>
                  </a:lnTo>
                  <a:lnTo>
                    <a:pt x="1545" y="2546"/>
                  </a:lnTo>
                  <a:lnTo>
                    <a:pt x="1554" y="2536"/>
                  </a:lnTo>
                  <a:lnTo>
                    <a:pt x="1564" y="2523"/>
                  </a:lnTo>
                  <a:lnTo>
                    <a:pt x="1569" y="2517"/>
                  </a:lnTo>
                  <a:lnTo>
                    <a:pt x="1579" y="2505"/>
                  </a:lnTo>
                  <a:lnTo>
                    <a:pt x="1584" y="2498"/>
                  </a:lnTo>
                  <a:cubicBezTo>
                    <a:pt x="1587" y="2494"/>
                    <a:pt x="1590" y="2490"/>
                    <a:pt x="1593" y="2486"/>
                  </a:cubicBezTo>
                  <a:lnTo>
                    <a:pt x="1599" y="2479"/>
                  </a:lnTo>
                  <a:lnTo>
                    <a:pt x="1608" y="2468"/>
                  </a:lnTo>
                  <a:lnTo>
                    <a:pt x="1613" y="2461"/>
                  </a:lnTo>
                  <a:lnTo>
                    <a:pt x="1624" y="2448"/>
                  </a:lnTo>
                  <a:lnTo>
                    <a:pt x="1628" y="2442"/>
                  </a:lnTo>
                  <a:cubicBezTo>
                    <a:pt x="1642" y="2424"/>
                    <a:pt x="1657" y="2404"/>
                    <a:pt x="1672" y="2383"/>
                  </a:cubicBezTo>
                  <a:cubicBezTo>
                    <a:pt x="1672" y="2383"/>
                    <a:pt x="1673" y="2382"/>
                    <a:pt x="1673" y="2381"/>
                  </a:cubicBezTo>
                  <a:cubicBezTo>
                    <a:pt x="1678" y="2376"/>
                    <a:pt x="1682" y="2370"/>
                    <a:pt x="1686" y="2365"/>
                  </a:cubicBezTo>
                  <a:cubicBezTo>
                    <a:pt x="1687" y="2363"/>
                    <a:pt x="1688" y="2362"/>
                    <a:pt x="1689" y="2361"/>
                  </a:cubicBezTo>
                  <a:lnTo>
                    <a:pt x="1701" y="2344"/>
                  </a:lnTo>
                  <a:lnTo>
                    <a:pt x="1703" y="2341"/>
                  </a:lnTo>
                  <a:lnTo>
                    <a:pt x="1716" y="2324"/>
                  </a:lnTo>
                  <a:cubicBezTo>
                    <a:pt x="1716" y="2323"/>
                    <a:pt x="1717" y="2322"/>
                    <a:pt x="1718" y="2321"/>
                  </a:cubicBezTo>
                  <a:lnTo>
                    <a:pt x="1731" y="2303"/>
                  </a:lnTo>
                  <a:lnTo>
                    <a:pt x="1732" y="2300"/>
                  </a:lnTo>
                  <a:cubicBezTo>
                    <a:pt x="1747" y="2279"/>
                    <a:pt x="1761" y="2259"/>
                    <a:pt x="1776" y="2238"/>
                  </a:cubicBezTo>
                  <a:cubicBezTo>
                    <a:pt x="1776" y="2236"/>
                    <a:pt x="1777" y="2235"/>
                    <a:pt x="1779" y="2234"/>
                  </a:cubicBezTo>
                  <a:cubicBezTo>
                    <a:pt x="1782" y="2227"/>
                    <a:pt x="1786" y="2222"/>
                    <a:pt x="1790" y="2216"/>
                  </a:cubicBezTo>
                  <a:lnTo>
                    <a:pt x="1794" y="2211"/>
                  </a:lnTo>
                  <a:lnTo>
                    <a:pt x="1804" y="2195"/>
                  </a:lnTo>
                  <a:cubicBezTo>
                    <a:pt x="1805" y="2194"/>
                    <a:pt x="1806" y="2191"/>
                    <a:pt x="1808" y="2189"/>
                  </a:cubicBezTo>
                  <a:cubicBezTo>
                    <a:pt x="1811" y="2183"/>
                    <a:pt x="1814" y="2178"/>
                    <a:pt x="1818" y="2173"/>
                  </a:cubicBezTo>
                  <a:lnTo>
                    <a:pt x="1821" y="2167"/>
                  </a:lnTo>
                  <a:cubicBezTo>
                    <a:pt x="1825" y="2162"/>
                    <a:pt x="1829" y="2156"/>
                    <a:pt x="1833" y="2151"/>
                  </a:cubicBezTo>
                  <a:lnTo>
                    <a:pt x="1835" y="2146"/>
                  </a:lnTo>
                  <a:lnTo>
                    <a:pt x="1849" y="2123"/>
                  </a:lnTo>
                  <a:cubicBezTo>
                    <a:pt x="2397" y="1247"/>
                    <a:pt x="2815" y="623"/>
                    <a:pt x="3173" y="80"/>
                  </a:cubicBezTo>
                  <a:lnTo>
                    <a:pt x="3173" y="80"/>
                  </a:lnTo>
                  <a:cubicBezTo>
                    <a:pt x="3105" y="81"/>
                    <a:pt x="3036" y="81"/>
                    <a:pt x="2967" y="81"/>
                  </a:cubicBezTo>
                  <a:cubicBezTo>
                    <a:pt x="2479" y="80"/>
                    <a:pt x="1991" y="52"/>
                    <a:pt x="1506" y="1"/>
                  </a:cubicBezTo>
                  <a:close/>
                </a:path>
              </a:pathLst>
            </a:custGeom>
            <a:solidFill>
              <a:srgbClr val="2AA4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1074;p52"/>
            <p:cNvSpPr/>
            <p:nvPr/>
          </p:nvSpPr>
          <p:spPr>
            <a:xfrm>
              <a:off x="1593925" y="958800"/>
              <a:ext cx="58075" cy="74825"/>
            </a:xfrm>
            <a:custGeom>
              <a:avLst/>
              <a:gdLst/>
              <a:ahLst/>
              <a:cxnLst/>
              <a:rect l="l" t="t" r="r" b="b"/>
              <a:pathLst>
                <a:path w="2323" h="2993" extrusionOk="0">
                  <a:moveTo>
                    <a:pt x="1235" y="0"/>
                  </a:moveTo>
                  <a:cubicBezTo>
                    <a:pt x="830" y="135"/>
                    <a:pt x="418" y="252"/>
                    <a:pt x="1" y="351"/>
                  </a:cubicBezTo>
                  <a:cubicBezTo>
                    <a:pt x="163" y="1182"/>
                    <a:pt x="483" y="1970"/>
                    <a:pt x="954" y="2600"/>
                  </a:cubicBezTo>
                  <a:cubicBezTo>
                    <a:pt x="1052" y="2731"/>
                    <a:pt x="1157" y="2862"/>
                    <a:pt x="1271" y="2992"/>
                  </a:cubicBezTo>
                  <a:cubicBezTo>
                    <a:pt x="1651" y="2731"/>
                    <a:pt x="2005" y="2430"/>
                    <a:pt x="2323" y="2095"/>
                  </a:cubicBezTo>
                  <a:cubicBezTo>
                    <a:pt x="1794" y="1456"/>
                    <a:pt x="1364" y="788"/>
                    <a:pt x="1235" y="0"/>
                  </a:cubicBezTo>
                  <a:close/>
                </a:path>
              </a:pathLst>
            </a:custGeom>
            <a:solidFill>
              <a:srgbClr val="2AA4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1075;p52"/>
            <p:cNvSpPr/>
            <p:nvPr/>
          </p:nvSpPr>
          <p:spPr>
            <a:xfrm>
              <a:off x="1659350" y="695075"/>
              <a:ext cx="21925" cy="17000"/>
            </a:xfrm>
            <a:custGeom>
              <a:avLst/>
              <a:gdLst/>
              <a:ahLst/>
              <a:cxnLst/>
              <a:rect l="l" t="t" r="r" b="b"/>
              <a:pathLst>
                <a:path w="877" h="680" extrusionOk="0">
                  <a:moveTo>
                    <a:pt x="439" y="1"/>
                  </a:moveTo>
                  <a:cubicBezTo>
                    <a:pt x="0" y="1"/>
                    <a:pt x="0" y="680"/>
                    <a:pt x="439" y="680"/>
                  </a:cubicBezTo>
                  <a:cubicBezTo>
                    <a:pt x="876" y="680"/>
                    <a:pt x="876" y="1"/>
                    <a:pt x="439" y="1"/>
                  </a:cubicBezTo>
                  <a:close/>
                </a:path>
              </a:pathLst>
            </a:custGeom>
            <a:solidFill>
              <a:srgbClr val="1816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1076;p52"/>
            <p:cNvSpPr/>
            <p:nvPr/>
          </p:nvSpPr>
          <p:spPr>
            <a:xfrm>
              <a:off x="1697875" y="706375"/>
              <a:ext cx="21925" cy="17025"/>
            </a:xfrm>
            <a:custGeom>
              <a:avLst/>
              <a:gdLst/>
              <a:ahLst/>
              <a:cxnLst/>
              <a:rect l="l" t="t" r="r" b="b"/>
              <a:pathLst>
                <a:path w="877" h="681" extrusionOk="0">
                  <a:moveTo>
                    <a:pt x="438" y="0"/>
                  </a:moveTo>
                  <a:cubicBezTo>
                    <a:pt x="0" y="0"/>
                    <a:pt x="0" y="680"/>
                    <a:pt x="438" y="680"/>
                  </a:cubicBezTo>
                  <a:cubicBezTo>
                    <a:pt x="875" y="680"/>
                    <a:pt x="877" y="0"/>
                    <a:pt x="438" y="0"/>
                  </a:cubicBezTo>
                  <a:close/>
                </a:path>
              </a:pathLst>
            </a:custGeom>
            <a:solidFill>
              <a:srgbClr val="1816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1077;p52"/>
            <p:cNvSpPr/>
            <p:nvPr/>
          </p:nvSpPr>
          <p:spPr>
            <a:xfrm>
              <a:off x="1530625" y="890525"/>
              <a:ext cx="24450" cy="85775"/>
            </a:xfrm>
            <a:custGeom>
              <a:avLst/>
              <a:gdLst/>
              <a:ahLst/>
              <a:cxnLst/>
              <a:rect l="l" t="t" r="r" b="b"/>
              <a:pathLst>
                <a:path w="978" h="3431" extrusionOk="0">
                  <a:moveTo>
                    <a:pt x="820" y="0"/>
                  </a:moveTo>
                  <a:lnTo>
                    <a:pt x="820" y="0"/>
                  </a:lnTo>
                  <a:cubicBezTo>
                    <a:pt x="424" y="280"/>
                    <a:pt x="199" y="766"/>
                    <a:pt x="100" y="1239"/>
                  </a:cubicBezTo>
                  <a:cubicBezTo>
                    <a:pt x="1" y="1719"/>
                    <a:pt x="11" y="2211"/>
                    <a:pt x="95" y="2680"/>
                  </a:cubicBezTo>
                  <a:cubicBezTo>
                    <a:pt x="140" y="2935"/>
                    <a:pt x="208" y="3186"/>
                    <a:pt x="296" y="3430"/>
                  </a:cubicBezTo>
                  <a:cubicBezTo>
                    <a:pt x="522" y="3415"/>
                    <a:pt x="750" y="3392"/>
                    <a:pt x="978" y="3365"/>
                  </a:cubicBezTo>
                  <a:cubicBezTo>
                    <a:pt x="915" y="3093"/>
                    <a:pt x="858" y="2823"/>
                    <a:pt x="808" y="2553"/>
                  </a:cubicBezTo>
                  <a:cubicBezTo>
                    <a:pt x="734" y="2133"/>
                    <a:pt x="680" y="1714"/>
                    <a:pt x="666" y="1294"/>
                  </a:cubicBezTo>
                  <a:cubicBezTo>
                    <a:pt x="651" y="874"/>
                    <a:pt x="676" y="454"/>
                    <a:pt x="820" y="0"/>
                  </a:cubicBezTo>
                  <a:close/>
                </a:path>
              </a:pathLst>
            </a:custGeom>
            <a:solidFill>
              <a:srgbClr val="9D9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1078;p52"/>
            <p:cNvSpPr/>
            <p:nvPr/>
          </p:nvSpPr>
          <p:spPr>
            <a:xfrm>
              <a:off x="1537975" y="974625"/>
              <a:ext cx="29450" cy="43475"/>
            </a:xfrm>
            <a:custGeom>
              <a:avLst/>
              <a:gdLst/>
              <a:ahLst/>
              <a:cxnLst/>
              <a:rect l="l" t="t" r="r" b="b"/>
              <a:pathLst>
                <a:path w="1178" h="1739" extrusionOk="0">
                  <a:moveTo>
                    <a:pt x="684" y="1"/>
                  </a:moveTo>
                  <a:cubicBezTo>
                    <a:pt x="456" y="28"/>
                    <a:pt x="228" y="50"/>
                    <a:pt x="1" y="66"/>
                  </a:cubicBezTo>
                  <a:cubicBezTo>
                    <a:pt x="75" y="270"/>
                    <a:pt x="162" y="467"/>
                    <a:pt x="264" y="658"/>
                  </a:cubicBezTo>
                  <a:cubicBezTo>
                    <a:pt x="487" y="1073"/>
                    <a:pt x="779" y="1471"/>
                    <a:pt x="1178" y="1738"/>
                  </a:cubicBezTo>
                  <a:cubicBezTo>
                    <a:pt x="1022" y="1290"/>
                    <a:pt x="904" y="872"/>
                    <a:pt x="793" y="448"/>
                  </a:cubicBezTo>
                  <a:cubicBezTo>
                    <a:pt x="755" y="299"/>
                    <a:pt x="717" y="149"/>
                    <a:pt x="684" y="1"/>
                  </a:cubicBezTo>
                  <a:close/>
                </a:path>
              </a:pathLst>
            </a:custGeom>
            <a:solidFill>
              <a:srgbClr val="97E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1079;p52"/>
            <p:cNvSpPr/>
            <p:nvPr/>
          </p:nvSpPr>
          <p:spPr>
            <a:xfrm>
              <a:off x="1620625" y="743525"/>
              <a:ext cx="29225" cy="22675"/>
            </a:xfrm>
            <a:custGeom>
              <a:avLst/>
              <a:gdLst/>
              <a:ahLst/>
              <a:cxnLst/>
              <a:rect l="l" t="t" r="r" b="b"/>
              <a:pathLst>
                <a:path w="1169" h="907" extrusionOk="0">
                  <a:moveTo>
                    <a:pt x="585" y="0"/>
                  </a:moveTo>
                  <a:cubicBezTo>
                    <a:pt x="0" y="0"/>
                    <a:pt x="0" y="907"/>
                    <a:pt x="585" y="907"/>
                  </a:cubicBezTo>
                  <a:cubicBezTo>
                    <a:pt x="1167" y="907"/>
                    <a:pt x="1168" y="0"/>
                    <a:pt x="585" y="0"/>
                  </a:cubicBezTo>
                  <a:close/>
                </a:path>
              </a:pathLst>
            </a:custGeom>
            <a:solidFill>
              <a:srgbClr val="2B2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1080;p52"/>
            <p:cNvSpPr/>
            <p:nvPr/>
          </p:nvSpPr>
          <p:spPr>
            <a:xfrm>
              <a:off x="1563625" y="868375"/>
              <a:ext cx="29225" cy="22650"/>
            </a:xfrm>
            <a:custGeom>
              <a:avLst/>
              <a:gdLst/>
              <a:ahLst/>
              <a:cxnLst/>
              <a:rect l="l" t="t" r="r" b="b"/>
              <a:pathLst>
                <a:path w="1169" h="906" extrusionOk="0">
                  <a:moveTo>
                    <a:pt x="585" y="0"/>
                  </a:moveTo>
                  <a:cubicBezTo>
                    <a:pt x="1" y="0"/>
                    <a:pt x="1" y="905"/>
                    <a:pt x="585" y="905"/>
                  </a:cubicBezTo>
                  <a:cubicBezTo>
                    <a:pt x="1167" y="905"/>
                    <a:pt x="1169" y="0"/>
                    <a:pt x="585" y="0"/>
                  </a:cubicBezTo>
                  <a:close/>
                </a:path>
              </a:pathLst>
            </a:custGeom>
            <a:solidFill>
              <a:srgbClr val="2B2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1081;p52"/>
            <p:cNvSpPr/>
            <p:nvPr/>
          </p:nvSpPr>
          <p:spPr>
            <a:xfrm>
              <a:off x="1639600" y="1104450"/>
              <a:ext cx="29250" cy="22650"/>
            </a:xfrm>
            <a:custGeom>
              <a:avLst/>
              <a:gdLst/>
              <a:ahLst/>
              <a:cxnLst/>
              <a:rect l="l" t="t" r="r" b="b"/>
              <a:pathLst>
                <a:path w="1170" h="906" extrusionOk="0">
                  <a:moveTo>
                    <a:pt x="585" y="0"/>
                  </a:moveTo>
                  <a:cubicBezTo>
                    <a:pt x="2" y="0"/>
                    <a:pt x="0" y="905"/>
                    <a:pt x="585" y="905"/>
                  </a:cubicBezTo>
                  <a:cubicBezTo>
                    <a:pt x="1168" y="905"/>
                    <a:pt x="1170" y="0"/>
                    <a:pt x="585" y="0"/>
                  </a:cubicBezTo>
                  <a:close/>
                </a:path>
              </a:pathLst>
            </a:custGeom>
            <a:solidFill>
              <a:srgbClr val="2B2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1082;p52"/>
            <p:cNvSpPr/>
            <p:nvPr/>
          </p:nvSpPr>
          <p:spPr>
            <a:xfrm>
              <a:off x="1577200" y="1256375"/>
              <a:ext cx="29225" cy="22700"/>
            </a:xfrm>
            <a:custGeom>
              <a:avLst/>
              <a:gdLst/>
              <a:ahLst/>
              <a:cxnLst/>
              <a:rect l="l" t="t" r="r" b="b"/>
              <a:pathLst>
                <a:path w="1169" h="908" extrusionOk="0">
                  <a:moveTo>
                    <a:pt x="584" y="1"/>
                  </a:moveTo>
                  <a:cubicBezTo>
                    <a:pt x="1" y="1"/>
                    <a:pt x="1" y="907"/>
                    <a:pt x="584" y="907"/>
                  </a:cubicBezTo>
                  <a:cubicBezTo>
                    <a:pt x="1168" y="907"/>
                    <a:pt x="1169" y="1"/>
                    <a:pt x="584" y="1"/>
                  </a:cubicBezTo>
                  <a:close/>
                </a:path>
              </a:pathLst>
            </a:custGeom>
            <a:solidFill>
              <a:srgbClr val="2B2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1083;p52"/>
            <p:cNvSpPr/>
            <p:nvPr/>
          </p:nvSpPr>
          <p:spPr>
            <a:xfrm>
              <a:off x="1546400" y="1297000"/>
              <a:ext cx="36550" cy="28325"/>
            </a:xfrm>
            <a:custGeom>
              <a:avLst/>
              <a:gdLst/>
              <a:ahLst/>
              <a:cxnLst/>
              <a:rect l="l" t="t" r="r" b="b"/>
              <a:pathLst>
                <a:path w="1462" h="1133" extrusionOk="0">
                  <a:moveTo>
                    <a:pt x="731" y="0"/>
                  </a:moveTo>
                  <a:cubicBezTo>
                    <a:pt x="1" y="0"/>
                    <a:pt x="1" y="1133"/>
                    <a:pt x="731" y="1133"/>
                  </a:cubicBezTo>
                  <a:cubicBezTo>
                    <a:pt x="1460" y="1133"/>
                    <a:pt x="1462" y="0"/>
                    <a:pt x="731" y="0"/>
                  </a:cubicBezTo>
                  <a:close/>
                </a:path>
              </a:pathLst>
            </a:custGeom>
            <a:solidFill>
              <a:srgbClr val="2B2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1084;p52"/>
            <p:cNvSpPr/>
            <p:nvPr/>
          </p:nvSpPr>
          <p:spPr>
            <a:xfrm>
              <a:off x="1603400" y="1063625"/>
              <a:ext cx="36550" cy="28325"/>
            </a:xfrm>
            <a:custGeom>
              <a:avLst/>
              <a:gdLst/>
              <a:ahLst/>
              <a:cxnLst/>
              <a:rect l="l" t="t" r="r" b="b"/>
              <a:pathLst>
                <a:path w="1462" h="1133" extrusionOk="0">
                  <a:moveTo>
                    <a:pt x="731" y="0"/>
                  </a:moveTo>
                  <a:cubicBezTo>
                    <a:pt x="0" y="0"/>
                    <a:pt x="0" y="1133"/>
                    <a:pt x="731" y="1133"/>
                  </a:cubicBezTo>
                  <a:cubicBezTo>
                    <a:pt x="1460" y="1133"/>
                    <a:pt x="1461" y="0"/>
                    <a:pt x="731" y="0"/>
                  </a:cubicBezTo>
                  <a:close/>
                </a:path>
              </a:pathLst>
            </a:custGeom>
            <a:solidFill>
              <a:srgbClr val="2B2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1085;p52"/>
            <p:cNvSpPr/>
            <p:nvPr/>
          </p:nvSpPr>
          <p:spPr>
            <a:xfrm>
              <a:off x="1660375" y="727125"/>
              <a:ext cx="36550" cy="28325"/>
            </a:xfrm>
            <a:custGeom>
              <a:avLst/>
              <a:gdLst/>
              <a:ahLst/>
              <a:cxnLst/>
              <a:rect l="l" t="t" r="r" b="b"/>
              <a:pathLst>
                <a:path w="1462" h="1133" extrusionOk="0">
                  <a:moveTo>
                    <a:pt x="731" y="0"/>
                  </a:moveTo>
                  <a:cubicBezTo>
                    <a:pt x="1" y="0"/>
                    <a:pt x="1" y="1133"/>
                    <a:pt x="731" y="1133"/>
                  </a:cubicBezTo>
                  <a:cubicBezTo>
                    <a:pt x="1460" y="1133"/>
                    <a:pt x="1461" y="0"/>
                    <a:pt x="731" y="0"/>
                  </a:cubicBezTo>
                  <a:close/>
                </a:path>
              </a:pathLst>
            </a:custGeom>
            <a:solidFill>
              <a:srgbClr val="2B2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1086;p52"/>
            <p:cNvSpPr/>
            <p:nvPr/>
          </p:nvSpPr>
          <p:spPr>
            <a:xfrm>
              <a:off x="1564575" y="914600"/>
              <a:ext cx="21925" cy="17025"/>
            </a:xfrm>
            <a:custGeom>
              <a:avLst/>
              <a:gdLst/>
              <a:ahLst/>
              <a:cxnLst/>
              <a:rect l="l" t="t" r="r" b="b"/>
              <a:pathLst>
                <a:path w="877" h="681" extrusionOk="0">
                  <a:moveTo>
                    <a:pt x="438" y="1"/>
                  </a:moveTo>
                  <a:cubicBezTo>
                    <a:pt x="0" y="1"/>
                    <a:pt x="0" y="681"/>
                    <a:pt x="438" y="681"/>
                  </a:cubicBezTo>
                  <a:cubicBezTo>
                    <a:pt x="875" y="681"/>
                    <a:pt x="877" y="1"/>
                    <a:pt x="438" y="1"/>
                  </a:cubicBezTo>
                  <a:close/>
                </a:path>
              </a:pathLst>
            </a:custGeom>
            <a:solidFill>
              <a:srgbClr val="2B2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1087;p52"/>
            <p:cNvSpPr/>
            <p:nvPr/>
          </p:nvSpPr>
          <p:spPr>
            <a:xfrm>
              <a:off x="1570825" y="794975"/>
              <a:ext cx="36550" cy="28350"/>
            </a:xfrm>
            <a:custGeom>
              <a:avLst/>
              <a:gdLst/>
              <a:ahLst/>
              <a:cxnLst/>
              <a:rect l="l" t="t" r="r" b="b"/>
              <a:pathLst>
                <a:path w="1462" h="1134" extrusionOk="0">
                  <a:moveTo>
                    <a:pt x="731" y="0"/>
                  </a:moveTo>
                  <a:cubicBezTo>
                    <a:pt x="2" y="0"/>
                    <a:pt x="1" y="1133"/>
                    <a:pt x="731" y="1133"/>
                  </a:cubicBezTo>
                  <a:cubicBezTo>
                    <a:pt x="1462" y="1133"/>
                    <a:pt x="1462" y="0"/>
                    <a:pt x="731" y="0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1088;p52"/>
            <p:cNvSpPr/>
            <p:nvPr/>
          </p:nvSpPr>
          <p:spPr>
            <a:xfrm>
              <a:off x="1633250" y="1169450"/>
              <a:ext cx="36550" cy="28325"/>
            </a:xfrm>
            <a:custGeom>
              <a:avLst/>
              <a:gdLst/>
              <a:ahLst/>
              <a:cxnLst/>
              <a:rect l="l" t="t" r="r" b="b"/>
              <a:pathLst>
                <a:path w="1462" h="1133" extrusionOk="0">
                  <a:moveTo>
                    <a:pt x="731" y="0"/>
                  </a:moveTo>
                  <a:cubicBezTo>
                    <a:pt x="2" y="0"/>
                    <a:pt x="1" y="1133"/>
                    <a:pt x="731" y="1133"/>
                  </a:cubicBezTo>
                  <a:cubicBezTo>
                    <a:pt x="1461" y="1133"/>
                    <a:pt x="1460" y="0"/>
                    <a:pt x="731" y="0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1089;p52"/>
            <p:cNvSpPr/>
            <p:nvPr/>
          </p:nvSpPr>
          <p:spPr>
            <a:xfrm>
              <a:off x="1500275" y="1375650"/>
              <a:ext cx="36550" cy="28350"/>
            </a:xfrm>
            <a:custGeom>
              <a:avLst/>
              <a:gdLst/>
              <a:ahLst/>
              <a:cxnLst/>
              <a:rect l="l" t="t" r="r" b="b"/>
              <a:pathLst>
                <a:path w="1462" h="1134" extrusionOk="0">
                  <a:moveTo>
                    <a:pt x="731" y="1"/>
                  </a:moveTo>
                  <a:cubicBezTo>
                    <a:pt x="1" y="1"/>
                    <a:pt x="0" y="1134"/>
                    <a:pt x="731" y="1134"/>
                  </a:cubicBezTo>
                  <a:cubicBezTo>
                    <a:pt x="1461" y="1134"/>
                    <a:pt x="1461" y="1"/>
                    <a:pt x="731" y="1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1090;p52"/>
            <p:cNvSpPr/>
            <p:nvPr/>
          </p:nvSpPr>
          <p:spPr>
            <a:xfrm>
              <a:off x="1612475" y="795100"/>
              <a:ext cx="29225" cy="22650"/>
            </a:xfrm>
            <a:custGeom>
              <a:avLst/>
              <a:gdLst/>
              <a:ahLst/>
              <a:cxnLst/>
              <a:rect l="l" t="t" r="r" b="b"/>
              <a:pathLst>
                <a:path w="1169" h="906" extrusionOk="0">
                  <a:moveTo>
                    <a:pt x="585" y="1"/>
                  </a:moveTo>
                  <a:cubicBezTo>
                    <a:pt x="2" y="1"/>
                    <a:pt x="0" y="906"/>
                    <a:pt x="585" y="906"/>
                  </a:cubicBezTo>
                  <a:cubicBezTo>
                    <a:pt x="1168" y="906"/>
                    <a:pt x="1168" y="1"/>
                    <a:pt x="585" y="1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1091;p52"/>
            <p:cNvSpPr/>
            <p:nvPr/>
          </p:nvSpPr>
          <p:spPr>
            <a:xfrm>
              <a:off x="1607025" y="1204825"/>
              <a:ext cx="29275" cy="22700"/>
            </a:xfrm>
            <a:custGeom>
              <a:avLst/>
              <a:gdLst/>
              <a:ahLst/>
              <a:cxnLst/>
              <a:rect l="l" t="t" r="r" b="b"/>
              <a:pathLst>
                <a:path w="1171" h="908" extrusionOk="0">
                  <a:moveTo>
                    <a:pt x="586" y="1"/>
                  </a:moveTo>
                  <a:cubicBezTo>
                    <a:pt x="2" y="1"/>
                    <a:pt x="1" y="907"/>
                    <a:pt x="586" y="907"/>
                  </a:cubicBezTo>
                  <a:cubicBezTo>
                    <a:pt x="1169" y="907"/>
                    <a:pt x="1170" y="1"/>
                    <a:pt x="586" y="1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1092;p52"/>
            <p:cNvSpPr/>
            <p:nvPr/>
          </p:nvSpPr>
          <p:spPr>
            <a:xfrm>
              <a:off x="1522925" y="1345925"/>
              <a:ext cx="29225" cy="22700"/>
            </a:xfrm>
            <a:custGeom>
              <a:avLst/>
              <a:gdLst/>
              <a:ahLst/>
              <a:cxnLst/>
              <a:rect l="l" t="t" r="r" b="b"/>
              <a:pathLst>
                <a:path w="1169" h="908" extrusionOk="0">
                  <a:moveTo>
                    <a:pt x="585" y="1"/>
                  </a:moveTo>
                  <a:cubicBezTo>
                    <a:pt x="2" y="1"/>
                    <a:pt x="1" y="907"/>
                    <a:pt x="585" y="907"/>
                  </a:cubicBezTo>
                  <a:cubicBezTo>
                    <a:pt x="1169" y="907"/>
                    <a:pt x="1169" y="1"/>
                    <a:pt x="585" y="1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1093;p52"/>
            <p:cNvSpPr/>
            <p:nvPr/>
          </p:nvSpPr>
          <p:spPr>
            <a:xfrm>
              <a:off x="1577200" y="1009450"/>
              <a:ext cx="29225" cy="22700"/>
            </a:xfrm>
            <a:custGeom>
              <a:avLst/>
              <a:gdLst/>
              <a:ahLst/>
              <a:cxnLst/>
              <a:rect l="l" t="t" r="r" b="b"/>
              <a:pathLst>
                <a:path w="1169" h="908" extrusionOk="0">
                  <a:moveTo>
                    <a:pt x="584" y="1"/>
                  </a:moveTo>
                  <a:cubicBezTo>
                    <a:pt x="1" y="1"/>
                    <a:pt x="1" y="907"/>
                    <a:pt x="584" y="907"/>
                  </a:cubicBezTo>
                  <a:cubicBezTo>
                    <a:pt x="1169" y="907"/>
                    <a:pt x="1169" y="1"/>
                    <a:pt x="584" y="1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1094;p52"/>
            <p:cNvSpPr/>
            <p:nvPr/>
          </p:nvSpPr>
          <p:spPr>
            <a:xfrm>
              <a:off x="1591700" y="833200"/>
              <a:ext cx="21925" cy="17025"/>
            </a:xfrm>
            <a:custGeom>
              <a:avLst/>
              <a:gdLst/>
              <a:ahLst/>
              <a:cxnLst/>
              <a:rect l="l" t="t" r="r" b="b"/>
              <a:pathLst>
                <a:path w="877" h="681" extrusionOk="0">
                  <a:moveTo>
                    <a:pt x="439" y="0"/>
                  </a:moveTo>
                  <a:cubicBezTo>
                    <a:pt x="2" y="0"/>
                    <a:pt x="0" y="680"/>
                    <a:pt x="439" y="680"/>
                  </a:cubicBezTo>
                  <a:cubicBezTo>
                    <a:pt x="877" y="680"/>
                    <a:pt x="877" y="0"/>
                    <a:pt x="439" y="0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1095;p52"/>
            <p:cNvSpPr/>
            <p:nvPr/>
          </p:nvSpPr>
          <p:spPr>
            <a:xfrm>
              <a:off x="1569975" y="982425"/>
              <a:ext cx="21975" cy="17025"/>
            </a:xfrm>
            <a:custGeom>
              <a:avLst/>
              <a:gdLst/>
              <a:ahLst/>
              <a:cxnLst/>
              <a:rect l="l" t="t" r="r" b="b"/>
              <a:pathLst>
                <a:path w="879" h="681" extrusionOk="0">
                  <a:moveTo>
                    <a:pt x="439" y="1"/>
                  </a:moveTo>
                  <a:cubicBezTo>
                    <a:pt x="2" y="1"/>
                    <a:pt x="1" y="681"/>
                    <a:pt x="439" y="681"/>
                  </a:cubicBezTo>
                  <a:cubicBezTo>
                    <a:pt x="878" y="681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1096;p52"/>
            <p:cNvSpPr/>
            <p:nvPr/>
          </p:nvSpPr>
          <p:spPr>
            <a:xfrm>
              <a:off x="1513025" y="1411175"/>
              <a:ext cx="21925" cy="17025"/>
            </a:xfrm>
            <a:custGeom>
              <a:avLst/>
              <a:gdLst/>
              <a:ahLst/>
              <a:cxnLst/>
              <a:rect l="l" t="t" r="r" b="b"/>
              <a:pathLst>
                <a:path w="877" h="681" extrusionOk="0">
                  <a:moveTo>
                    <a:pt x="438" y="1"/>
                  </a:moveTo>
                  <a:cubicBezTo>
                    <a:pt x="1" y="1"/>
                    <a:pt x="1" y="681"/>
                    <a:pt x="438" y="681"/>
                  </a:cubicBezTo>
                  <a:cubicBezTo>
                    <a:pt x="877" y="681"/>
                    <a:pt x="877" y="1"/>
                    <a:pt x="438" y="1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7" name="Elipse 276"/>
          <p:cNvSpPr/>
          <p:nvPr/>
        </p:nvSpPr>
        <p:spPr>
          <a:xfrm>
            <a:off x="2159907" y="1211128"/>
            <a:ext cx="1407074" cy="137543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8" name="Conector recto de flecha 277"/>
          <p:cNvCxnSpPr/>
          <p:nvPr/>
        </p:nvCxnSpPr>
        <p:spPr>
          <a:xfrm>
            <a:off x="2131685" y="1907255"/>
            <a:ext cx="1407074" cy="0"/>
          </a:xfrm>
          <a:prstGeom prst="straightConnector1">
            <a:avLst/>
          </a:prstGeom>
          <a:ln w="5715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Elipse 278"/>
          <p:cNvSpPr/>
          <p:nvPr/>
        </p:nvSpPr>
        <p:spPr>
          <a:xfrm>
            <a:off x="6007228" y="1303406"/>
            <a:ext cx="1407074" cy="137543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80" name="Conector recto de flecha 279"/>
          <p:cNvCxnSpPr>
            <a:endCxn id="279" idx="6"/>
          </p:cNvCxnSpPr>
          <p:nvPr/>
        </p:nvCxnSpPr>
        <p:spPr>
          <a:xfrm flipV="1">
            <a:off x="6731396" y="1991122"/>
            <a:ext cx="682906" cy="10611"/>
          </a:xfrm>
          <a:prstGeom prst="straightConnector1">
            <a:avLst/>
          </a:prstGeom>
          <a:ln w="5715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2610787" y="1599478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4cm</a:t>
            </a:r>
            <a:endParaRPr lang="es-ES" b="1" dirty="0"/>
          </a:p>
        </p:txBody>
      </p:sp>
      <p:sp>
        <p:nvSpPr>
          <p:cNvPr id="282" name="CuadroTexto 281"/>
          <p:cNvSpPr txBox="1"/>
          <p:nvPr/>
        </p:nvSpPr>
        <p:spPr>
          <a:xfrm>
            <a:off x="6710765" y="1639792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2cm</a:t>
            </a:r>
            <a:endParaRPr lang="es-ES" b="1" dirty="0"/>
          </a:p>
        </p:txBody>
      </p:sp>
      <p:sp>
        <p:nvSpPr>
          <p:cNvPr id="281" name="Google Shape;1629;p54"/>
          <p:cNvSpPr txBox="1">
            <a:spLocks/>
          </p:cNvSpPr>
          <p:nvPr/>
        </p:nvSpPr>
        <p:spPr>
          <a:xfrm>
            <a:off x="1408485" y="167189"/>
            <a:ext cx="5482295" cy="89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reepster"/>
              <a:buNone/>
              <a:defRPr sz="2400" b="0" i="0" u="none" strike="noStrike" cap="none">
                <a:solidFill>
                  <a:schemeClr val="accent2"/>
                </a:solidFill>
                <a:latin typeface="Creepster"/>
                <a:ea typeface="Creepster"/>
                <a:cs typeface="Creepster"/>
                <a:sym typeface="Creepster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Creepster"/>
              <a:buNone/>
              <a:defRPr sz="2800" b="0" i="0" u="none" strike="noStrike" cap="none">
                <a:solidFill>
                  <a:srgbClr val="434343"/>
                </a:solidFill>
                <a:latin typeface="Creepster"/>
                <a:ea typeface="Creepster"/>
                <a:cs typeface="Creepster"/>
                <a:sym typeface="Creepster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Creepster"/>
              <a:buNone/>
              <a:defRPr sz="2800" b="0" i="0" u="none" strike="noStrike" cap="none">
                <a:solidFill>
                  <a:srgbClr val="434343"/>
                </a:solidFill>
                <a:latin typeface="Creepster"/>
                <a:ea typeface="Creepster"/>
                <a:cs typeface="Creepster"/>
                <a:sym typeface="Creepster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Creepster"/>
              <a:buNone/>
              <a:defRPr sz="2800" b="0" i="0" u="none" strike="noStrike" cap="none">
                <a:solidFill>
                  <a:srgbClr val="434343"/>
                </a:solidFill>
                <a:latin typeface="Creepster"/>
                <a:ea typeface="Creepster"/>
                <a:cs typeface="Creepster"/>
                <a:sym typeface="Creepster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Creepster"/>
              <a:buNone/>
              <a:defRPr sz="2800" b="0" i="0" u="none" strike="noStrike" cap="none">
                <a:solidFill>
                  <a:srgbClr val="434343"/>
                </a:solidFill>
                <a:latin typeface="Creepster"/>
                <a:ea typeface="Creepster"/>
                <a:cs typeface="Creepster"/>
                <a:sym typeface="Creepster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Creepster"/>
              <a:buNone/>
              <a:defRPr sz="2800" b="0" i="0" u="none" strike="noStrike" cap="none">
                <a:solidFill>
                  <a:srgbClr val="434343"/>
                </a:solidFill>
                <a:latin typeface="Creepster"/>
                <a:ea typeface="Creepster"/>
                <a:cs typeface="Creepster"/>
                <a:sym typeface="Creepster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Creepster"/>
              <a:buNone/>
              <a:defRPr sz="2800" b="0" i="0" u="none" strike="noStrike" cap="none">
                <a:solidFill>
                  <a:srgbClr val="434343"/>
                </a:solidFill>
                <a:latin typeface="Creepster"/>
                <a:ea typeface="Creepster"/>
                <a:cs typeface="Creepster"/>
                <a:sym typeface="Creepster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Creepster"/>
              <a:buNone/>
              <a:defRPr sz="2800" b="0" i="0" u="none" strike="noStrike" cap="none">
                <a:solidFill>
                  <a:srgbClr val="434343"/>
                </a:solidFill>
                <a:latin typeface="Creepster"/>
                <a:ea typeface="Creepster"/>
                <a:cs typeface="Creepster"/>
                <a:sym typeface="Creepster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Creepster"/>
              <a:buNone/>
              <a:defRPr sz="2800" b="0" i="0" u="none" strike="noStrike" cap="none">
                <a:solidFill>
                  <a:srgbClr val="434343"/>
                </a:solidFill>
                <a:latin typeface="Creepster"/>
                <a:ea typeface="Creepster"/>
                <a:cs typeface="Creepster"/>
                <a:sym typeface="Creepster"/>
              </a:defRPr>
            </a:lvl9pPr>
          </a:lstStyle>
          <a:p>
            <a:r>
              <a:rPr lang="es-E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para resolver:</a:t>
            </a:r>
            <a:endParaRPr lang="es-E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9"/>
          <p:cNvSpPr txBox="1">
            <a:spLocks noGrp="1"/>
          </p:cNvSpPr>
          <p:nvPr>
            <p:ph type="body" idx="1"/>
          </p:nvPr>
        </p:nvSpPr>
        <p:spPr>
          <a:xfrm>
            <a:off x="927007" y="1009507"/>
            <a:ext cx="6819698" cy="14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buClr>
                <a:schemeClr val="dk1"/>
              </a:buClr>
              <a:buSzPts val="1100"/>
              <a:buNone/>
            </a:pPr>
            <a:r>
              <a:rPr lang="es-ES" sz="2400" i="1" dirty="0" smtClean="0">
                <a:solidFill>
                  <a:schemeClr val="tx1"/>
                </a:solidFill>
              </a:rPr>
              <a:t>El área de una </a:t>
            </a:r>
            <a:r>
              <a:rPr lang="es-ES" sz="2400" i="1" dirty="0">
                <a:solidFill>
                  <a:schemeClr val="tx1"/>
                </a:solidFill>
              </a:rPr>
              <a:t>circunferencia se obtiene</a:t>
            </a:r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r>
              <a:rPr lang="es-ES" sz="2400" i="1" dirty="0">
                <a:solidFill>
                  <a:schemeClr val="tx1"/>
                </a:solidFill>
              </a:rPr>
              <a:t>multiplicando el valor del radio al cuadrado por el</a:t>
            </a:r>
          </a:p>
          <a:p>
            <a:pPr marL="0" lvl="0" indent="0" algn="ctr">
              <a:buClr>
                <a:schemeClr val="dk1"/>
              </a:buClr>
              <a:buSzPts val="1100"/>
              <a:buNone/>
            </a:pPr>
            <a:r>
              <a:rPr lang="es-ES" sz="2400" i="1" dirty="0">
                <a:solidFill>
                  <a:schemeClr val="tx1"/>
                </a:solidFill>
              </a:rPr>
              <a:t>número pi.</a:t>
            </a:r>
            <a:endParaRPr sz="2400" i="1" dirty="0">
              <a:solidFill>
                <a:schemeClr val="tx1"/>
              </a:solidFill>
            </a:endParaRPr>
          </a:p>
        </p:txBody>
      </p:sp>
      <p:sp>
        <p:nvSpPr>
          <p:cNvPr id="369" name="Google Shape;369;p39"/>
          <p:cNvSpPr txBox="1">
            <a:spLocks noGrp="1"/>
          </p:cNvSpPr>
          <p:nvPr>
            <p:ph type="title"/>
          </p:nvPr>
        </p:nvSpPr>
        <p:spPr>
          <a:xfrm>
            <a:off x="457200" y="466869"/>
            <a:ext cx="8686800" cy="8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¿</a:t>
            </a:r>
            <a:r>
              <a:rPr lang="es-ES" sz="32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Cómo</a:t>
            </a:r>
            <a:r>
              <a:rPr lang="en" sz="32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calcular el área de una circunferencia?</a:t>
            </a:r>
            <a:endParaRPr sz="32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45" name="Google Shape;694;p46"/>
          <p:cNvSpPr/>
          <p:nvPr/>
        </p:nvSpPr>
        <p:spPr>
          <a:xfrm rot="5532378">
            <a:off x="11160" y="1870996"/>
            <a:ext cx="1388296" cy="1347306"/>
          </a:xfrm>
          <a:prstGeom prst="blockArc">
            <a:avLst>
              <a:gd name="adj1" fmla="val 2349029"/>
              <a:gd name="adj2" fmla="val 51838"/>
              <a:gd name="adj3" fmla="val 4054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3" name="Google Shape;630;p46"/>
          <p:cNvGrpSpPr/>
          <p:nvPr/>
        </p:nvGrpSpPr>
        <p:grpSpPr>
          <a:xfrm rot="7327827">
            <a:off x="127840" y="2047888"/>
            <a:ext cx="1023278" cy="954010"/>
            <a:chOff x="5198829" y="3199187"/>
            <a:chExt cx="1402163" cy="1240107"/>
          </a:xfrm>
        </p:grpSpPr>
        <p:sp>
          <p:nvSpPr>
            <p:cNvPr id="114" name="Google Shape;631;p46"/>
            <p:cNvSpPr/>
            <p:nvPr/>
          </p:nvSpPr>
          <p:spPr>
            <a:xfrm>
              <a:off x="5198829" y="3199187"/>
              <a:ext cx="1402163" cy="1240107"/>
            </a:xfrm>
            <a:custGeom>
              <a:avLst/>
              <a:gdLst/>
              <a:ahLst/>
              <a:cxnLst/>
              <a:rect l="l" t="t" r="r" b="b"/>
              <a:pathLst>
                <a:path w="16327" h="14440" extrusionOk="0">
                  <a:moveTo>
                    <a:pt x="8162" y="0"/>
                  </a:moveTo>
                  <a:cubicBezTo>
                    <a:pt x="7308" y="0"/>
                    <a:pt x="6440" y="153"/>
                    <a:pt x="5595" y="475"/>
                  </a:cubicBezTo>
                  <a:cubicBezTo>
                    <a:pt x="1870" y="1892"/>
                    <a:pt x="0" y="6062"/>
                    <a:pt x="1418" y="9787"/>
                  </a:cubicBezTo>
                  <a:cubicBezTo>
                    <a:pt x="2515" y="12669"/>
                    <a:pt x="5256" y="14440"/>
                    <a:pt x="8165" y="14440"/>
                  </a:cubicBezTo>
                  <a:cubicBezTo>
                    <a:pt x="9018" y="14440"/>
                    <a:pt x="9885" y="14287"/>
                    <a:pt x="10730" y="13966"/>
                  </a:cubicBezTo>
                  <a:cubicBezTo>
                    <a:pt x="14457" y="12547"/>
                    <a:pt x="16326" y="8377"/>
                    <a:pt x="14909" y="4652"/>
                  </a:cubicBezTo>
                  <a:lnTo>
                    <a:pt x="14908" y="4652"/>
                  </a:lnTo>
                  <a:cubicBezTo>
                    <a:pt x="13812" y="1772"/>
                    <a:pt x="11071" y="0"/>
                    <a:pt x="8162" y="0"/>
                  </a:cubicBezTo>
                  <a:close/>
                </a:path>
              </a:pathLst>
            </a:custGeom>
            <a:solidFill>
              <a:srgbClr val="FDF8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632;p46"/>
            <p:cNvSpPr/>
            <p:nvPr/>
          </p:nvSpPr>
          <p:spPr>
            <a:xfrm>
              <a:off x="6223292" y="3982584"/>
              <a:ext cx="248708" cy="92579"/>
            </a:xfrm>
            <a:custGeom>
              <a:avLst/>
              <a:gdLst/>
              <a:ahLst/>
              <a:cxnLst/>
              <a:rect l="l" t="t" r="r" b="b"/>
              <a:pathLst>
                <a:path w="2896" h="1078" extrusionOk="0">
                  <a:moveTo>
                    <a:pt x="163" y="0"/>
                  </a:moveTo>
                  <a:cubicBezTo>
                    <a:pt x="65" y="0"/>
                    <a:pt x="1" y="138"/>
                    <a:pt x="104" y="186"/>
                  </a:cubicBezTo>
                  <a:cubicBezTo>
                    <a:pt x="190" y="224"/>
                    <a:pt x="239" y="235"/>
                    <a:pt x="288" y="238"/>
                  </a:cubicBezTo>
                  <a:cubicBezTo>
                    <a:pt x="319" y="175"/>
                    <a:pt x="350" y="110"/>
                    <a:pt x="381" y="45"/>
                  </a:cubicBezTo>
                  <a:cubicBezTo>
                    <a:pt x="321" y="45"/>
                    <a:pt x="262" y="34"/>
                    <a:pt x="207" y="10"/>
                  </a:cubicBezTo>
                  <a:cubicBezTo>
                    <a:pt x="194" y="4"/>
                    <a:pt x="178" y="0"/>
                    <a:pt x="163" y="0"/>
                  </a:cubicBezTo>
                  <a:close/>
                  <a:moveTo>
                    <a:pt x="2871" y="874"/>
                  </a:moveTo>
                  <a:cubicBezTo>
                    <a:pt x="2843" y="940"/>
                    <a:pt x="2813" y="1007"/>
                    <a:pt x="2783" y="1074"/>
                  </a:cubicBezTo>
                  <a:lnTo>
                    <a:pt x="2808" y="1077"/>
                  </a:lnTo>
                  <a:cubicBezTo>
                    <a:pt x="2838" y="1012"/>
                    <a:pt x="2867" y="945"/>
                    <a:pt x="2895" y="878"/>
                  </a:cubicBezTo>
                  <a:lnTo>
                    <a:pt x="2871" y="874"/>
                  </a:ln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633;p46"/>
            <p:cNvSpPr/>
            <p:nvPr/>
          </p:nvSpPr>
          <p:spPr>
            <a:xfrm>
              <a:off x="6230420" y="3887945"/>
              <a:ext cx="51528" cy="50927"/>
            </a:xfrm>
            <a:custGeom>
              <a:avLst/>
              <a:gdLst/>
              <a:ahLst/>
              <a:cxnLst/>
              <a:rect l="l" t="t" r="r" b="b"/>
              <a:pathLst>
                <a:path w="600" h="593" extrusionOk="0">
                  <a:moveTo>
                    <a:pt x="133" y="0"/>
                  </a:moveTo>
                  <a:cubicBezTo>
                    <a:pt x="54" y="0"/>
                    <a:pt x="0" y="131"/>
                    <a:pt x="85" y="195"/>
                  </a:cubicBezTo>
                  <a:cubicBezTo>
                    <a:pt x="243" y="316"/>
                    <a:pt x="390" y="449"/>
                    <a:pt x="526" y="593"/>
                  </a:cubicBezTo>
                  <a:cubicBezTo>
                    <a:pt x="551" y="523"/>
                    <a:pt x="576" y="451"/>
                    <a:pt x="600" y="380"/>
                  </a:cubicBezTo>
                  <a:cubicBezTo>
                    <a:pt x="471" y="251"/>
                    <a:pt x="333" y="130"/>
                    <a:pt x="188" y="20"/>
                  </a:cubicBezTo>
                  <a:cubicBezTo>
                    <a:pt x="173" y="7"/>
                    <a:pt x="154" y="0"/>
                    <a:pt x="133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634;p46"/>
            <p:cNvSpPr/>
            <p:nvPr/>
          </p:nvSpPr>
          <p:spPr>
            <a:xfrm>
              <a:off x="6038564" y="4211884"/>
              <a:ext cx="43284" cy="204824"/>
            </a:xfrm>
            <a:custGeom>
              <a:avLst/>
              <a:gdLst/>
              <a:ahLst/>
              <a:cxnLst/>
              <a:rect l="l" t="t" r="r" b="b"/>
              <a:pathLst>
                <a:path w="504" h="2385" extrusionOk="0">
                  <a:moveTo>
                    <a:pt x="139" y="1"/>
                  </a:moveTo>
                  <a:cubicBezTo>
                    <a:pt x="70" y="1"/>
                    <a:pt x="0" y="75"/>
                    <a:pt x="45" y="153"/>
                  </a:cubicBezTo>
                  <a:cubicBezTo>
                    <a:pt x="68" y="192"/>
                    <a:pt x="88" y="230"/>
                    <a:pt x="106" y="270"/>
                  </a:cubicBezTo>
                  <a:cubicBezTo>
                    <a:pt x="162" y="232"/>
                    <a:pt x="219" y="191"/>
                    <a:pt x="274" y="151"/>
                  </a:cubicBezTo>
                  <a:cubicBezTo>
                    <a:pt x="258" y="116"/>
                    <a:pt x="241" y="83"/>
                    <a:pt x="222" y="51"/>
                  </a:cubicBezTo>
                  <a:cubicBezTo>
                    <a:pt x="206" y="20"/>
                    <a:pt x="174" y="1"/>
                    <a:pt x="139" y="1"/>
                  </a:cubicBezTo>
                  <a:close/>
                  <a:moveTo>
                    <a:pt x="495" y="2295"/>
                  </a:moveTo>
                  <a:cubicBezTo>
                    <a:pt x="432" y="2316"/>
                    <a:pt x="369" y="2335"/>
                    <a:pt x="305" y="2351"/>
                  </a:cubicBezTo>
                  <a:cubicBezTo>
                    <a:pt x="307" y="2362"/>
                    <a:pt x="310" y="2374"/>
                    <a:pt x="312" y="2385"/>
                  </a:cubicBezTo>
                  <a:cubicBezTo>
                    <a:pt x="376" y="2367"/>
                    <a:pt x="439" y="2348"/>
                    <a:pt x="504" y="2327"/>
                  </a:cubicBezTo>
                  <a:cubicBezTo>
                    <a:pt x="501" y="2317"/>
                    <a:pt x="498" y="2306"/>
                    <a:pt x="495" y="2295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635;p46"/>
            <p:cNvSpPr/>
            <p:nvPr/>
          </p:nvSpPr>
          <p:spPr>
            <a:xfrm>
              <a:off x="5970547" y="4273374"/>
              <a:ext cx="12796" cy="7386"/>
            </a:xfrm>
            <a:custGeom>
              <a:avLst/>
              <a:gdLst/>
              <a:ahLst/>
              <a:cxnLst/>
              <a:rect l="l" t="t" r="r" b="b"/>
              <a:pathLst>
                <a:path w="149" h="86" extrusionOk="0">
                  <a:moveTo>
                    <a:pt x="108" y="0"/>
                  </a:moveTo>
                  <a:cubicBezTo>
                    <a:pt x="58" y="2"/>
                    <a:pt x="14" y="37"/>
                    <a:pt x="1" y="86"/>
                  </a:cubicBezTo>
                  <a:cubicBezTo>
                    <a:pt x="51" y="62"/>
                    <a:pt x="100" y="36"/>
                    <a:pt x="148" y="11"/>
                  </a:cubicBezTo>
                  <a:cubicBezTo>
                    <a:pt x="135" y="4"/>
                    <a:pt x="122" y="0"/>
                    <a:pt x="108" y="0"/>
                  </a:cubicBezTo>
                  <a:close/>
                </a:path>
              </a:pathLst>
            </a:custGeom>
            <a:solidFill>
              <a:srgbClr val="81D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636;p46"/>
            <p:cNvSpPr/>
            <p:nvPr/>
          </p:nvSpPr>
          <p:spPr>
            <a:xfrm>
              <a:off x="6136725" y="4139144"/>
              <a:ext cx="96787" cy="211780"/>
            </a:xfrm>
            <a:custGeom>
              <a:avLst/>
              <a:gdLst/>
              <a:ahLst/>
              <a:cxnLst/>
              <a:rect l="l" t="t" r="r" b="b"/>
              <a:pathLst>
                <a:path w="1127" h="2466" extrusionOk="0">
                  <a:moveTo>
                    <a:pt x="153" y="0"/>
                  </a:moveTo>
                  <a:lnTo>
                    <a:pt x="153" y="2"/>
                  </a:lnTo>
                  <a:cubicBezTo>
                    <a:pt x="72" y="2"/>
                    <a:pt x="1" y="99"/>
                    <a:pt x="71" y="165"/>
                  </a:cubicBezTo>
                  <a:cubicBezTo>
                    <a:pt x="118" y="116"/>
                    <a:pt x="163" y="67"/>
                    <a:pt x="208" y="16"/>
                  </a:cubicBezTo>
                  <a:cubicBezTo>
                    <a:pt x="191" y="5"/>
                    <a:pt x="172" y="0"/>
                    <a:pt x="153" y="0"/>
                  </a:cubicBezTo>
                  <a:close/>
                  <a:moveTo>
                    <a:pt x="1108" y="2333"/>
                  </a:moveTo>
                  <a:cubicBezTo>
                    <a:pt x="1052" y="2369"/>
                    <a:pt x="995" y="2403"/>
                    <a:pt x="937" y="2438"/>
                  </a:cubicBezTo>
                  <a:cubicBezTo>
                    <a:pt x="943" y="2447"/>
                    <a:pt x="949" y="2457"/>
                    <a:pt x="955" y="2465"/>
                  </a:cubicBezTo>
                  <a:cubicBezTo>
                    <a:pt x="1014" y="2431"/>
                    <a:pt x="1071" y="2396"/>
                    <a:pt x="1127" y="2359"/>
                  </a:cubicBezTo>
                  <a:lnTo>
                    <a:pt x="1108" y="2333"/>
                  </a:lnTo>
                  <a:close/>
                </a:path>
              </a:pathLst>
            </a:custGeom>
            <a:solidFill>
              <a:srgbClr val="81D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637;p46"/>
            <p:cNvSpPr/>
            <p:nvPr/>
          </p:nvSpPr>
          <p:spPr>
            <a:xfrm>
              <a:off x="6179665" y="3522353"/>
              <a:ext cx="104774" cy="28856"/>
            </a:xfrm>
            <a:custGeom>
              <a:avLst/>
              <a:gdLst/>
              <a:ahLst/>
              <a:cxnLst/>
              <a:rect l="l" t="t" r="r" b="b"/>
              <a:pathLst>
                <a:path w="1220" h="336" extrusionOk="0">
                  <a:moveTo>
                    <a:pt x="1152" y="0"/>
                  </a:moveTo>
                  <a:cubicBezTo>
                    <a:pt x="1137" y="7"/>
                    <a:pt x="1122" y="14"/>
                    <a:pt x="1106" y="22"/>
                  </a:cubicBezTo>
                  <a:cubicBezTo>
                    <a:pt x="906" y="107"/>
                    <a:pt x="703" y="131"/>
                    <a:pt x="495" y="131"/>
                  </a:cubicBezTo>
                  <a:cubicBezTo>
                    <a:pt x="376" y="131"/>
                    <a:pt x="254" y="123"/>
                    <a:pt x="130" y="114"/>
                  </a:cubicBezTo>
                  <a:lnTo>
                    <a:pt x="122" y="114"/>
                  </a:lnTo>
                  <a:cubicBezTo>
                    <a:pt x="1" y="114"/>
                    <a:pt x="4" y="308"/>
                    <a:pt x="130" y="318"/>
                  </a:cubicBezTo>
                  <a:cubicBezTo>
                    <a:pt x="258" y="327"/>
                    <a:pt x="389" y="336"/>
                    <a:pt x="517" y="336"/>
                  </a:cubicBezTo>
                  <a:cubicBezTo>
                    <a:pt x="758" y="336"/>
                    <a:pt x="994" y="306"/>
                    <a:pt x="1219" y="202"/>
                  </a:cubicBezTo>
                  <a:cubicBezTo>
                    <a:pt x="1198" y="135"/>
                    <a:pt x="1175" y="68"/>
                    <a:pt x="1152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638;p46"/>
            <p:cNvSpPr/>
            <p:nvPr/>
          </p:nvSpPr>
          <p:spPr>
            <a:xfrm>
              <a:off x="6230849" y="3572336"/>
              <a:ext cx="68532" cy="60975"/>
            </a:xfrm>
            <a:custGeom>
              <a:avLst/>
              <a:gdLst/>
              <a:ahLst/>
              <a:cxnLst/>
              <a:rect l="l" t="t" r="r" b="b"/>
              <a:pathLst>
                <a:path w="798" h="710" extrusionOk="0">
                  <a:moveTo>
                    <a:pt x="732" y="0"/>
                  </a:moveTo>
                  <a:cubicBezTo>
                    <a:pt x="598" y="250"/>
                    <a:pt x="421" y="452"/>
                    <a:pt x="122" y="511"/>
                  </a:cubicBezTo>
                  <a:cubicBezTo>
                    <a:pt x="1" y="534"/>
                    <a:pt x="43" y="709"/>
                    <a:pt x="153" y="709"/>
                  </a:cubicBezTo>
                  <a:cubicBezTo>
                    <a:pt x="162" y="709"/>
                    <a:pt x="169" y="708"/>
                    <a:pt x="176" y="707"/>
                  </a:cubicBezTo>
                  <a:cubicBezTo>
                    <a:pt x="467" y="650"/>
                    <a:pt x="656" y="484"/>
                    <a:pt x="797" y="271"/>
                  </a:cubicBezTo>
                  <a:cubicBezTo>
                    <a:pt x="777" y="181"/>
                    <a:pt x="755" y="91"/>
                    <a:pt x="733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639;p46"/>
            <p:cNvSpPr/>
            <p:nvPr/>
          </p:nvSpPr>
          <p:spPr>
            <a:xfrm>
              <a:off x="6226212" y="3448239"/>
              <a:ext cx="28770" cy="21556"/>
            </a:xfrm>
            <a:custGeom>
              <a:avLst/>
              <a:gdLst/>
              <a:ahLst/>
              <a:cxnLst/>
              <a:rect l="l" t="t" r="r" b="b"/>
              <a:pathLst>
                <a:path w="335" h="251" extrusionOk="0">
                  <a:moveTo>
                    <a:pt x="245" y="0"/>
                  </a:moveTo>
                  <a:cubicBezTo>
                    <a:pt x="199" y="15"/>
                    <a:pt x="154" y="30"/>
                    <a:pt x="109" y="47"/>
                  </a:cubicBezTo>
                  <a:cubicBezTo>
                    <a:pt x="0" y="87"/>
                    <a:pt x="31" y="250"/>
                    <a:pt x="128" y="250"/>
                  </a:cubicBezTo>
                  <a:cubicBezTo>
                    <a:pt x="139" y="250"/>
                    <a:pt x="151" y="248"/>
                    <a:pt x="163" y="243"/>
                  </a:cubicBezTo>
                  <a:cubicBezTo>
                    <a:pt x="220" y="222"/>
                    <a:pt x="278" y="203"/>
                    <a:pt x="335" y="186"/>
                  </a:cubicBezTo>
                  <a:cubicBezTo>
                    <a:pt x="306" y="123"/>
                    <a:pt x="276" y="62"/>
                    <a:pt x="245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640;p46"/>
            <p:cNvSpPr/>
            <p:nvPr/>
          </p:nvSpPr>
          <p:spPr>
            <a:xfrm>
              <a:off x="5986349" y="3254064"/>
              <a:ext cx="116453" cy="131912"/>
            </a:xfrm>
            <a:custGeom>
              <a:avLst/>
              <a:gdLst/>
              <a:ahLst/>
              <a:cxnLst/>
              <a:rect l="l" t="t" r="r" b="b"/>
              <a:pathLst>
                <a:path w="1356" h="1536" extrusionOk="0">
                  <a:moveTo>
                    <a:pt x="1263" y="0"/>
                  </a:moveTo>
                  <a:cubicBezTo>
                    <a:pt x="1190" y="30"/>
                    <a:pt x="1116" y="58"/>
                    <a:pt x="1044" y="87"/>
                  </a:cubicBezTo>
                  <a:cubicBezTo>
                    <a:pt x="914" y="213"/>
                    <a:pt x="793" y="346"/>
                    <a:pt x="678" y="487"/>
                  </a:cubicBezTo>
                  <a:cubicBezTo>
                    <a:pt x="689" y="484"/>
                    <a:pt x="700" y="483"/>
                    <a:pt x="709" y="483"/>
                  </a:cubicBezTo>
                  <a:cubicBezTo>
                    <a:pt x="710" y="483"/>
                    <a:pt x="711" y="483"/>
                    <a:pt x="712" y="483"/>
                  </a:cubicBezTo>
                  <a:cubicBezTo>
                    <a:pt x="755" y="483"/>
                    <a:pt x="793" y="513"/>
                    <a:pt x="803" y="555"/>
                  </a:cubicBezTo>
                  <a:cubicBezTo>
                    <a:pt x="810" y="580"/>
                    <a:pt x="816" y="606"/>
                    <a:pt x="824" y="631"/>
                  </a:cubicBezTo>
                  <a:cubicBezTo>
                    <a:pt x="982" y="430"/>
                    <a:pt x="1160" y="245"/>
                    <a:pt x="1356" y="80"/>
                  </a:cubicBezTo>
                  <a:cubicBezTo>
                    <a:pt x="1325" y="54"/>
                    <a:pt x="1294" y="26"/>
                    <a:pt x="1263" y="0"/>
                  </a:cubicBezTo>
                  <a:close/>
                  <a:moveTo>
                    <a:pt x="602" y="583"/>
                  </a:moveTo>
                  <a:cubicBezTo>
                    <a:pt x="403" y="839"/>
                    <a:pt x="225" y="1113"/>
                    <a:pt x="49" y="1385"/>
                  </a:cubicBezTo>
                  <a:cubicBezTo>
                    <a:pt x="0" y="1463"/>
                    <a:pt x="70" y="1535"/>
                    <a:pt x="142" y="1535"/>
                  </a:cubicBezTo>
                  <a:cubicBezTo>
                    <a:pt x="175" y="1535"/>
                    <a:pt x="207" y="1517"/>
                    <a:pt x="225" y="1488"/>
                  </a:cubicBezTo>
                  <a:cubicBezTo>
                    <a:pt x="367" y="1269"/>
                    <a:pt x="511" y="1047"/>
                    <a:pt x="665" y="837"/>
                  </a:cubicBezTo>
                  <a:cubicBezTo>
                    <a:pt x="647" y="761"/>
                    <a:pt x="627" y="684"/>
                    <a:pt x="607" y="609"/>
                  </a:cubicBezTo>
                  <a:cubicBezTo>
                    <a:pt x="605" y="601"/>
                    <a:pt x="603" y="592"/>
                    <a:pt x="602" y="583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641;p46"/>
            <p:cNvSpPr/>
            <p:nvPr/>
          </p:nvSpPr>
          <p:spPr>
            <a:xfrm>
              <a:off x="6038049" y="3295544"/>
              <a:ext cx="39591" cy="168497"/>
            </a:xfrm>
            <a:custGeom>
              <a:avLst/>
              <a:gdLst/>
              <a:ahLst/>
              <a:cxnLst/>
              <a:rect l="l" t="t" r="r" b="b"/>
              <a:pathLst>
                <a:path w="461" h="1962" extrusionOk="0">
                  <a:moveTo>
                    <a:pt x="111" y="0"/>
                  </a:moveTo>
                  <a:cubicBezTo>
                    <a:pt x="110" y="0"/>
                    <a:pt x="109" y="0"/>
                    <a:pt x="109" y="0"/>
                  </a:cubicBezTo>
                  <a:lnTo>
                    <a:pt x="107" y="0"/>
                  </a:lnTo>
                  <a:cubicBezTo>
                    <a:pt x="98" y="0"/>
                    <a:pt x="87" y="1"/>
                    <a:pt x="76" y="4"/>
                  </a:cubicBezTo>
                  <a:cubicBezTo>
                    <a:pt x="32" y="15"/>
                    <a:pt x="0" y="54"/>
                    <a:pt x="1" y="100"/>
                  </a:cubicBezTo>
                  <a:cubicBezTo>
                    <a:pt x="1" y="109"/>
                    <a:pt x="3" y="118"/>
                    <a:pt x="5" y="126"/>
                  </a:cubicBezTo>
                  <a:cubicBezTo>
                    <a:pt x="25" y="201"/>
                    <a:pt x="45" y="278"/>
                    <a:pt x="63" y="354"/>
                  </a:cubicBezTo>
                  <a:cubicBezTo>
                    <a:pt x="182" y="849"/>
                    <a:pt x="247" y="1355"/>
                    <a:pt x="255" y="1864"/>
                  </a:cubicBezTo>
                  <a:cubicBezTo>
                    <a:pt x="256" y="1929"/>
                    <a:pt x="308" y="1962"/>
                    <a:pt x="360" y="1962"/>
                  </a:cubicBezTo>
                  <a:cubicBezTo>
                    <a:pt x="411" y="1962"/>
                    <a:pt x="461" y="1929"/>
                    <a:pt x="460" y="1864"/>
                  </a:cubicBezTo>
                  <a:cubicBezTo>
                    <a:pt x="450" y="1284"/>
                    <a:pt x="370" y="708"/>
                    <a:pt x="222" y="148"/>
                  </a:cubicBezTo>
                  <a:cubicBezTo>
                    <a:pt x="216" y="123"/>
                    <a:pt x="208" y="97"/>
                    <a:pt x="201" y="72"/>
                  </a:cubicBezTo>
                  <a:cubicBezTo>
                    <a:pt x="192" y="30"/>
                    <a:pt x="154" y="0"/>
                    <a:pt x="111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642;p46"/>
            <p:cNvSpPr/>
            <p:nvPr/>
          </p:nvSpPr>
          <p:spPr>
            <a:xfrm>
              <a:off x="5967026" y="3241440"/>
              <a:ext cx="127789" cy="53933"/>
            </a:xfrm>
            <a:custGeom>
              <a:avLst/>
              <a:gdLst/>
              <a:ahLst/>
              <a:cxnLst/>
              <a:rect l="l" t="t" r="r" b="b"/>
              <a:pathLst>
                <a:path w="1488" h="628" extrusionOk="0">
                  <a:moveTo>
                    <a:pt x="1309" y="1"/>
                  </a:moveTo>
                  <a:cubicBezTo>
                    <a:pt x="915" y="157"/>
                    <a:pt x="517" y="298"/>
                    <a:pt x="113" y="427"/>
                  </a:cubicBezTo>
                  <a:cubicBezTo>
                    <a:pt x="0" y="462"/>
                    <a:pt x="33" y="628"/>
                    <a:pt x="135" y="628"/>
                  </a:cubicBezTo>
                  <a:cubicBezTo>
                    <a:pt x="145" y="628"/>
                    <a:pt x="156" y="627"/>
                    <a:pt x="167" y="623"/>
                  </a:cubicBezTo>
                  <a:cubicBezTo>
                    <a:pt x="538" y="504"/>
                    <a:pt x="906" y="374"/>
                    <a:pt x="1269" y="234"/>
                  </a:cubicBezTo>
                  <a:cubicBezTo>
                    <a:pt x="1341" y="205"/>
                    <a:pt x="1415" y="177"/>
                    <a:pt x="1488" y="147"/>
                  </a:cubicBezTo>
                  <a:cubicBezTo>
                    <a:pt x="1429" y="97"/>
                    <a:pt x="1370" y="48"/>
                    <a:pt x="1309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643;p46"/>
            <p:cNvSpPr/>
            <p:nvPr/>
          </p:nvSpPr>
          <p:spPr>
            <a:xfrm>
              <a:off x="5745799" y="3207517"/>
              <a:ext cx="52902" cy="90260"/>
            </a:xfrm>
            <a:custGeom>
              <a:avLst/>
              <a:gdLst/>
              <a:ahLst/>
              <a:cxnLst/>
              <a:rect l="l" t="t" r="r" b="b"/>
              <a:pathLst>
                <a:path w="616" h="1051" extrusionOk="0">
                  <a:moveTo>
                    <a:pt x="615" y="1"/>
                  </a:moveTo>
                  <a:cubicBezTo>
                    <a:pt x="511" y="18"/>
                    <a:pt x="408" y="37"/>
                    <a:pt x="304" y="60"/>
                  </a:cubicBezTo>
                  <a:cubicBezTo>
                    <a:pt x="88" y="311"/>
                    <a:pt x="1" y="643"/>
                    <a:pt x="55" y="978"/>
                  </a:cubicBezTo>
                  <a:cubicBezTo>
                    <a:pt x="60" y="1019"/>
                    <a:pt x="93" y="1050"/>
                    <a:pt x="135" y="1050"/>
                  </a:cubicBezTo>
                  <a:cubicBezTo>
                    <a:pt x="137" y="1050"/>
                    <a:pt x="138" y="1050"/>
                    <a:pt x="140" y="1050"/>
                  </a:cubicBezTo>
                  <a:cubicBezTo>
                    <a:pt x="199" y="1050"/>
                    <a:pt x="265" y="1000"/>
                    <a:pt x="252" y="923"/>
                  </a:cubicBezTo>
                  <a:cubicBezTo>
                    <a:pt x="198" y="596"/>
                    <a:pt x="328" y="284"/>
                    <a:pt x="580" y="73"/>
                  </a:cubicBezTo>
                  <a:cubicBezTo>
                    <a:pt x="604" y="57"/>
                    <a:pt x="616" y="29"/>
                    <a:pt x="615" y="2"/>
                  </a:cubicBezTo>
                  <a:lnTo>
                    <a:pt x="615" y="1"/>
                  </a:ln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644;p46"/>
            <p:cNvSpPr/>
            <p:nvPr/>
          </p:nvSpPr>
          <p:spPr>
            <a:xfrm>
              <a:off x="5800591" y="3204683"/>
              <a:ext cx="22071" cy="72139"/>
            </a:xfrm>
            <a:custGeom>
              <a:avLst/>
              <a:gdLst/>
              <a:ahLst/>
              <a:cxnLst/>
              <a:rect l="l" t="t" r="r" b="b"/>
              <a:pathLst>
                <a:path w="257" h="840" extrusionOk="0">
                  <a:moveTo>
                    <a:pt x="202" y="0"/>
                  </a:moveTo>
                  <a:cubicBezTo>
                    <a:pt x="134" y="9"/>
                    <a:pt x="67" y="19"/>
                    <a:pt x="1" y="30"/>
                  </a:cubicBezTo>
                  <a:cubicBezTo>
                    <a:pt x="16" y="267"/>
                    <a:pt x="33" y="504"/>
                    <a:pt x="48" y="742"/>
                  </a:cubicBezTo>
                  <a:cubicBezTo>
                    <a:pt x="52" y="796"/>
                    <a:pt x="97" y="839"/>
                    <a:pt x="152" y="839"/>
                  </a:cubicBezTo>
                  <a:cubicBezTo>
                    <a:pt x="154" y="839"/>
                    <a:pt x="155" y="839"/>
                    <a:pt x="157" y="839"/>
                  </a:cubicBezTo>
                  <a:cubicBezTo>
                    <a:pt x="208" y="839"/>
                    <a:pt x="256" y="807"/>
                    <a:pt x="252" y="742"/>
                  </a:cubicBezTo>
                  <a:lnTo>
                    <a:pt x="202" y="0"/>
                  </a:ln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645;p46"/>
            <p:cNvSpPr/>
            <p:nvPr/>
          </p:nvSpPr>
          <p:spPr>
            <a:xfrm>
              <a:off x="6518805" y="3800433"/>
              <a:ext cx="945" cy="773"/>
            </a:xfrm>
            <a:custGeom>
              <a:avLst/>
              <a:gdLst/>
              <a:ahLst/>
              <a:cxnLst/>
              <a:rect l="l" t="t" r="r" b="b"/>
              <a:pathLst>
                <a:path w="11" h="9" extrusionOk="0">
                  <a:moveTo>
                    <a:pt x="9" y="0"/>
                  </a:moveTo>
                  <a:lnTo>
                    <a:pt x="1" y="5"/>
                  </a:lnTo>
                  <a:lnTo>
                    <a:pt x="10" y="9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81D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646;p46"/>
            <p:cNvSpPr/>
            <p:nvPr/>
          </p:nvSpPr>
          <p:spPr>
            <a:xfrm>
              <a:off x="6517775" y="3780938"/>
              <a:ext cx="1803" cy="20096"/>
            </a:xfrm>
            <a:custGeom>
              <a:avLst/>
              <a:gdLst/>
              <a:ahLst/>
              <a:cxnLst/>
              <a:rect l="l" t="t" r="r" b="b"/>
              <a:pathLst>
                <a:path w="21" h="234" extrusionOk="0">
                  <a:moveTo>
                    <a:pt x="11" y="0"/>
                  </a:moveTo>
                  <a:lnTo>
                    <a:pt x="1" y="5"/>
                  </a:lnTo>
                  <a:cubicBezTo>
                    <a:pt x="5" y="81"/>
                    <a:pt x="9" y="157"/>
                    <a:pt x="10" y="233"/>
                  </a:cubicBezTo>
                  <a:lnTo>
                    <a:pt x="13" y="232"/>
                  </a:lnTo>
                  <a:lnTo>
                    <a:pt x="21" y="227"/>
                  </a:lnTo>
                  <a:cubicBezTo>
                    <a:pt x="18" y="151"/>
                    <a:pt x="15" y="76"/>
                    <a:pt x="11" y="0"/>
                  </a:cubicBezTo>
                  <a:close/>
                </a:path>
              </a:pathLst>
            </a:custGeom>
            <a:solidFill>
              <a:srgbClr val="81DB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647;p46"/>
            <p:cNvSpPr/>
            <p:nvPr/>
          </p:nvSpPr>
          <p:spPr>
            <a:xfrm>
              <a:off x="5257486" y="3423763"/>
              <a:ext cx="869707" cy="760296"/>
            </a:xfrm>
            <a:custGeom>
              <a:avLst/>
              <a:gdLst/>
              <a:ahLst/>
              <a:cxnLst/>
              <a:rect l="l" t="t" r="r" b="b"/>
              <a:pathLst>
                <a:path w="10127" h="8853" extrusionOk="0">
                  <a:moveTo>
                    <a:pt x="5064" y="0"/>
                  </a:moveTo>
                  <a:cubicBezTo>
                    <a:pt x="4534" y="0"/>
                    <a:pt x="3995" y="94"/>
                    <a:pt x="3471" y="291"/>
                  </a:cubicBezTo>
                  <a:cubicBezTo>
                    <a:pt x="1161" y="1160"/>
                    <a:pt x="0" y="3716"/>
                    <a:pt x="880" y="6000"/>
                  </a:cubicBezTo>
                  <a:cubicBezTo>
                    <a:pt x="1560" y="7766"/>
                    <a:pt x="3260" y="8852"/>
                    <a:pt x="5064" y="8852"/>
                  </a:cubicBezTo>
                  <a:cubicBezTo>
                    <a:pt x="5594" y="8852"/>
                    <a:pt x="6132" y="8759"/>
                    <a:pt x="6657" y="8561"/>
                  </a:cubicBezTo>
                  <a:cubicBezTo>
                    <a:pt x="8967" y="7693"/>
                    <a:pt x="10127" y="5136"/>
                    <a:pt x="9248" y="2852"/>
                  </a:cubicBezTo>
                  <a:lnTo>
                    <a:pt x="9248" y="2851"/>
                  </a:lnTo>
                  <a:cubicBezTo>
                    <a:pt x="8568" y="1086"/>
                    <a:pt x="6868" y="0"/>
                    <a:pt x="50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648;p46"/>
            <p:cNvSpPr/>
            <p:nvPr/>
          </p:nvSpPr>
          <p:spPr>
            <a:xfrm>
              <a:off x="5313308" y="3464127"/>
              <a:ext cx="676906" cy="656295"/>
            </a:xfrm>
            <a:custGeom>
              <a:avLst/>
              <a:gdLst/>
              <a:ahLst/>
              <a:cxnLst/>
              <a:rect l="l" t="t" r="r" b="b"/>
              <a:pathLst>
                <a:path w="7882" h="7642" extrusionOk="0">
                  <a:moveTo>
                    <a:pt x="4369" y="377"/>
                  </a:moveTo>
                  <a:cubicBezTo>
                    <a:pt x="4656" y="377"/>
                    <a:pt x="4939" y="428"/>
                    <a:pt x="5207" y="527"/>
                  </a:cubicBezTo>
                  <a:cubicBezTo>
                    <a:pt x="5426" y="608"/>
                    <a:pt x="5363" y="933"/>
                    <a:pt x="5169" y="933"/>
                  </a:cubicBezTo>
                  <a:cubicBezTo>
                    <a:pt x="5145" y="933"/>
                    <a:pt x="5121" y="928"/>
                    <a:pt x="5099" y="920"/>
                  </a:cubicBezTo>
                  <a:cubicBezTo>
                    <a:pt x="4863" y="832"/>
                    <a:pt x="4614" y="785"/>
                    <a:pt x="4363" y="784"/>
                  </a:cubicBezTo>
                  <a:cubicBezTo>
                    <a:pt x="4012" y="784"/>
                    <a:pt x="3667" y="878"/>
                    <a:pt x="3342" y="1066"/>
                  </a:cubicBezTo>
                  <a:cubicBezTo>
                    <a:pt x="3312" y="1084"/>
                    <a:pt x="3277" y="1095"/>
                    <a:pt x="3241" y="1095"/>
                  </a:cubicBezTo>
                  <a:cubicBezTo>
                    <a:pt x="3062" y="1095"/>
                    <a:pt x="2946" y="826"/>
                    <a:pt x="3137" y="715"/>
                  </a:cubicBezTo>
                  <a:cubicBezTo>
                    <a:pt x="3511" y="495"/>
                    <a:pt x="3936" y="378"/>
                    <a:pt x="4369" y="377"/>
                  </a:cubicBezTo>
                  <a:close/>
                  <a:moveTo>
                    <a:pt x="2806" y="2332"/>
                  </a:moveTo>
                  <a:cubicBezTo>
                    <a:pt x="2806" y="2332"/>
                    <a:pt x="2805" y="2332"/>
                    <a:pt x="2805" y="2332"/>
                  </a:cubicBezTo>
                  <a:lnTo>
                    <a:pt x="2806" y="2332"/>
                  </a:lnTo>
                  <a:cubicBezTo>
                    <a:pt x="2806" y="2332"/>
                    <a:pt x="2806" y="2332"/>
                    <a:pt x="2806" y="2332"/>
                  </a:cubicBezTo>
                  <a:close/>
                  <a:moveTo>
                    <a:pt x="4412" y="1655"/>
                  </a:moveTo>
                  <a:cubicBezTo>
                    <a:pt x="4565" y="1655"/>
                    <a:pt x="4719" y="1671"/>
                    <a:pt x="4871" y="1703"/>
                  </a:cubicBezTo>
                  <a:cubicBezTo>
                    <a:pt x="5622" y="1859"/>
                    <a:pt x="6242" y="2387"/>
                    <a:pt x="6515" y="3105"/>
                  </a:cubicBezTo>
                  <a:cubicBezTo>
                    <a:pt x="6571" y="3251"/>
                    <a:pt x="6611" y="3403"/>
                    <a:pt x="6636" y="3559"/>
                  </a:cubicBezTo>
                  <a:cubicBezTo>
                    <a:pt x="7008" y="3559"/>
                    <a:pt x="7294" y="3883"/>
                    <a:pt x="7249" y="4251"/>
                  </a:cubicBezTo>
                  <a:cubicBezTo>
                    <a:pt x="7211" y="4568"/>
                    <a:pt x="6941" y="4794"/>
                    <a:pt x="6637" y="4794"/>
                  </a:cubicBezTo>
                  <a:cubicBezTo>
                    <a:pt x="6588" y="4794"/>
                    <a:pt x="6538" y="4788"/>
                    <a:pt x="6487" y="4776"/>
                  </a:cubicBezTo>
                  <a:cubicBezTo>
                    <a:pt x="6137" y="5611"/>
                    <a:pt x="5318" y="6153"/>
                    <a:pt x="4414" y="6153"/>
                  </a:cubicBezTo>
                  <a:cubicBezTo>
                    <a:pt x="4402" y="6153"/>
                    <a:pt x="4389" y="6153"/>
                    <a:pt x="4376" y="6153"/>
                  </a:cubicBezTo>
                  <a:cubicBezTo>
                    <a:pt x="3457" y="6137"/>
                    <a:pt x="2640" y="5564"/>
                    <a:pt x="2313" y="4704"/>
                  </a:cubicBezTo>
                  <a:cubicBezTo>
                    <a:pt x="2307" y="4688"/>
                    <a:pt x="2301" y="4670"/>
                    <a:pt x="2295" y="4653"/>
                  </a:cubicBezTo>
                  <a:cubicBezTo>
                    <a:pt x="2267" y="4654"/>
                    <a:pt x="2241" y="4655"/>
                    <a:pt x="2216" y="4655"/>
                  </a:cubicBezTo>
                  <a:cubicBezTo>
                    <a:pt x="1408" y="4655"/>
                    <a:pt x="817" y="3896"/>
                    <a:pt x="1015" y="3113"/>
                  </a:cubicBezTo>
                  <a:cubicBezTo>
                    <a:pt x="1162" y="2541"/>
                    <a:pt x="1674" y="2181"/>
                    <a:pt x="2216" y="2181"/>
                  </a:cubicBezTo>
                  <a:cubicBezTo>
                    <a:pt x="2414" y="2181"/>
                    <a:pt x="2616" y="2229"/>
                    <a:pt x="2806" y="2332"/>
                  </a:cubicBezTo>
                  <a:lnTo>
                    <a:pt x="2806" y="2332"/>
                  </a:lnTo>
                  <a:cubicBezTo>
                    <a:pt x="3233" y="1895"/>
                    <a:pt x="3814" y="1655"/>
                    <a:pt x="4412" y="1655"/>
                  </a:cubicBezTo>
                  <a:close/>
                  <a:moveTo>
                    <a:pt x="4413" y="1"/>
                  </a:moveTo>
                  <a:cubicBezTo>
                    <a:pt x="3939" y="2"/>
                    <a:pt x="3469" y="89"/>
                    <a:pt x="3025" y="258"/>
                  </a:cubicBezTo>
                  <a:cubicBezTo>
                    <a:pt x="1012" y="1024"/>
                    <a:pt x="0" y="3279"/>
                    <a:pt x="768" y="5292"/>
                  </a:cubicBezTo>
                  <a:cubicBezTo>
                    <a:pt x="1131" y="6251"/>
                    <a:pt x="1859" y="7029"/>
                    <a:pt x="2792" y="7453"/>
                  </a:cubicBezTo>
                  <a:cubicBezTo>
                    <a:pt x="2752" y="7048"/>
                    <a:pt x="2870" y="6668"/>
                    <a:pt x="3140" y="6354"/>
                  </a:cubicBezTo>
                  <a:cubicBezTo>
                    <a:pt x="3163" y="6323"/>
                    <a:pt x="3200" y="6304"/>
                    <a:pt x="3240" y="6304"/>
                  </a:cubicBezTo>
                  <a:cubicBezTo>
                    <a:pt x="3350" y="6304"/>
                    <a:pt x="3453" y="6456"/>
                    <a:pt x="3355" y="6569"/>
                  </a:cubicBezTo>
                  <a:cubicBezTo>
                    <a:pt x="3143" y="6813"/>
                    <a:pt x="3048" y="7139"/>
                    <a:pt x="3097" y="7458"/>
                  </a:cubicBezTo>
                  <a:cubicBezTo>
                    <a:pt x="3104" y="7497"/>
                    <a:pt x="3096" y="7537"/>
                    <a:pt x="3075" y="7570"/>
                  </a:cubicBezTo>
                  <a:cubicBezTo>
                    <a:pt x="3144" y="7595"/>
                    <a:pt x="3216" y="7619"/>
                    <a:pt x="3286" y="7640"/>
                  </a:cubicBezTo>
                  <a:cubicBezTo>
                    <a:pt x="3324" y="7641"/>
                    <a:pt x="3361" y="7641"/>
                    <a:pt x="3399" y="7641"/>
                  </a:cubicBezTo>
                  <a:cubicBezTo>
                    <a:pt x="3791" y="7641"/>
                    <a:pt x="4180" y="7586"/>
                    <a:pt x="4556" y="7476"/>
                  </a:cubicBezTo>
                  <a:cubicBezTo>
                    <a:pt x="4450" y="7183"/>
                    <a:pt x="4424" y="6867"/>
                    <a:pt x="4480" y="6560"/>
                  </a:cubicBezTo>
                  <a:cubicBezTo>
                    <a:pt x="4494" y="6483"/>
                    <a:pt x="4548" y="6450"/>
                    <a:pt x="4607" y="6450"/>
                  </a:cubicBezTo>
                  <a:cubicBezTo>
                    <a:pt x="4696" y="6450"/>
                    <a:pt x="4794" y="6525"/>
                    <a:pt x="4775" y="6641"/>
                  </a:cubicBezTo>
                  <a:cubicBezTo>
                    <a:pt x="4731" y="6889"/>
                    <a:pt x="4755" y="7145"/>
                    <a:pt x="4844" y="7382"/>
                  </a:cubicBezTo>
                  <a:lnTo>
                    <a:pt x="4882" y="7367"/>
                  </a:lnTo>
                  <a:cubicBezTo>
                    <a:pt x="5396" y="7171"/>
                    <a:pt x="5867" y="6876"/>
                    <a:pt x="6267" y="6499"/>
                  </a:cubicBezTo>
                  <a:cubicBezTo>
                    <a:pt x="6180" y="6363"/>
                    <a:pt x="6096" y="6223"/>
                    <a:pt x="5982" y="6103"/>
                  </a:cubicBezTo>
                  <a:cubicBezTo>
                    <a:pt x="5877" y="5993"/>
                    <a:pt x="5982" y="5840"/>
                    <a:pt x="6096" y="5840"/>
                  </a:cubicBezTo>
                  <a:cubicBezTo>
                    <a:pt x="6134" y="5841"/>
                    <a:pt x="6171" y="5857"/>
                    <a:pt x="6197" y="5887"/>
                  </a:cubicBezTo>
                  <a:cubicBezTo>
                    <a:pt x="6302" y="5997"/>
                    <a:pt x="6383" y="6148"/>
                    <a:pt x="6471" y="6292"/>
                  </a:cubicBezTo>
                  <a:cubicBezTo>
                    <a:pt x="7506" y="5164"/>
                    <a:pt x="7881" y="3506"/>
                    <a:pt x="7299" y="1978"/>
                  </a:cubicBezTo>
                  <a:cubicBezTo>
                    <a:pt x="7118" y="1499"/>
                    <a:pt x="6849" y="1059"/>
                    <a:pt x="6509" y="678"/>
                  </a:cubicBezTo>
                  <a:cubicBezTo>
                    <a:pt x="6461" y="626"/>
                    <a:pt x="6414" y="575"/>
                    <a:pt x="6364" y="525"/>
                  </a:cubicBezTo>
                  <a:cubicBezTo>
                    <a:pt x="5771" y="182"/>
                    <a:pt x="5099" y="2"/>
                    <a:pt x="44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649;p46"/>
            <p:cNvSpPr/>
            <p:nvPr/>
          </p:nvSpPr>
          <p:spPr>
            <a:xfrm>
              <a:off x="5497005" y="3606344"/>
              <a:ext cx="403636" cy="386288"/>
            </a:xfrm>
            <a:custGeom>
              <a:avLst/>
              <a:gdLst/>
              <a:ahLst/>
              <a:cxnLst/>
              <a:rect l="l" t="t" r="r" b="b"/>
              <a:pathLst>
                <a:path w="4700" h="4498" extrusionOk="0">
                  <a:moveTo>
                    <a:pt x="2275" y="0"/>
                  </a:moveTo>
                  <a:cubicBezTo>
                    <a:pt x="2009" y="0"/>
                    <a:pt x="1739" y="48"/>
                    <a:pt x="1476" y="148"/>
                  </a:cubicBezTo>
                  <a:cubicBezTo>
                    <a:pt x="625" y="472"/>
                    <a:pt x="53" y="1275"/>
                    <a:pt x="27" y="2184"/>
                  </a:cubicBezTo>
                  <a:cubicBezTo>
                    <a:pt x="1" y="3093"/>
                    <a:pt x="525" y="3929"/>
                    <a:pt x="1354" y="4300"/>
                  </a:cubicBezTo>
                  <a:cubicBezTo>
                    <a:pt x="1650" y="4433"/>
                    <a:pt x="1964" y="4498"/>
                    <a:pt x="2275" y="4498"/>
                  </a:cubicBezTo>
                  <a:cubicBezTo>
                    <a:pt x="2838" y="4498"/>
                    <a:pt x="3392" y="4286"/>
                    <a:pt x="3818" y="3885"/>
                  </a:cubicBezTo>
                  <a:cubicBezTo>
                    <a:pt x="4479" y="3260"/>
                    <a:pt x="4700" y="2298"/>
                    <a:pt x="4376" y="1449"/>
                  </a:cubicBezTo>
                  <a:cubicBezTo>
                    <a:pt x="4034" y="552"/>
                    <a:pt x="3181" y="0"/>
                    <a:pt x="2275" y="0"/>
                  </a:cubicBezTo>
                  <a:close/>
                </a:path>
              </a:pathLst>
            </a:custGeom>
            <a:solidFill>
              <a:srgbClr val="0000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650;p46"/>
            <p:cNvSpPr/>
            <p:nvPr/>
          </p:nvSpPr>
          <p:spPr>
            <a:xfrm>
              <a:off x="5398415" y="3651431"/>
              <a:ext cx="155872" cy="212553"/>
            </a:xfrm>
            <a:custGeom>
              <a:avLst/>
              <a:gdLst/>
              <a:ahLst/>
              <a:cxnLst/>
              <a:rect l="l" t="t" r="r" b="b"/>
              <a:pathLst>
                <a:path w="1815" h="2475" extrusionOk="0">
                  <a:moveTo>
                    <a:pt x="1223" y="0"/>
                  </a:moveTo>
                  <a:cubicBezTo>
                    <a:pt x="1223" y="0"/>
                    <a:pt x="1224" y="0"/>
                    <a:pt x="1224" y="0"/>
                  </a:cubicBezTo>
                  <a:lnTo>
                    <a:pt x="1224" y="0"/>
                  </a:lnTo>
                  <a:cubicBezTo>
                    <a:pt x="1224" y="0"/>
                    <a:pt x="1224" y="0"/>
                    <a:pt x="1224" y="0"/>
                  </a:cubicBezTo>
                  <a:close/>
                  <a:moveTo>
                    <a:pt x="1224" y="0"/>
                  </a:moveTo>
                  <a:cubicBezTo>
                    <a:pt x="546" y="9"/>
                    <a:pt x="1" y="560"/>
                    <a:pt x="1" y="1238"/>
                  </a:cubicBezTo>
                  <a:cubicBezTo>
                    <a:pt x="1" y="1915"/>
                    <a:pt x="546" y="2467"/>
                    <a:pt x="1224" y="2474"/>
                  </a:cubicBezTo>
                  <a:cubicBezTo>
                    <a:pt x="1250" y="2474"/>
                    <a:pt x="1276" y="2473"/>
                    <a:pt x="1302" y="2472"/>
                  </a:cubicBezTo>
                  <a:cubicBezTo>
                    <a:pt x="1017" y="1664"/>
                    <a:pt x="1216" y="764"/>
                    <a:pt x="1814" y="151"/>
                  </a:cubicBezTo>
                  <a:cubicBezTo>
                    <a:pt x="1632" y="53"/>
                    <a:pt x="1431" y="0"/>
                    <a:pt x="1224" y="0"/>
                  </a:cubicBezTo>
                  <a:close/>
                </a:path>
              </a:pathLst>
            </a:custGeom>
            <a:solidFill>
              <a:srgbClr val="F8F6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651;p46"/>
            <p:cNvSpPr/>
            <p:nvPr/>
          </p:nvSpPr>
          <p:spPr>
            <a:xfrm>
              <a:off x="5485669" y="3664399"/>
              <a:ext cx="131740" cy="199413"/>
            </a:xfrm>
            <a:custGeom>
              <a:avLst/>
              <a:gdLst/>
              <a:ahLst/>
              <a:cxnLst/>
              <a:rect l="l" t="t" r="r" b="b"/>
              <a:pathLst>
                <a:path w="1534" h="2322" extrusionOk="0">
                  <a:moveTo>
                    <a:pt x="798" y="0"/>
                  </a:moveTo>
                  <a:cubicBezTo>
                    <a:pt x="200" y="613"/>
                    <a:pt x="1" y="1513"/>
                    <a:pt x="286" y="2321"/>
                  </a:cubicBezTo>
                  <a:cubicBezTo>
                    <a:pt x="836" y="2285"/>
                    <a:pt x="1297" y="1891"/>
                    <a:pt x="1416" y="1354"/>
                  </a:cubicBezTo>
                  <a:cubicBezTo>
                    <a:pt x="1534" y="816"/>
                    <a:pt x="1283" y="263"/>
                    <a:pt x="798" y="0"/>
                  </a:cubicBezTo>
                  <a:close/>
                </a:path>
              </a:pathLst>
            </a:custGeom>
            <a:solidFill>
              <a:srgbClr val="F8F3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652;p46"/>
            <p:cNvSpPr/>
            <p:nvPr/>
          </p:nvSpPr>
          <p:spPr>
            <a:xfrm>
              <a:off x="5405972" y="3423763"/>
              <a:ext cx="724741" cy="768111"/>
            </a:xfrm>
            <a:custGeom>
              <a:avLst/>
              <a:gdLst/>
              <a:ahLst/>
              <a:cxnLst/>
              <a:rect l="l" t="t" r="r" b="b"/>
              <a:pathLst>
                <a:path w="8439" h="8944" extrusionOk="0">
                  <a:moveTo>
                    <a:pt x="3721" y="1"/>
                  </a:moveTo>
                  <a:lnTo>
                    <a:pt x="3721" y="2"/>
                  </a:lnTo>
                  <a:cubicBezTo>
                    <a:pt x="3722" y="2"/>
                    <a:pt x="3723" y="2"/>
                    <a:pt x="3725" y="2"/>
                  </a:cubicBezTo>
                  <a:lnTo>
                    <a:pt x="3725" y="2"/>
                  </a:lnTo>
                  <a:lnTo>
                    <a:pt x="3721" y="1"/>
                  </a:lnTo>
                  <a:close/>
                  <a:moveTo>
                    <a:pt x="3725" y="2"/>
                  </a:moveTo>
                  <a:lnTo>
                    <a:pt x="3777" y="22"/>
                  </a:lnTo>
                  <a:cubicBezTo>
                    <a:pt x="5412" y="183"/>
                    <a:pt x="6895" y="1231"/>
                    <a:pt x="7519" y="2852"/>
                  </a:cubicBezTo>
                  <a:cubicBezTo>
                    <a:pt x="8398" y="5136"/>
                    <a:pt x="7238" y="7693"/>
                    <a:pt x="4928" y="8561"/>
                  </a:cubicBezTo>
                  <a:cubicBezTo>
                    <a:pt x="4409" y="8757"/>
                    <a:pt x="3869" y="8852"/>
                    <a:pt x="3335" y="8852"/>
                  </a:cubicBezTo>
                  <a:cubicBezTo>
                    <a:pt x="2123" y="8852"/>
                    <a:pt x="935" y="8363"/>
                    <a:pt x="67" y="7453"/>
                  </a:cubicBezTo>
                  <a:cubicBezTo>
                    <a:pt x="45" y="7439"/>
                    <a:pt x="23" y="7424"/>
                    <a:pt x="1" y="7409"/>
                  </a:cubicBezTo>
                  <a:lnTo>
                    <a:pt x="1" y="7409"/>
                  </a:lnTo>
                  <a:cubicBezTo>
                    <a:pt x="868" y="8404"/>
                    <a:pt x="2106" y="8944"/>
                    <a:pt x="3374" y="8944"/>
                  </a:cubicBezTo>
                  <a:cubicBezTo>
                    <a:pt x="3909" y="8944"/>
                    <a:pt x="4449" y="8848"/>
                    <a:pt x="4968" y="8649"/>
                  </a:cubicBezTo>
                  <a:cubicBezTo>
                    <a:pt x="7279" y="7770"/>
                    <a:pt x="8438" y="5183"/>
                    <a:pt x="7559" y="2873"/>
                  </a:cubicBezTo>
                  <a:cubicBezTo>
                    <a:pt x="6923" y="1202"/>
                    <a:pt x="5395" y="133"/>
                    <a:pt x="3725" y="2"/>
                  </a:cubicBezTo>
                  <a:close/>
                </a:path>
              </a:pathLst>
            </a:custGeom>
            <a:solidFill>
              <a:srgbClr val="E0DB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653;p46"/>
            <p:cNvSpPr/>
            <p:nvPr/>
          </p:nvSpPr>
          <p:spPr>
            <a:xfrm>
              <a:off x="5411640" y="3425653"/>
              <a:ext cx="715552" cy="758406"/>
            </a:xfrm>
            <a:custGeom>
              <a:avLst/>
              <a:gdLst/>
              <a:ahLst/>
              <a:cxnLst/>
              <a:rect l="l" t="t" r="r" b="b"/>
              <a:pathLst>
                <a:path w="8332" h="8831" extrusionOk="0">
                  <a:moveTo>
                    <a:pt x="3711" y="0"/>
                  </a:moveTo>
                  <a:lnTo>
                    <a:pt x="3711" y="0"/>
                  </a:lnTo>
                  <a:cubicBezTo>
                    <a:pt x="4277" y="211"/>
                    <a:pt x="4791" y="543"/>
                    <a:pt x="5217" y="973"/>
                  </a:cubicBezTo>
                  <a:cubicBezTo>
                    <a:pt x="5997" y="1420"/>
                    <a:pt x="6597" y="2123"/>
                    <a:pt x="6915" y="2964"/>
                  </a:cubicBezTo>
                  <a:cubicBezTo>
                    <a:pt x="7510" y="4529"/>
                    <a:pt x="7034" y="6238"/>
                    <a:pt x="5846" y="7283"/>
                  </a:cubicBezTo>
                  <a:cubicBezTo>
                    <a:pt x="5859" y="7368"/>
                    <a:pt x="5805" y="7462"/>
                    <a:pt x="5715" y="7462"/>
                  </a:cubicBezTo>
                  <a:cubicBezTo>
                    <a:pt x="5697" y="7462"/>
                    <a:pt x="5679" y="7459"/>
                    <a:pt x="5663" y="7453"/>
                  </a:cubicBezTo>
                  <a:lnTo>
                    <a:pt x="5646" y="7447"/>
                  </a:lnTo>
                  <a:cubicBezTo>
                    <a:pt x="4957" y="7978"/>
                    <a:pt x="4119" y="8256"/>
                    <a:pt x="3270" y="8256"/>
                  </a:cubicBezTo>
                  <a:cubicBezTo>
                    <a:pt x="2892" y="8256"/>
                    <a:pt x="2512" y="8200"/>
                    <a:pt x="2141" y="8088"/>
                  </a:cubicBezTo>
                  <a:cubicBezTo>
                    <a:pt x="2052" y="8086"/>
                    <a:pt x="1963" y="8080"/>
                    <a:pt x="1873" y="8072"/>
                  </a:cubicBezTo>
                  <a:cubicBezTo>
                    <a:pt x="1846" y="8088"/>
                    <a:pt x="1814" y="8098"/>
                    <a:pt x="1782" y="8098"/>
                  </a:cubicBezTo>
                  <a:cubicBezTo>
                    <a:pt x="1779" y="8098"/>
                    <a:pt x="1777" y="8098"/>
                    <a:pt x="1775" y="8098"/>
                  </a:cubicBezTo>
                  <a:cubicBezTo>
                    <a:pt x="1738" y="8098"/>
                    <a:pt x="1704" y="8080"/>
                    <a:pt x="1682" y="8050"/>
                  </a:cubicBezTo>
                  <a:cubicBezTo>
                    <a:pt x="1083" y="7968"/>
                    <a:pt x="509" y="7756"/>
                    <a:pt x="0" y="7431"/>
                  </a:cubicBezTo>
                  <a:lnTo>
                    <a:pt x="0" y="7431"/>
                  </a:lnTo>
                  <a:cubicBezTo>
                    <a:pt x="868" y="8341"/>
                    <a:pt x="2055" y="8830"/>
                    <a:pt x="3267" y="8830"/>
                  </a:cubicBezTo>
                  <a:cubicBezTo>
                    <a:pt x="3802" y="8830"/>
                    <a:pt x="4341" y="8735"/>
                    <a:pt x="4860" y="8539"/>
                  </a:cubicBezTo>
                  <a:cubicBezTo>
                    <a:pt x="7172" y="7671"/>
                    <a:pt x="8332" y="5114"/>
                    <a:pt x="7453" y="2830"/>
                  </a:cubicBezTo>
                  <a:cubicBezTo>
                    <a:pt x="6828" y="1209"/>
                    <a:pt x="5345" y="161"/>
                    <a:pt x="37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654;p46"/>
            <p:cNvSpPr/>
            <p:nvPr/>
          </p:nvSpPr>
          <p:spPr>
            <a:xfrm>
              <a:off x="5595509" y="3509128"/>
              <a:ext cx="461176" cy="625464"/>
            </a:xfrm>
            <a:custGeom>
              <a:avLst/>
              <a:gdLst/>
              <a:ahLst/>
              <a:cxnLst/>
              <a:rect l="l" t="t" r="r" b="b"/>
              <a:pathLst>
                <a:path w="5370" h="7283" extrusionOk="0">
                  <a:moveTo>
                    <a:pt x="3076" y="1"/>
                  </a:moveTo>
                  <a:lnTo>
                    <a:pt x="3076" y="1"/>
                  </a:lnTo>
                  <a:cubicBezTo>
                    <a:pt x="3126" y="51"/>
                    <a:pt x="3175" y="102"/>
                    <a:pt x="3222" y="154"/>
                  </a:cubicBezTo>
                  <a:cubicBezTo>
                    <a:pt x="3563" y="535"/>
                    <a:pt x="3831" y="975"/>
                    <a:pt x="4013" y="1454"/>
                  </a:cubicBezTo>
                  <a:cubicBezTo>
                    <a:pt x="4595" y="2983"/>
                    <a:pt x="4220" y="4641"/>
                    <a:pt x="3184" y="5768"/>
                  </a:cubicBezTo>
                  <a:cubicBezTo>
                    <a:pt x="3293" y="5949"/>
                    <a:pt x="3413" y="6119"/>
                    <a:pt x="3603" y="6187"/>
                  </a:cubicBezTo>
                  <a:cubicBezTo>
                    <a:pt x="3658" y="6205"/>
                    <a:pt x="3698" y="6253"/>
                    <a:pt x="3705" y="6311"/>
                  </a:cubicBezTo>
                  <a:cubicBezTo>
                    <a:pt x="4893" y="5266"/>
                    <a:pt x="5370" y="3557"/>
                    <a:pt x="4774" y="1992"/>
                  </a:cubicBezTo>
                  <a:cubicBezTo>
                    <a:pt x="4456" y="1151"/>
                    <a:pt x="3856" y="448"/>
                    <a:pt x="3076" y="1"/>
                  </a:cubicBezTo>
                  <a:close/>
                  <a:moveTo>
                    <a:pt x="2980" y="5975"/>
                  </a:moveTo>
                  <a:cubicBezTo>
                    <a:pt x="2580" y="6353"/>
                    <a:pt x="2110" y="6649"/>
                    <a:pt x="1596" y="6844"/>
                  </a:cubicBezTo>
                  <a:lnTo>
                    <a:pt x="1557" y="6858"/>
                  </a:lnTo>
                  <a:cubicBezTo>
                    <a:pt x="1575" y="6906"/>
                    <a:pt x="1595" y="6952"/>
                    <a:pt x="1616" y="6997"/>
                  </a:cubicBezTo>
                  <a:cubicBezTo>
                    <a:pt x="1676" y="7117"/>
                    <a:pt x="1570" y="7229"/>
                    <a:pt x="1470" y="7229"/>
                  </a:cubicBezTo>
                  <a:cubicBezTo>
                    <a:pt x="1425" y="7229"/>
                    <a:pt x="1381" y="7206"/>
                    <a:pt x="1353" y="7151"/>
                  </a:cubicBezTo>
                  <a:cubicBezTo>
                    <a:pt x="1321" y="7087"/>
                    <a:pt x="1293" y="7021"/>
                    <a:pt x="1269" y="6953"/>
                  </a:cubicBezTo>
                  <a:cubicBezTo>
                    <a:pt x="893" y="7063"/>
                    <a:pt x="503" y="7117"/>
                    <a:pt x="112" y="7119"/>
                  </a:cubicBezTo>
                  <a:cubicBezTo>
                    <a:pt x="75" y="7119"/>
                    <a:pt x="37" y="7117"/>
                    <a:pt x="0" y="7116"/>
                  </a:cubicBezTo>
                  <a:lnTo>
                    <a:pt x="0" y="7116"/>
                  </a:lnTo>
                  <a:cubicBezTo>
                    <a:pt x="370" y="7227"/>
                    <a:pt x="749" y="7282"/>
                    <a:pt x="1126" y="7282"/>
                  </a:cubicBezTo>
                  <a:cubicBezTo>
                    <a:pt x="1976" y="7282"/>
                    <a:pt x="2814" y="7005"/>
                    <a:pt x="3505" y="6476"/>
                  </a:cubicBezTo>
                  <a:cubicBezTo>
                    <a:pt x="3249" y="6378"/>
                    <a:pt x="3112" y="6182"/>
                    <a:pt x="2980" y="597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655;p46"/>
            <p:cNvSpPr/>
            <p:nvPr/>
          </p:nvSpPr>
          <p:spPr>
            <a:xfrm>
              <a:off x="5870411" y="3769774"/>
              <a:ext cx="69391" cy="106148"/>
            </a:xfrm>
            <a:custGeom>
              <a:avLst/>
              <a:gdLst/>
              <a:ahLst/>
              <a:cxnLst/>
              <a:rect l="l" t="t" r="r" b="b"/>
              <a:pathLst>
                <a:path w="808" h="1236" extrusionOk="0">
                  <a:moveTo>
                    <a:pt x="149" y="0"/>
                  </a:moveTo>
                  <a:cubicBezTo>
                    <a:pt x="213" y="412"/>
                    <a:pt x="161" y="832"/>
                    <a:pt x="0" y="1217"/>
                  </a:cubicBezTo>
                  <a:cubicBezTo>
                    <a:pt x="51" y="1229"/>
                    <a:pt x="101" y="1235"/>
                    <a:pt x="150" y="1235"/>
                  </a:cubicBezTo>
                  <a:cubicBezTo>
                    <a:pt x="454" y="1235"/>
                    <a:pt x="724" y="1009"/>
                    <a:pt x="762" y="692"/>
                  </a:cubicBezTo>
                  <a:cubicBezTo>
                    <a:pt x="807" y="324"/>
                    <a:pt x="521" y="0"/>
                    <a:pt x="14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656;p46"/>
            <p:cNvSpPr/>
            <p:nvPr/>
          </p:nvSpPr>
          <p:spPr>
            <a:xfrm>
              <a:off x="5827385" y="3769774"/>
              <a:ext cx="61404" cy="104516"/>
            </a:xfrm>
            <a:custGeom>
              <a:avLst/>
              <a:gdLst/>
              <a:ahLst/>
              <a:cxnLst/>
              <a:rect l="l" t="t" r="r" b="b"/>
              <a:pathLst>
                <a:path w="715" h="1217" extrusionOk="0">
                  <a:moveTo>
                    <a:pt x="650" y="0"/>
                  </a:moveTo>
                  <a:cubicBezTo>
                    <a:pt x="338" y="0"/>
                    <a:pt x="77" y="234"/>
                    <a:pt x="38" y="543"/>
                  </a:cubicBezTo>
                  <a:cubicBezTo>
                    <a:pt x="0" y="851"/>
                    <a:pt x="199" y="1141"/>
                    <a:pt x="501" y="1217"/>
                  </a:cubicBezTo>
                  <a:cubicBezTo>
                    <a:pt x="662" y="832"/>
                    <a:pt x="714" y="412"/>
                    <a:pt x="65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657;p46"/>
            <p:cNvSpPr/>
            <p:nvPr/>
          </p:nvSpPr>
          <p:spPr>
            <a:xfrm>
              <a:off x="6040797" y="3213185"/>
              <a:ext cx="437730" cy="384055"/>
            </a:xfrm>
            <a:custGeom>
              <a:avLst/>
              <a:gdLst/>
              <a:ahLst/>
              <a:cxnLst/>
              <a:rect l="l" t="t" r="r" b="b"/>
              <a:pathLst>
                <a:path w="5097" h="4472" extrusionOk="0">
                  <a:moveTo>
                    <a:pt x="0" y="0"/>
                  </a:moveTo>
                  <a:cubicBezTo>
                    <a:pt x="1" y="0"/>
                    <a:pt x="2" y="0"/>
                    <a:pt x="2" y="0"/>
                  </a:cubicBezTo>
                  <a:lnTo>
                    <a:pt x="2" y="0"/>
                  </a:lnTo>
                  <a:cubicBezTo>
                    <a:pt x="2" y="0"/>
                    <a:pt x="2" y="0"/>
                    <a:pt x="2" y="0"/>
                  </a:cubicBezTo>
                  <a:close/>
                  <a:moveTo>
                    <a:pt x="2" y="0"/>
                  </a:moveTo>
                  <a:cubicBezTo>
                    <a:pt x="22" y="16"/>
                    <a:pt x="43" y="29"/>
                    <a:pt x="63" y="43"/>
                  </a:cubicBezTo>
                  <a:cubicBezTo>
                    <a:pt x="279" y="95"/>
                    <a:pt x="491" y="157"/>
                    <a:pt x="699" y="230"/>
                  </a:cubicBezTo>
                  <a:cubicBezTo>
                    <a:pt x="805" y="265"/>
                    <a:pt x="908" y="304"/>
                    <a:pt x="1012" y="345"/>
                  </a:cubicBezTo>
                  <a:cubicBezTo>
                    <a:pt x="2297" y="852"/>
                    <a:pt x="3410" y="1717"/>
                    <a:pt x="4217" y="2840"/>
                  </a:cubicBezTo>
                  <a:cubicBezTo>
                    <a:pt x="4261" y="2899"/>
                    <a:pt x="4303" y="2960"/>
                    <a:pt x="4344" y="3022"/>
                  </a:cubicBezTo>
                  <a:cubicBezTo>
                    <a:pt x="4473" y="3212"/>
                    <a:pt x="4592" y="3410"/>
                    <a:pt x="4704" y="3616"/>
                  </a:cubicBezTo>
                  <a:cubicBezTo>
                    <a:pt x="4745" y="3693"/>
                    <a:pt x="4786" y="3771"/>
                    <a:pt x="4825" y="3851"/>
                  </a:cubicBezTo>
                  <a:cubicBezTo>
                    <a:pt x="4925" y="4051"/>
                    <a:pt x="5015" y="4258"/>
                    <a:pt x="5096" y="4471"/>
                  </a:cubicBezTo>
                  <a:lnTo>
                    <a:pt x="5092" y="4458"/>
                  </a:lnTo>
                  <a:cubicBezTo>
                    <a:pt x="4208" y="2134"/>
                    <a:pt x="2253" y="533"/>
                    <a:pt x="2" y="0"/>
                  </a:cubicBezTo>
                  <a:close/>
                </a:path>
              </a:pathLst>
            </a:custGeom>
            <a:solidFill>
              <a:srgbClr val="EAEA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658;p46"/>
            <p:cNvSpPr/>
            <p:nvPr/>
          </p:nvSpPr>
          <p:spPr>
            <a:xfrm>
              <a:off x="5551109" y="3216792"/>
              <a:ext cx="969757" cy="1219840"/>
            </a:xfrm>
            <a:custGeom>
              <a:avLst/>
              <a:gdLst/>
              <a:ahLst/>
              <a:cxnLst/>
              <a:rect l="l" t="t" r="r" b="b"/>
              <a:pathLst>
                <a:path w="11292" h="14204" extrusionOk="0">
                  <a:moveTo>
                    <a:pt x="5765" y="1"/>
                  </a:moveTo>
                  <a:cubicBezTo>
                    <a:pt x="5898" y="91"/>
                    <a:pt x="6026" y="188"/>
                    <a:pt x="6152" y="288"/>
                  </a:cubicBezTo>
                  <a:cubicBezTo>
                    <a:pt x="6236" y="254"/>
                    <a:pt x="6319" y="221"/>
                    <a:pt x="6402" y="187"/>
                  </a:cubicBezTo>
                  <a:cubicBezTo>
                    <a:pt x="6194" y="115"/>
                    <a:pt x="5982" y="53"/>
                    <a:pt x="5767" y="1"/>
                  </a:cubicBezTo>
                  <a:close/>
                  <a:moveTo>
                    <a:pt x="6715" y="302"/>
                  </a:moveTo>
                  <a:cubicBezTo>
                    <a:pt x="6613" y="366"/>
                    <a:pt x="6516" y="438"/>
                    <a:pt x="6424" y="514"/>
                  </a:cubicBezTo>
                  <a:cubicBezTo>
                    <a:pt x="7120" y="1126"/>
                    <a:pt x="7691" y="1866"/>
                    <a:pt x="8106" y="2695"/>
                  </a:cubicBezTo>
                  <a:cubicBezTo>
                    <a:pt x="8339" y="2622"/>
                    <a:pt x="8579" y="2586"/>
                    <a:pt x="8820" y="2586"/>
                  </a:cubicBezTo>
                  <a:cubicBezTo>
                    <a:pt x="9110" y="2586"/>
                    <a:pt x="9400" y="2639"/>
                    <a:pt x="9675" y="2744"/>
                  </a:cubicBezTo>
                  <a:cubicBezTo>
                    <a:pt x="9717" y="2758"/>
                    <a:pt x="9744" y="2799"/>
                    <a:pt x="9744" y="2843"/>
                  </a:cubicBezTo>
                  <a:cubicBezTo>
                    <a:pt x="9802" y="2826"/>
                    <a:pt x="9861" y="2811"/>
                    <a:pt x="9920" y="2796"/>
                  </a:cubicBezTo>
                  <a:cubicBezTo>
                    <a:pt x="9112" y="1675"/>
                    <a:pt x="8000" y="810"/>
                    <a:pt x="6715" y="302"/>
                  </a:cubicBezTo>
                  <a:close/>
                  <a:moveTo>
                    <a:pt x="8819" y="2790"/>
                  </a:moveTo>
                  <a:cubicBezTo>
                    <a:pt x="8609" y="2790"/>
                    <a:pt x="8398" y="2820"/>
                    <a:pt x="8196" y="2881"/>
                  </a:cubicBezTo>
                  <a:cubicBezTo>
                    <a:pt x="8269" y="3038"/>
                    <a:pt x="8337" y="3200"/>
                    <a:pt x="8400" y="3365"/>
                  </a:cubicBezTo>
                  <a:cubicBezTo>
                    <a:pt x="8425" y="3430"/>
                    <a:pt x="8448" y="3494"/>
                    <a:pt x="8471" y="3558"/>
                  </a:cubicBezTo>
                  <a:cubicBezTo>
                    <a:pt x="8693" y="3451"/>
                    <a:pt x="8869" y="3282"/>
                    <a:pt x="9076" y="3149"/>
                  </a:cubicBezTo>
                  <a:cubicBezTo>
                    <a:pt x="9223" y="3054"/>
                    <a:pt x="9379" y="2974"/>
                    <a:pt x="9542" y="2912"/>
                  </a:cubicBezTo>
                  <a:cubicBezTo>
                    <a:pt x="9310" y="2832"/>
                    <a:pt x="9066" y="2790"/>
                    <a:pt x="8819" y="2790"/>
                  </a:cubicBezTo>
                  <a:close/>
                  <a:moveTo>
                    <a:pt x="8898" y="3558"/>
                  </a:moveTo>
                  <a:lnTo>
                    <a:pt x="8898" y="3558"/>
                  </a:lnTo>
                  <a:cubicBezTo>
                    <a:pt x="8803" y="3618"/>
                    <a:pt x="8703" y="3675"/>
                    <a:pt x="8597" y="3731"/>
                  </a:cubicBezTo>
                  <a:cubicBezTo>
                    <a:pt x="8578" y="3741"/>
                    <a:pt x="8557" y="3751"/>
                    <a:pt x="8538" y="3759"/>
                  </a:cubicBezTo>
                  <a:cubicBezTo>
                    <a:pt x="8578" y="3885"/>
                    <a:pt x="8615" y="4013"/>
                    <a:pt x="8648" y="4140"/>
                  </a:cubicBezTo>
                  <a:cubicBezTo>
                    <a:pt x="8744" y="3959"/>
                    <a:pt x="8818" y="3752"/>
                    <a:pt x="8898" y="3558"/>
                  </a:cubicBezTo>
                  <a:close/>
                  <a:moveTo>
                    <a:pt x="10418" y="6546"/>
                  </a:moveTo>
                  <a:cubicBezTo>
                    <a:pt x="10410" y="6551"/>
                    <a:pt x="10403" y="6555"/>
                    <a:pt x="10395" y="6558"/>
                  </a:cubicBezTo>
                  <a:cubicBezTo>
                    <a:pt x="10399" y="6704"/>
                    <a:pt x="10400" y="6851"/>
                    <a:pt x="10396" y="7000"/>
                  </a:cubicBezTo>
                  <a:cubicBezTo>
                    <a:pt x="10602" y="6913"/>
                    <a:pt x="10804" y="6817"/>
                    <a:pt x="11002" y="6713"/>
                  </a:cubicBezTo>
                  <a:cubicBezTo>
                    <a:pt x="10806" y="6649"/>
                    <a:pt x="10610" y="6586"/>
                    <a:pt x="10418" y="6546"/>
                  </a:cubicBezTo>
                  <a:close/>
                  <a:moveTo>
                    <a:pt x="8436" y="8408"/>
                  </a:moveTo>
                  <a:cubicBezTo>
                    <a:pt x="8367" y="8596"/>
                    <a:pt x="8291" y="8780"/>
                    <a:pt x="8208" y="8962"/>
                  </a:cubicBezTo>
                  <a:lnTo>
                    <a:pt x="8227" y="8962"/>
                  </a:lnTo>
                  <a:cubicBezTo>
                    <a:pt x="8304" y="8960"/>
                    <a:pt x="8380" y="8953"/>
                    <a:pt x="8456" y="8941"/>
                  </a:cubicBezTo>
                  <a:cubicBezTo>
                    <a:pt x="8534" y="8929"/>
                    <a:pt x="8611" y="8922"/>
                    <a:pt x="8688" y="8920"/>
                  </a:cubicBezTo>
                  <a:cubicBezTo>
                    <a:pt x="8735" y="8920"/>
                    <a:pt x="8780" y="8924"/>
                    <a:pt x="8825" y="8935"/>
                  </a:cubicBezTo>
                  <a:cubicBezTo>
                    <a:pt x="8832" y="8937"/>
                    <a:pt x="8841" y="8939"/>
                    <a:pt x="8848" y="8941"/>
                  </a:cubicBezTo>
                  <a:cubicBezTo>
                    <a:pt x="8728" y="8751"/>
                    <a:pt x="8590" y="8572"/>
                    <a:pt x="8436" y="8408"/>
                  </a:cubicBezTo>
                  <a:close/>
                  <a:moveTo>
                    <a:pt x="10047" y="2980"/>
                  </a:moveTo>
                  <a:cubicBezTo>
                    <a:pt x="9724" y="3057"/>
                    <a:pt x="9469" y="3200"/>
                    <a:pt x="9212" y="3359"/>
                  </a:cubicBezTo>
                  <a:cubicBezTo>
                    <a:pt x="9026" y="3683"/>
                    <a:pt x="8919" y="4098"/>
                    <a:pt x="8712" y="4411"/>
                  </a:cubicBezTo>
                  <a:cubicBezTo>
                    <a:pt x="8985" y="5667"/>
                    <a:pt x="8914" y="6974"/>
                    <a:pt x="8510" y="8195"/>
                  </a:cubicBezTo>
                  <a:cubicBezTo>
                    <a:pt x="8756" y="8441"/>
                    <a:pt x="8966" y="8721"/>
                    <a:pt x="9135" y="9027"/>
                  </a:cubicBezTo>
                  <a:cubicBezTo>
                    <a:pt x="9148" y="9048"/>
                    <a:pt x="9151" y="9073"/>
                    <a:pt x="9147" y="9098"/>
                  </a:cubicBezTo>
                  <a:cubicBezTo>
                    <a:pt x="9170" y="9115"/>
                    <a:pt x="9194" y="9133"/>
                    <a:pt x="9217" y="9149"/>
                  </a:cubicBezTo>
                  <a:cubicBezTo>
                    <a:pt x="9512" y="8357"/>
                    <a:pt x="9613" y="7444"/>
                    <a:pt x="9592" y="6594"/>
                  </a:cubicBezTo>
                  <a:lnTo>
                    <a:pt x="9592" y="6594"/>
                  </a:lnTo>
                  <a:cubicBezTo>
                    <a:pt x="9511" y="6629"/>
                    <a:pt x="9433" y="6673"/>
                    <a:pt x="9362" y="6725"/>
                  </a:cubicBezTo>
                  <a:cubicBezTo>
                    <a:pt x="9346" y="6737"/>
                    <a:pt x="9327" y="6744"/>
                    <a:pt x="9308" y="6744"/>
                  </a:cubicBezTo>
                  <a:cubicBezTo>
                    <a:pt x="9227" y="6744"/>
                    <a:pt x="9173" y="6613"/>
                    <a:pt x="9260" y="6549"/>
                  </a:cubicBezTo>
                  <a:cubicBezTo>
                    <a:pt x="9358" y="6476"/>
                    <a:pt x="9468" y="6417"/>
                    <a:pt x="9583" y="6375"/>
                  </a:cubicBezTo>
                  <a:cubicBezTo>
                    <a:pt x="9579" y="6267"/>
                    <a:pt x="9571" y="6161"/>
                    <a:pt x="9562" y="6055"/>
                  </a:cubicBezTo>
                  <a:cubicBezTo>
                    <a:pt x="9464" y="6020"/>
                    <a:pt x="9363" y="5993"/>
                    <a:pt x="9262" y="5973"/>
                  </a:cubicBezTo>
                  <a:cubicBezTo>
                    <a:pt x="9141" y="5950"/>
                    <a:pt x="9182" y="5775"/>
                    <a:pt x="9294" y="5775"/>
                  </a:cubicBezTo>
                  <a:cubicBezTo>
                    <a:pt x="9301" y="5775"/>
                    <a:pt x="9308" y="5775"/>
                    <a:pt x="9316" y="5778"/>
                  </a:cubicBezTo>
                  <a:cubicBezTo>
                    <a:pt x="9392" y="5792"/>
                    <a:pt x="9465" y="5810"/>
                    <a:pt x="9539" y="5834"/>
                  </a:cubicBezTo>
                  <a:cubicBezTo>
                    <a:pt x="9521" y="5666"/>
                    <a:pt x="9498" y="5503"/>
                    <a:pt x="9470" y="5347"/>
                  </a:cubicBezTo>
                  <a:cubicBezTo>
                    <a:pt x="9417" y="5039"/>
                    <a:pt x="9679" y="4837"/>
                    <a:pt x="9917" y="4837"/>
                  </a:cubicBezTo>
                  <a:cubicBezTo>
                    <a:pt x="10074" y="4837"/>
                    <a:pt x="10220" y="4927"/>
                    <a:pt x="10256" y="5131"/>
                  </a:cubicBezTo>
                  <a:cubicBezTo>
                    <a:pt x="10324" y="5529"/>
                    <a:pt x="10368" y="5932"/>
                    <a:pt x="10387" y="6336"/>
                  </a:cubicBezTo>
                  <a:cubicBezTo>
                    <a:pt x="10390" y="6339"/>
                    <a:pt x="10395" y="6343"/>
                    <a:pt x="10399" y="6347"/>
                  </a:cubicBezTo>
                  <a:cubicBezTo>
                    <a:pt x="10612" y="6391"/>
                    <a:pt x="10827" y="6462"/>
                    <a:pt x="11042" y="6533"/>
                  </a:cubicBezTo>
                  <a:cubicBezTo>
                    <a:pt x="11103" y="6552"/>
                    <a:pt x="11164" y="6573"/>
                    <a:pt x="11224" y="6593"/>
                  </a:cubicBezTo>
                  <a:lnTo>
                    <a:pt x="11257" y="6574"/>
                  </a:lnTo>
                  <a:cubicBezTo>
                    <a:pt x="11215" y="5840"/>
                    <a:pt x="11060" y="5116"/>
                    <a:pt x="10800" y="4428"/>
                  </a:cubicBezTo>
                  <a:cubicBezTo>
                    <a:pt x="10717" y="4216"/>
                    <a:pt x="10627" y="4009"/>
                    <a:pt x="10528" y="3808"/>
                  </a:cubicBezTo>
                  <a:cubicBezTo>
                    <a:pt x="10356" y="4182"/>
                    <a:pt x="10039" y="4469"/>
                    <a:pt x="9651" y="4605"/>
                  </a:cubicBezTo>
                  <a:cubicBezTo>
                    <a:pt x="9640" y="4609"/>
                    <a:pt x="9629" y="4611"/>
                    <a:pt x="9617" y="4611"/>
                  </a:cubicBezTo>
                  <a:cubicBezTo>
                    <a:pt x="9519" y="4611"/>
                    <a:pt x="9487" y="4448"/>
                    <a:pt x="9598" y="4409"/>
                  </a:cubicBezTo>
                  <a:cubicBezTo>
                    <a:pt x="9982" y="4271"/>
                    <a:pt x="10281" y="3962"/>
                    <a:pt x="10406" y="3572"/>
                  </a:cubicBezTo>
                  <a:cubicBezTo>
                    <a:pt x="10295" y="3368"/>
                    <a:pt x="10176" y="3170"/>
                    <a:pt x="10047" y="2980"/>
                  </a:cubicBezTo>
                  <a:close/>
                  <a:moveTo>
                    <a:pt x="11266" y="6802"/>
                  </a:moveTo>
                  <a:lnTo>
                    <a:pt x="11266" y="6802"/>
                  </a:lnTo>
                  <a:cubicBezTo>
                    <a:pt x="10983" y="6958"/>
                    <a:pt x="10690" y="7099"/>
                    <a:pt x="10390" y="7222"/>
                  </a:cubicBezTo>
                  <a:cubicBezTo>
                    <a:pt x="10356" y="8026"/>
                    <a:pt x="10216" y="8842"/>
                    <a:pt x="9928" y="9569"/>
                  </a:cubicBezTo>
                  <a:cubicBezTo>
                    <a:pt x="10176" y="9673"/>
                    <a:pt x="10432" y="9741"/>
                    <a:pt x="10698" y="9790"/>
                  </a:cubicBezTo>
                  <a:cubicBezTo>
                    <a:pt x="11097" y="8846"/>
                    <a:pt x="11291" y="7827"/>
                    <a:pt x="11266" y="6802"/>
                  </a:cubicBezTo>
                  <a:close/>
                  <a:moveTo>
                    <a:pt x="9842" y="9778"/>
                  </a:moveTo>
                  <a:cubicBezTo>
                    <a:pt x="9840" y="9782"/>
                    <a:pt x="9838" y="9787"/>
                    <a:pt x="9836" y="9791"/>
                  </a:cubicBezTo>
                  <a:lnTo>
                    <a:pt x="9856" y="9784"/>
                  </a:lnTo>
                  <a:lnTo>
                    <a:pt x="9842" y="9778"/>
                  </a:lnTo>
                  <a:close/>
                  <a:moveTo>
                    <a:pt x="8115" y="9155"/>
                  </a:moveTo>
                  <a:cubicBezTo>
                    <a:pt x="7826" y="9736"/>
                    <a:pt x="7459" y="10274"/>
                    <a:pt x="7027" y="10757"/>
                  </a:cubicBezTo>
                  <a:cubicBezTo>
                    <a:pt x="7031" y="10759"/>
                    <a:pt x="7035" y="10763"/>
                    <a:pt x="7039" y="10767"/>
                  </a:cubicBezTo>
                  <a:cubicBezTo>
                    <a:pt x="7258" y="10949"/>
                    <a:pt x="7382" y="11177"/>
                    <a:pt x="7461" y="11425"/>
                  </a:cubicBezTo>
                  <a:cubicBezTo>
                    <a:pt x="7572" y="11296"/>
                    <a:pt x="7601" y="11126"/>
                    <a:pt x="7540" y="10962"/>
                  </a:cubicBezTo>
                  <a:cubicBezTo>
                    <a:pt x="7513" y="10887"/>
                    <a:pt x="7573" y="10838"/>
                    <a:pt x="7636" y="10838"/>
                  </a:cubicBezTo>
                  <a:cubicBezTo>
                    <a:pt x="7637" y="10838"/>
                    <a:pt x="7638" y="10838"/>
                    <a:pt x="7639" y="10838"/>
                  </a:cubicBezTo>
                  <a:cubicBezTo>
                    <a:pt x="7682" y="10838"/>
                    <a:pt x="7721" y="10866"/>
                    <a:pt x="7736" y="10907"/>
                  </a:cubicBezTo>
                  <a:cubicBezTo>
                    <a:pt x="7808" y="11103"/>
                    <a:pt x="7780" y="11322"/>
                    <a:pt x="7664" y="11495"/>
                  </a:cubicBezTo>
                  <a:cubicBezTo>
                    <a:pt x="8000" y="11619"/>
                    <a:pt x="7991" y="12165"/>
                    <a:pt x="7637" y="12267"/>
                  </a:cubicBezTo>
                  <a:cubicBezTo>
                    <a:pt x="7692" y="12555"/>
                    <a:pt x="7766" y="12835"/>
                    <a:pt x="7927" y="13073"/>
                  </a:cubicBezTo>
                  <a:cubicBezTo>
                    <a:pt x="9100" y="12326"/>
                    <a:pt x="10032" y="11256"/>
                    <a:pt x="10610" y="9991"/>
                  </a:cubicBezTo>
                  <a:cubicBezTo>
                    <a:pt x="10456" y="9964"/>
                    <a:pt x="10303" y="9930"/>
                    <a:pt x="10152" y="9886"/>
                  </a:cubicBezTo>
                  <a:cubicBezTo>
                    <a:pt x="10149" y="9888"/>
                    <a:pt x="10146" y="9890"/>
                    <a:pt x="10143" y="9891"/>
                  </a:cubicBezTo>
                  <a:lnTo>
                    <a:pt x="9707" y="10056"/>
                  </a:lnTo>
                  <a:cubicBezTo>
                    <a:pt x="9479" y="10489"/>
                    <a:pt x="9187" y="10876"/>
                    <a:pt x="8820" y="11190"/>
                  </a:cubicBezTo>
                  <a:cubicBezTo>
                    <a:pt x="8747" y="11257"/>
                    <a:pt x="8651" y="11294"/>
                    <a:pt x="8553" y="11295"/>
                  </a:cubicBezTo>
                  <a:cubicBezTo>
                    <a:pt x="8222" y="11295"/>
                    <a:pt x="7933" y="10883"/>
                    <a:pt x="8246" y="10615"/>
                  </a:cubicBezTo>
                  <a:cubicBezTo>
                    <a:pt x="8635" y="10282"/>
                    <a:pt x="8924" y="9849"/>
                    <a:pt x="9133" y="9360"/>
                  </a:cubicBezTo>
                  <a:cubicBezTo>
                    <a:pt x="8856" y="9227"/>
                    <a:pt x="8612" y="9215"/>
                    <a:pt x="8306" y="9169"/>
                  </a:cubicBezTo>
                  <a:cubicBezTo>
                    <a:pt x="8213" y="9155"/>
                    <a:pt x="8165" y="9159"/>
                    <a:pt x="8115" y="9155"/>
                  </a:cubicBezTo>
                  <a:close/>
                  <a:moveTo>
                    <a:pt x="5782" y="11858"/>
                  </a:moveTo>
                  <a:cubicBezTo>
                    <a:pt x="5542" y="12025"/>
                    <a:pt x="5291" y="12177"/>
                    <a:pt x="5032" y="12314"/>
                  </a:cubicBezTo>
                  <a:cubicBezTo>
                    <a:pt x="5048" y="12324"/>
                    <a:pt x="5061" y="12339"/>
                    <a:pt x="5069" y="12357"/>
                  </a:cubicBezTo>
                  <a:cubicBezTo>
                    <a:pt x="5236" y="12714"/>
                    <a:pt x="5552" y="12979"/>
                    <a:pt x="5934" y="13079"/>
                  </a:cubicBezTo>
                  <a:cubicBezTo>
                    <a:pt x="5944" y="12660"/>
                    <a:pt x="5957" y="12240"/>
                    <a:pt x="5782" y="11858"/>
                  </a:cubicBezTo>
                  <a:close/>
                  <a:moveTo>
                    <a:pt x="6890" y="10906"/>
                  </a:moveTo>
                  <a:cubicBezTo>
                    <a:pt x="6601" y="11209"/>
                    <a:pt x="6287" y="11488"/>
                    <a:pt x="5950" y="11737"/>
                  </a:cubicBezTo>
                  <a:cubicBezTo>
                    <a:pt x="6266" y="12403"/>
                    <a:pt x="6011" y="13199"/>
                    <a:pt x="6171" y="13882"/>
                  </a:cubicBezTo>
                  <a:cubicBezTo>
                    <a:pt x="6320" y="13837"/>
                    <a:pt x="6469" y="13786"/>
                    <a:pt x="6618" y="13729"/>
                  </a:cubicBezTo>
                  <a:cubicBezTo>
                    <a:pt x="7013" y="13579"/>
                    <a:pt x="7394" y="13394"/>
                    <a:pt x="7756" y="13178"/>
                  </a:cubicBezTo>
                  <a:cubicBezTo>
                    <a:pt x="7587" y="12911"/>
                    <a:pt x="7520" y="12597"/>
                    <a:pt x="7463" y="12280"/>
                  </a:cubicBezTo>
                  <a:cubicBezTo>
                    <a:pt x="7075" y="12236"/>
                    <a:pt x="7020" y="11710"/>
                    <a:pt x="7298" y="11531"/>
                  </a:cubicBezTo>
                  <a:cubicBezTo>
                    <a:pt x="7220" y="11296"/>
                    <a:pt x="7101" y="11082"/>
                    <a:pt x="6895" y="10911"/>
                  </a:cubicBezTo>
                  <a:lnTo>
                    <a:pt x="6890" y="10906"/>
                  </a:lnTo>
                  <a:close/>
                  <a:moveTo>
                    <a:pt x="4885" y="12389"/>
                  </a:moveTo>
                  <a:cubicBezTo>
                    <a:pt x="4672" y="12496"/>
                    <a:pt x="4452" y="12592"/>
                    <a:pt x="4223" y="12679"/>
                  </a:cubicBezTo>
                  <a:cubicBezTo>
                    <a:pt x="3399" y="12994"/>
                    <a:pt x="2528" y="13154"/>
                    <a:pt x="1655" y="13154"/>
                  </a:cubicBezTo>
                  <a:cubicBezTo>
                    <a:pt x="1101" y="13154"/>
                    <a:pt x="545" y="13089"/>
                    <a:pt x="1" y="12960"/>
                  </a:cubicBezTo>
                  <a:lnTo>
                    <a:pt x="1" y="12960"/>
                  </a:lnTo>
                  <a:cubicBezTo>
                    <a:pt x="1030" y="13656"/>
                    <a:pt x="2221" y="14076"/>
                    <a:pt x="3459" y="14179"/>
                  </a:cubicBezTo>
                  <a:cubicBezTo>
                    <a:pt x="3217" y="13989"/>
                    <a:pt x="3003" y="13766"/>
                    <a:pt x="2823" y="13517"/>
                  </a:cubicBezTo>
                  <a:cubicBezTo>
                    <a:pt x="2770" y="13442"/>
                    <a:pt x="2840" y="13369"/>
                    <a:pt x="2914" y="13369"/>
                  </a:cubicBezTo>
                  <a:cubicBezTo>
                    <a:pt x="2948" y="13369"/>
                    <a:pt x="2979" y="13386"/>
                    <a:pt x="3000" y="13415"/>
                  </a:cubicBezTo>
                  <a:cubicBezTo>
                    <a:pt x="3222" y="13723"/>
                    <a:pt x="3503" y="13986"/>
                    <a:pt x="3826" y="14188"/>
                  </a:cubicBezTo>
                  <a:cubicBezTo>
                    <a:pt x="3615" y="13918"/>
                    <a:pt x="3477" y="13598"/>
                    <a:pt x="3424" y="13259"/>
                  </a:cubicBezTo>
                  <a:cubicBezTo>
                    <a:pt x="3413" y="13181"/>
                    <a:pt x="3479" y="13131"/>
                    <a:pt x="3538" y="13131"/>
                  </a:cubicBezTo>
                  <a:cubicBezTo>
                    <a:pt x="3539" y="13131"/>
                    <a:pt x="3540" y="13131"/>
                    <a:pt x="3542" y="13131"/>
                  </a:cubicBezTo>
                  <a:cubicBezTo>
                    <a:pt x="3583" y="13131"/>
                    <a:pt x="3617" y="13164"/>
                    <a:pt x="3621" y="13205"/>
                  </a:cubicBezTo>
                  <a:cubicBezTo>
                    <a:pt x="3680" y="13586"/>
                    <a:pt x="3845" y="13930"/>
                    <a:pt x="4103" y="14204"/>
                  </a:cubicBezTo>
                  <a:cubicBezTo>
                    <a:pt x="4737" y="14199"/>
                    <a:pt x="5369" y="14110"/>
                    <a:pt x="5981" y="13939"/>
                  </a:cubicBezTo>
                  <a:cubicBezTo>
                    <a:pt x="5936" y="13729"/>
                    <a:pt x="5928" y="13510"/>
                    <a:pt x="5930" y="13288"/>
                  </a:cubicBezTo>
                  <a:cubicBezTo>
                    <a:pt x="5476" y="13185"/>
                    <a:pt x="5094" y="12879"/>
                    <a:pt x="4893" y="12459"/>
                  </a:cubicBezTo>
                  <a:cubicBezTo>
                    <a:pt x="4882" y="12438"/>
                    <a:pt x="4880" y="12413"/>
                    <a:pt x="4885" y="12390"/>
                  </a:cubicBezTo>
                  <a:lnTo>
                    <a:pt x="4885" y="12389"/>
                  </a:lnTo>
                  <a:close/>
                </a:path>
              </a:pathLst>
            </a:custGeom>
            <a:solidFill>
              <a:srgbClr val="E9E4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659;p46"/>
            <p:cNvSpPr/>
            <p:nvPr/>
          </p:nvSpPr>
          <p:spPr>
            <a:xfrm>
              <a:off x="6247854" y="3982842"/>
              <a:ext cx="222086" cy="91977"/>
            </a:xfrm>
            <a:custGeom>
              <a:avLst/>
              <a:gdLst/>
              <a:ahLst/>
              <a:cxnLst/>
              <a:rect l="l" t="t" r="r" b="b"/>
              <a:pathLst>
                <a:path w="2586" h="1071" extrusionOk="0">
                  <a:moveTo>
                    <a:pt x="575" y="1"/>
                  </a:moveTo>
                  <a:cubicBezTo>
                    <a:pt x="498" y="3"/>
                    <a:pt x="421" y="10"/>
                    <a:pt x="343" y="22"/>
                  </a:cubicBezTo>
                  <a:cubicBezTo>
                    <a:pt x="267" y="34"/>
                    <a:pt x="191" y="41"/>
                    <a:pt x="114" y="44"/>
                  </a:cubicBezTo>
                  <a:lnTo>
                    <a:pt x="93" y="44"/>
                  </a:lnTo>
                  <a:cubicBezTo>
                    <a:pt x="64" y="108"/>
                    <a:pt x="33" y="172"/>
                    <a:pt x="1" y="236"/>
                  </a:cubicBezTo>
                  <a:cubicBezTo>
                    <a:pt x="51" y="240"/>
                    <a:pt x="100" y="236"/>
                    <a:pt x="192" y="251"/>
                  </a:cubicBezTo>
                  <a:cubicBezTo>
                    <a:pt x="499" y="296"/>
                    <a:pt x="743" y="307"/>
                    <a:pt x="1020" y="441"/>
                  </a:cubicBezTo>
                  <a:cubicBezTo>
                    <a:pt x="1050" y="372"/>
                    <a:pt x="1078" y="302"/>
                    <a:pt x="1104" y="232"/>
                  </a:cubicBezTo>
                  <a:cubicBezTo>
                    <a:pt x="1081" y="214"/>
                    <a:pt x="1057" y="196"/>
                    <a:pt x="1034" y="179"/>
                  </a:cubicBezTo>
                  <a:cubicBezTo>
                    <a:pt x="1019" y="227"/>
                    <a:pt x="976" y="259"/>
                    <a:pt x="926" y="260"/>
                  </a:cubicBezTo>
                  <a:cubicBezTo>
                    <a:pt x="893" y="260"/>
                    <a:pt x="862" y="241"/>
                    <a:pt x="847" y="210"/>
                  </a:cubicBezTo>
                  <a:cubicBezTo>
                    <a:pt x="811" y="146"/>
                    <a:pt x="774" y="84"/>
                    <a:pt x="735" y="22"/>
                  </a:cubicBezTo>
                  <a:cubicBezTo>
                    <a:pt x="728" y="21"/>
                    <a:pt x="721" y="19"/>
                    <a:pt x="712" y="16"/>
                  </a:cubicBezTo>
                  <a:cubicBezTo>
                    <a:pt x="672" y="7"/>
                    <a:pt x="631" y="2"/>
                    <a:pt x="589" y="2"/>
                  </a:cubicBezTo>
                  <a:cubicBezTo>
                    <a:pt x="585" y="2"/>
                    <a:pt x="580" y="2"/>
                    <a:pt x="575" y="2"/>
                  </a:cubicBezTo>
                  <a:lnTo>
                    <a:pt x="575" y="1"/>
                  </a:lnTo>
                  <a:close/>
                  <a:moveTo>
                    <a:pt x="1817" y="651"/>
                  </a:moveTo>
                  <a:cubicBezTo>
                    <a:pt x="1788" y="721"/>
                    <a:pt x="1760" y="790"/>
                    <a:pt x="1729" y="859"/>
                  </a:cubicBezTo>
                  <a:lnTo>
                    <a:pt x="1743" y="865"/>
                  </a:lnTo>
                  <a:lnTo>
                    <a:pt x="1975" y="776"/>
                  </a:lnTo>
                  <a:cubicBezTo>
                    <a:pt x="1987" y="771"/>
                    <a:pt x="1999" y="768"/>
                    <a:pt x="2012" y="768"/>
                  </a:cubicBezTo>
                  <a:cubicBezTo>
                    <a:pt x="2105" y="768"/>
                    <a:pt x="2136" y="920"/>
                    <a:pt x="2039" y="967"/>
                  </a:cubicBezTo>
                  <a:cubicBezTo>
                    <a:pt x="2190" y="1010"/>
                    <a:pt x="2343" y="1046"/>
                    <a:pt x="2497" y="1071"/>
                  </a:cubicBezTo>
                  <a:cubicBezTo>
                    <a:pt x="2527" y="1005"/>
                    <a:pt x="2557" y="939"/>
                    <a:pt x="2585" y="871"/>
                  </a:cubicBezTo>
                  <a:cubicBezTo>
                    <a:pt x="2319" y="822"/>
                    <a:pt x="2064" y="754"/>
                    <a:pt x="1817" y="65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660;p46"/>
            <p:cNvSpPr/>
            <p:nvPr/>
          </p:nvSpPr>
          <p:spPr>
            <a:xfrm>
              <a:off x="6275593" y="3920493"/>
              <a:ext cx="61490" cy="84678"/>
            </a:xfrm>
            <a:custGeom>
              <a:avLst/>
              <a:gdLst/>
              <a:ahLst/>
              <a:cxnLst/>
              <a:rect l="l" t="t" r="r" b="b"/>
              <a:pathLst>
                <a:path w="716" h="986" extrusionOk="0">
                  <a:moveTo>
                    <a:pt x="74" y="1"/>
                  </a:moveTo>
                  <a:cubicBezTo>
                    <a:pt x="50" y="72"/>
                    <a:pt x="25" y="144"/>
                    <a:pt x="0" y="214"/>
                  </a:cubicBezTo>
                  <a:cubicBezTo>
                    <a:pt x="154" y="378"/>
                    <a:pt x="292" y="558"/>
                    <a:pt x="412" y="748"/>
                  </a:cubicBezTo>
                  <a:cubicBezTo>
                    <a:pt x="451" y="809"/>
                    <a:pt x="488" y="872"/>
                    <a:pt x="523" y="935"/>
                  </a:cubicBezTo>
                  <a:cubicBezTo>
                    <a:pt x="538" y="966"/>
                    <a:pt x="570" y="985"/>
                    <a:pt x="603" y="985"/>
                  </a:cubicBezTo>
                  <a:cubicBezTo>
                    <a:pt x="653" y="985"/>
                    <a:pt x="696" y="952"/>
                    <a:pt x="709" y="904"/>
                  </a:cubicBezTo>
                  <a:cubicBezTo>
                    <a:pt x="715" y="880"/>
                    <a:pt x="712" y="854"/>
                    <a:pt x="699" y="833"/>
                  </a:cubicBezTo>
                  <a:cubicBezTo>
                    <a:pt x="530" y="528"/>
                    <a:pt x="320" y="248"/>
                    <a:pt x="74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661;p46"/>
            <p:cNvSpPr/>
            <p:nvPr/>
          </p:nvSpPr>
          <p:spPr>
            <a:xfrm>
              <a:off x="6384746" y="4048798"/>
              <a:ext cx="46547" cy="31776"/>
            </a:xfrm>
            <a:custGeom>
              <a:avLst/>
              <a:gdLst/>
              <a:ahLst/>
              <a:cxnLst/>
              <a:rect l="l" t="t" r="r" b="b"/>
              <a:pathLst>
                <a:path w="542" h="370" extrusionOk="0">
                  <a:moveTo>
                    <a:pt x="418" y="0"/>
                  </a:moveTo>
                  <a:cubicBezTo>
                    <a:pt x="405" y="0"/>
                    <a:pt x="393" y="3"/>
                    <a:pt x="381" y="6"/>
                  </a:cubicBezTo>
                  <a:lnTo>
                    <a:pt x="149" y="96"/>
                  </a:lnTo>
                  <a:lnTo>
                    <a:pt x="129" y="104"/>
                  </a:lnTo>
                  <a:cubicBezTo>
                    <a:pt x="88" y="194"/>
                    <a:pt x="45" y="282"/>
                    <a:pt x="0" y="369"/>
                  </a:cubicBezTo>
                  <a:lnTo>
                    <a:pt x="436" y="204"/>
                  </a:lnTo>
                  <a:cubicBezTo>
                    <a:pt x="439" y="203"/>
                    <a:pt x="442" y="202"/>
                    <a:pt x="445" y="199"/>
                  </a:cubicBezTo>
                  <a:cubicBezTo>
                    <a:pt x="542" y="153"/>
                    <a:pt x="511" y="0"/>
                    <a:pt x="418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662;p46"/>
            <p:cNvSpPr/>
            <p:nvPr/>
          </p:nvSpPr>
          <p:spPr>
            <a:xfrm>
              <a:off x="6047667" y="4224766"/>
              <a:ext cx="41652" cy="189108"/>
            </a:xfrm>
            <a:custGeom>
              <a:avLst/>
              <a:gdLst/>
              <a:ahLst/>
              <a:cxnLst/>
              <a:rect l="l" t="t" r="r" b="b"/>
              <a:pathLst>
                <a:path w="485" h="2202" extrusionOk="0">
                  <a:moveTo>
                    <a:pt x="168" y="1"/>
                  </a:moveTo>
                  <a:cubicBezTo>
                    <a:pt x="113" y="41"/>
                    <a:pt x="56" y="82"/>
                    <a:pt x="0" y="120"/>
                  </a:cubicBezTo>
                  <a:cubicBezTo>
                    <a:pt x="175" y="502"/>
                    <a:pt x="162" y="923"/>
                    <a:pt x="152" y="1342"/>
                  </a:cubicBezTo>
                  <a:cubicBezTo>
                    <a:pt x="183" y="1350"/>
                    <a:pt x="216" y="1359"/>
                    <a:pt x="249" y="1365"/>
                  </a:cubicBezTo>
                  <a:cubicBezTo>
                    <a:pt x="369" y="1388"/>
                    <a:pt x="329" y="1563"/>
                    <a:pt x="217" y="1563"/>
                  </a:cubicBezTo>
                  <a:cubicBezTo>
                    <a:pt x="210" y="1563"/>
                    <a:pt x="202" y="1562"/>
                    <a:pt x="195" y="1561"/>
                  </a:cubicBezTo>
                  <a:cubicBezTo>
                    <a:pt x="180" y="1557"/>
                    <a:pt x="163" y="1554"/>
                    <a:pt x="148" y="1550"/>
                  </a:cubicBezTo>
                  <a:lnTo>
                    <a:pt x="148" y="1550"/>
                  </a:lnTo>
                  <a:cubicBezTo>
                    <a:pt x="146" y="1773"/>
                    <a:pt x="154" y="1992"/>
                    <a:pt x="199" y="2201"/>
                  </a:cubicBezTo>
                  <a:cubicBezTo>
                    <a:pt x="262" y="2185"/>
                    <a:pt x="326" y="2166"/>
                    <a:pt x="389" y="2145"/>
                  </a:cubicBezTo>
                  <a:cubicBezTo>
                    <a:pt x="229" y="1462"/>
                    <a:pt x="484" y="666"/>
                    <a:pt x="168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663;p46"/>
            <p:cNvSpPr/>
            <p:nvPr/>
          </p:nvSpPr>
          <p:spPr>
            <a:xfrm>
              <a:off x="5970118" y="4274233"/>
              <a:ext cx="109411" cy="84849"/>
            </a:xfrm>
            <a:custGeom>
              <a:avLst/>
              <a:gdLst/>
              <a:ahLst/>
              <a:cxnLst/>
              <a:rect l="l" t="t" r="r" b="b"/>
              <a:pathLst>
                <a:path w="1274" h="988" extrusionOk="0">
                  <a:moveTo>
                    <a:pt x="153" y="1"/>
                  </a:moveTo>
                  <a:cubicBezTo>
                    <a:pt x="105" y="27"/>
                    <a:pt x="56" y="52"/>
                    <a:pt x="7" y="76"/>
                  </a:cubicBezTo>
                  <a:cubicBezTo>
                    <a:pt x="1" y="100"/>
                    <a:pt x="5" y="125"/>
                    <a:pt x="14" y="146"/>
                  </a:cubicBezTo>
                  <a:cubicBezTo>
                    <a:pt x="215" y="566"/>
                    <a:pt x="597" y="872"/>
                    <a:pt x="1052" y="974"/>
                  </a:cubicBezTo>
                  <a:cubicBezTo>
                    <a:pt x="1066" y="978"/>
                    <a:pt x="1083" y="981"/>
                    <a:pt x="1098" y="985"/>
                  </a:cubicBezTo>
                  <a:cubicBezTo>
                    <a:pt x="1105" y="986"/>
                    <a:pt x="1113" y="987"/>
                    <a:pt x="1120" y="987"/>
                  </a:cubicBezTo>
                  <a:cubicBezTo>
                    <a:pt x="1232" y="987"/>
                    <a:pt x="1273" y="812"/>
                    <a:pt x="1152" y="789"/>
                  </a:cubicBezTo>
                  <a:cubicBezTo>
                    <a:pt x="1120" y="781"/>
                    <a:pt x="1088" y="774"/>
                    <a:pt x="1055" y="766"/>
                  </a:cubicBezTo>
                  <a:cubicBezTo>
                    <a:pt x="675" y="665"/>
                    <a:pt x="357" y="401"/>
                    <a:pt x="190" y="42"/>
                  </a:cubicBezTo>
                  <a:cubicBezTo>
                    <a:pt x="183" y="26"/>
                    <a:pt x="170" y="10"/>
                    <a:pt x="153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664;p46"/>
            <p:cNvSpPr/>
            <p:nvPr/>
          </p:nvSpPr>
          <p:spPr>
            <a:xfrm>
              <a:off x="6142822" y="4140604"/>
              <a:ext cx="89058" cy="207915"/>
            </a:xfrm>
            <a:custGeom>
              <a:avLst/>
              <a:gdLst/>
              <a:ahLst/>
              <a:cxnLst/>
              <a:rect l="l" t="t" r="r" b="b"/>
              <a:pathLst>
                <a:path w="1037" h="2421" extrusionOk="0">
                  <a:moveTo>
                    <a:pt x="137" y="0"/>
                  </a:moveTo>
                  <a:cubicBezTo>
                    <a:pt x="92" y="50"/>
                    <a:pt x="47" y="99"/>
                    <a:pt x="0" y="149"/>
                  </a:cubicBezTo>
                  <a:lnTo>
                    <a:pt x="5" y="154"/>
                  </a:lnTo>
                  <a:cubicBezTo>
                    <a:pt x="211" y="325"/>
                    <a:pt x="330" y="539"/>
                    <a:pt x="408" y="774"/>
                  </a:cubicBezTo>
                  <a:cubicBezTo>
                    <a:pt x="440" y="753"/>
                    <a:pt x="476" y="738"/>
                    <a:pt x="513" y="727"/>
                  </a:cubicBezTo>
                  <a:cubicBezTo>
                    <a:pt x="518" y="722"/>
                    <a:pt x="521" y="718"/>
                    <a:pt x="527" y="713"/>
                  </a:cubicBezTo>
                  <a:cubicBezTo>
                    <a:pt x="543" y="699"/>
                    <a:pt x="557" y="683"/>
                    <a:pt x="571" y="668"/>
                  </a:cubicBezTo>
                  <a:cubicBezTo>
                    <a:pt x="492" y="420"/>
                    <a:pt x="369" y="192"/>
                    <a:pt x="150" y="10"/>
                  </a:cubicBezTo>
                  <a:cubicBezTo>
                    <a:pt x="145" y="6"/>
                    <a:pt x="142" y="2"/>
                    <a:pt x="137" y="0"/>
                  </a:cubicBezTo>
                  <a:close/>
                  <a:moveTo>
                    <a:pt x="747" y="1510"/>
                  </a:moveTo>
                  <a:cubicBezTo>
                    <a:pt x="708" y="1521"/>
                    <a:pt x="668" y="1527"/>
                    <a:pt x="626" y="1527"/>
                  </a:cubicBezTo>
                  <a:cubicBezTo>
                    <a:pt x="608" y="1527"/>
                    <a:pt x="590" y="1526"/>
                    <a:pt x="573" y="1523"/>
                  </a:cubicBezTo>
                  <a:lnTo>
                    <a:pt x="573" y="1523"/>
                  </a:lnTo>
                  <a:cubicBezTo>
                    <a:pt x="630" y="1841"/>
                    <a:pt x="697" y="2154"/>
                    <a:pt x="866" y="2421"/>
                  </a:cubicBezTo>
                  <a:cubicBezTo>
                    <a:pt x="924" y="2386"/>
                    <a:pt x="981" y="2352"/>
                    <a:pt x="1037" y="2316"/>
                  </a:cubicBezTo>
                  <a:cubicBezTo>
                    <a:pt x="876" y="2078"/>
                    <a:pt x="802" y="1798"/>
                    <a:pt x="747" y="151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665;p46"/>
            <p:cNvSpPr/>
            <p:nvPr/>
          </p:nvSpPr>
          <p:spPr>
            <a:xfrm>
              <a:off x="6186707" y="4147560"/>
              <a:ext cx="34867" cy="56595"/>
            </a:xfrm>
            <a:custGeom>
              <a:avLst/>
              <a:gdLst/>
              <a:ahLst/>
              <a:cxnLst/>
              <a:rect l="l" t="t" r="r" b="b"/>
              <a:pathLst>
                <a:path w="406" h="659" extrusionOk="0">
                  <a:moveTo>
                    <a:pt x="234" y="0"/>
                  </a:moveTo>
                  <a:cubicBezTo>
                    <a:pt x="172" y="0"/>
                    <a:pt x="110" y="49"/>
                    <a:pt x="139" y="124"/>
                  </a:cubicBezTo>
                  <a:cubicBezTo>
                    <a:pt x="200" y="288"/>
                    <a:pt x="170" y="458"/>
                    <a:pt x="59" y="587"/>
                  </a:cubicBezTo>
                  <a:cubicBezTo>
                    <a:pt x="46" y="602"/>
                    <a:pt x="31" y="618"/>
                    <a:pt x="15" y="632"/>
                  </a:cubicBezTo>
                  <a:cubicBezTo>
                    <a:pt x="10" y="637"/>
                    <a:pt x="6" y="641"/>
                    <a:pt x="1" y="647"/>
                  </a:cubicBezTo>
                  <a:cubicBezTo>
                    <a:pt x="34" y="638"/>
                    <a:pt x="68" y="633"/>
                    <a:pt x="102" y="633"/>
                  </a:cubicBezTo>
                  <a:cubicBezTo>
                    <a:pt x="106" y="633"/>
                    <a:pt x="110" y="633"/>
                    <a:pt x="114" y="633"/>
                  </a:cubicBezTo>
                  <a:cubicBezTo>
                    <a:pt x="117" y="633"/>
                    <a:pt x="120" y="633"/>
                    <a:pt x="123" y="633"/>
                  </a:cubicBezTo>
                  <a:cubicBezTo>
                    <a:pt x="171" y="633"/>
                    <a:pt x="217" y="641"/>
                    <a:pt x="261" y="658"/>
                  </a:cubicBezTo>
                  <a:cubicBezTo>
                    <a:pt x="378" y="484"/>
                    <a:pt x="405" y="267"/>
                    <a:pt x="334" y="70"/>
                  </a:cubicBezTo>
                  <a:cubicBezTo>
                    <a:pt x="319" y="28"/>
                    <a:pt x="281" y="1"/>
                    <a:pt x="237" y="1"/>
                  </a:cubicBezTo>
                  <a:cubicBezTo>
                    <a:pt x="236" y="1"/>
                    <a:pt x="235" y="1"/>
                    <a:pt x="234" y="1"/>
                  </a:cubicBezTo>
                  <a:lnTo>
                    <a:pt x="234" y="0"/>
                  </a:ln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666;p46"/>
            <p:cNvSpPr/>
            <p:nvPr/>
          </p:nvSpPr>
          <p:spPr>
            <a:xfrm>
              <a:off x="6278513" y="3456999"/>
              <a:ext cx="135519" cy="82788"/>
            </a:xfrm>
            <a:custGeom>
              <a:avLst/>
              <a:gdLst/>
              <a:ahLst/>
              <a:cxnLst/>
              <a:rect l="l" t="t" r="r" b="b"/>
              <a:pathLst>
                <a:path w="1578" h="964" extrusionOk="0">
                  <a:moveTo>
                    <a:pt x="1450" y="1"/>
                  </a:moveTo>
                  <a:cubicBezTo>
                    <a:pt x="1391" y="14"/>
                    <a:pt x="1332" y="29"/>
                    <a:pt x="1274" y="47"/>
                  </a:cubicBezTo>
                  <a:cubicBezTo>
                    <a:pt x="1274" y="99"/>
                    <a:pt x="1241" y="151"/>
                    <a:pt x="1186" y="151"/>
                  </a:cubicBezTo>
                  <a:cubicBezTo>
                    <a:pt x="1174" y="149"/>
                    <a:pt x="1162" y="147"/>
                    <a:pt x="1150" y="143"/>
                  </a:cubicBezTo>
                  <a:cubicBezTo>
                    <a:pt x="1124" y="133"/>
                    <a:pt x="1098" y="123"/>
                    <a:pt x="1072" y="115"/>
                  </a:cubicBezTo>
                  <a:cubicBezTo>
                    <a:pt x="909" y="178"/>
                    <a:pt x="753" y="257"/>
                    <a:pt x="606" y="352"/>
                  </a:cubicBezTo>
                  <a:cubicBezTo>
                    <a:pt x="399" y="486"/>
                    <a:pt x="223" y="655"/>
                    <a:pt x="1" y="761"/>
                  </a:cubicBezTo>
                  <a:cubicBezTo>
                    <a:pt x="24" y="829"/>
                    <a:pt x="47" y="896"/>
                    <a:pt x="68" y="963"/>
                  </a:cubicBezTo>
                  <a:cubicBezTo>
                    <a:pt x="87" y="954"/>
                    <a:pt x="106" y="944"/>
                    <a:pt x="127" y="934"/>
                  </a:cubicBezTo>
                  <a:cubicBezTo>
                    <a:pt x="233" y="878"/>
                    <a:pt x="331" y="819"/>
                    <a:pt x="427" y="761"/>
                  </a:cubicBezTo>
                  <a:cubicBezTo>
                    <a:pt x="486" y="615"/>
                    <a:pt x="552" y="474"/>
                    <a:pt x="631" y="356"/>
                  </a:cubicBezTo>
                  <a:cubicBezTo>
                    <a:pt x="650" y="328"/>
                    <a:pt x="681" y="311"/>
                    <a:pt x="716" y="311"/>
                  </a:cubicBezTo>
                  <a:cubicBezTo>
                    <a:pt x="788" y="311"/>
                    <a:pt x="859" y="384"/>
                    <a:pt x="807" y="460"/>
                  </a:cubicBezTo>
                  <a:cubicBezTo>
                    <a:pt x="784" y="493"/>
                    <a:pt x="762" y="528"/>
                    <a:pt x="742" y="564"/>
                  </a:cubicBezTo>
                  <a:cubicBezTo>
                    <a:pt x="998" y="404"/>
                    <a:pt x="1253" y="261"/>
                    <a:pt x="1577" y="184"/>
                  </a:cubicBezTo>
                  <a:cubicBezTo>
                    <a:pt x="1536" y="122"/>
                    <a:pt x="1493" y="60"/>
                    <a:pt x="1450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667;p46"/>
            <p:cNvSpPr/>
            <p:nvPr/>
          </p:nvSpPr>
          <p:spPr>
            <a:xfrm>
              <a:off x="6293628" y="3483622"/>
              <a:ext cx="58656" cy="112073"/>
            </a:xfrm>
            <a:custGeom>
              <a:avLst/>
              <a:gdLst/>
              <a:ahLst/>
              <a:cxnLst/>
              <a:rect l="l" t="t" r="r" b="b"/>
              <a:pathLst>
                <a:path w="683" h="1305" extrusionOk="0">
                  <a:moveTo>
                    <a:pt x="540" y="0"/>
                  </a:moveTo>
                  <a:lnTo>
                    <a:pt x="540" y="1"/>
                  </a:lnTo>
                  <a:cubicBezTo>
                    <a:pt x="505" y="1"/>
                    <a:pt x="474" y="18"/>
                    <a:pt x="455" y="46"/>
                  </a:cubicBezTo>
                  <a:cubicBezTo>
                    <a:pt x="376" y="164"/>
                    <a:pt x="311" y="305"/>
                    <a:pt x="251" y="451"/>
                  </a:cubicBezTo>
                  <a:cubicBezTo>
                    <a:pt x="172" y="646"/>
                    <a:pt x="98" y="853"/>
                    <a:pt x="1" y="1033"/>
                  </a:cubicBezTo>
                  <a:cubicBezTo>
                    <a:pt x="24" y="1124"/>
                    <a:pt x="46" y="1214"/>
                    <a:pt x="65" y="1304"/>
                  </a:cubicBezTo>
                  <a:cubicBezTo>
                    <a:pt x="273" y="993"/>
                    <a:pt x="380" y="577"/>
                    <a:pt x="566" y="254"/>
                  </a:cubicBezTo>
                  <a:cubicBezTo>
                    <a:pt x="586" y="218"/>
                    <a:pt x="608" y="183"/>
                    <a:pt x="631" y="149"/>
                  </a:cubicBezTo>
                  <a:cubicBezTo>
                    <a:pt x="683" y="74"/>
                    <a:pt x="612" y="0"/>
                    <a:pt x="540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668;p46"/>
            <p:cNvSpPr/>
            <p:nvPr/>
          </p:nvSpPr>
          <p:spPr>
            <a:xfrm>
              <a:off x="6247167" y="3438792"/>
              <a:ext cx="140671" cy="31174"/>
            </a:xfrm>
            <a:custGeom>
              <a:avLst/>
              <a:gdLst/>
              <a:ahLst/>
              <a:cxnLst/>
              <a:rect l="l" t="t" r="r" b="b"/>
              <a:pathLst>
                <a:path w="1638" h="363" extrusionOk="0">
                  <a:moveTo>
                    <a:pt x="714" y="1"/>
                  </a:moveTo>
                  <a:cubicBezTo>
                    <a:pt x="473" y="1"/>
                    <a:pt x="232" y="38"/>
                    <a:pt x="0" y="110"/>
                  </a:cubicBezTo>
                  <a:cubicBezTo>
                    <a:pt x="31" y="172"/>
                    <a:pt x="61" y="234"/>
                    <a:pt x="89" y="296"/>
                  </a:cubicBezTo>
                  <a:cubicBezTo>
                    <a:pt x="293" y="235"/>
                    <a:pt x="504" y="205"/>
                    <a:pt x="714" y="205"/>
                  </a:cubicBezTo>
                  <a:cubicBezTo>
                    <a:pt x="958" y="205"/>
                    <a:pt x="1203" y="246"/>
                    <a:pt x="1437" y="327"/>
                  </a:cubicBezTo>
                  <a:cubicBezTo>
                    <a:pt x="1463" y="336"/>
                    <a:pt x="1489" y="345"/>
                    <a:pt x="1515" y="355"/>
                  </a:cubicBezTo>
                  <a:cubicBezTo>
                    <a:pt x="1526" y="359"/>
                    <a:pt x="1538" y="361"/>
                    <a:pt x="1551" y="363"/>
                  </a:cubicBezTo>
                  <a:cubicBezTo>
                    <a:pt x="1604" y="363"/>
                    <a:pt x="1638" y="311"/>
                    <a:pt x="1638" y="259"/>
                  </a:cubicBezTo>
                  <a:cubicBezTo>
                    <a:pt x="1638" y="214"/>
                    <a:pt x="1610" y="175"/>
                    <a:pt x="1569" y="159"/>
                  </a:cubicBezTo>
                  <a:cubicBezTo>
                    <a:pt x="1296" y="56"/>
                    <a:pt x="1006" y="2"/>
                    <a:pt x="714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669;p46"/>
            <p:cNvSpPr/>
            <p:nvPr/>
          </p:nvSpPr>
          <p:spPr>
            <a:xfrm>
              <a:off x="6094730" y="3240066"/>
              <a:ext cx="33150" cy="20955"/>
            </a:xfrm>
            <a:custGeom>
              <a:avLst/>
              <a:gdLst/>
              <a:ahLst/>
              <a:cxnLst/>
              <a:rect l="l" t="t" r="r" b="b"/>
              <a:pathLst>
                <a:path w="386" h="244" extrusionOk="0">
                  <a:moveTo>
                    <a:pt x="303" y="0"/>
                  </a:moveTo>
                  <a:cubicBezTo>
                    <a:pt x="292" y="29"/>
                    <a:pt x="271" y="52"/>
                    <a:pt x="242" y="64"/>
                  </a:cubicBezTo>
                  <a:cubicBezTo>
                    <a:pt x="161" y="98"/>
                    <a:pt x="82" y="131"/>
                    <a:pt x="1" y="163"/>
                  </a:cubicBezTo>
                  <a:cubicBezTo>
                    <a:pt x="32" y="189"/>
                    <a:pt x="63" y="217"/>
                    <a:pt x="94" y="244"/>
                  </a:cubicBezTo>
                  <a:cubicBezTo>
                    <a:pt x="186" y="167"/>
                    <a:pt x="283" y="95"/>
                    <a:pt x="385" y="31"/>
                  </a:cubicBezTo>
                  <a:cubicBezTo>
                    <a:pt x="358" y="20"/>
                    <a:pt x="330" y="10"/>
                    <a:pt x="303" y="0"/>
                  </a:cubicBezTo>
                  <a:close/>
                </a:path>
              </a:pathLst>
            </a:custGeom>
            <a:solidFill>
              <a:srgbClr val="78CA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670;p46"/>
            <p:cNvSpPr/>
            <p:nvPr/>
          </p:nvSpPr>
          <p:spPr>
            <a:xfrm>
              <a:off x="6079443" y="3232852"/>
              <a:ext cx="41394" cy="21298"/>
            </a:xfrm>
            <a:custGeom>
              <a:avLst/>
              <a:gdLst/>
              <a:ahLst/>
              <a:cxnLst/>
              <a:rect l="l" t="t" r="r" b="b"/>
              <a:pathLst>
                <a:path w="482" h="248" extrusionOk="0">
                  <a:moveTo>
                    <a:pt x="250" y="1"/>
                  </a:moveTo>
                  <a:cubicBezTo>
                    <a:pt x="167" y="34"/>
                    <a:pt x="84" y="67"/>
                    <a:pt x="0" y="101"/>
                  </a:cubicBezTo>
                  <a:cubicBezTo>
                    <a:pt x="61" y="148"/>
                    <a:pt x="120" y="197"/>
                    <a:pt x="179" y="247"/>
                  </a:cubicBezTo>
                  <a:cubicBezTo>
                    <a:pt x="260" y="215"/>
                    <a:pt x="341" y="182"/>
                    <a:pt x="420" y="148"/>
                  </a:cubicBezTo>
                  <a:cubicBezTo>
                    <a:pt x="449" y="136"/>
                    <a:pt x="470" y="113"/>
                    <a:pt x="481" y="84"/>
                  </a:cubicBezTo>
                  <a:cubicBezTo>
                    <a:pt x="405" y="54"/>
                    <a:pt x="328" y="27"/>
                    <a:pt x="250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671;p46"/>
            <p:cNvSpPr/>
            <p:nvPr/>
          </p:nvSpPr>
          <p:spPr>
            <a:xfrm>
              <a:off x="6338886" y="3761873"/>
              <a:ext cx="176226" cy="34266"/>
            </a:xfrm>
            <a:custGeom>
              <a:avLst/>
              <a:gdLst/>
              <a:ahLst/>
              <a:cxnLst/>
              <a:rect l="l" t="t" r="r" b="b"/>
              <a:pathLst>
                <a:path w="2052" h="399" extrusionOk="0">
                  <a:moveTo>
                    <a:pt x="1226" y="1"/>
                  </a:moveTo>
                  <a:lnTo>
                    <a:pt x="1226" y="1"/>
                  </a:lnTo>
                  <a:cubicBezTo>
                    <a:pt x="1240" y="15"/>
                    <a:pt x="1253" y="28"/>
                    <a:pt x="1267" y="42"/>
                  </a:cubicBezTo>
                  <a:cubicBezTo>
                    <a:pt x="1320" y="97"/>
                    <a:pt x="1293" y="169"/>
                    <a:pt x="1246" y="201"/>
                  </a:cubicBezTo>
                  <a:cubicBezTo>
                    <a:pt x="1437" y="240"/>
                    <a:pt x="1634" y="302"/>
                    <a:pt x="1829" y="367"/>
                  </a:cubicBezTo>
                  <a:cubicBezTo>
                    <a:pt x="1904" y="328"/>
                    <a:pt x="1978" y="288"/>
                    <a:pt x="2051" y="246"/>
                  </a:cubicBezTo>
                  <a:cubicBezTo>
                    <a:pt x="1991" y="227"/>
                    <a:pt x="1930" y="207"/>
                    <a:pt x="1869" y="186"/>
                  </a:cubicBezTo>
                  <a:cubicBezTo>
                    <a:pt x="1654" y="115"/>
                    <a:pt x="1439" y="44"/>
                    <a:pt x="1226" y="1"/>
                  </a:cubicBezTo>
                  <a:close/>
                  <a:moveTo>
                    <a:pt x="412" y="29"/>
                  </a:moveTo>
                  <a:cubicBezTo>
                    <a:pt x="295" y="71"/>
                    <a:pt x="185" y="129"/>
                    <a:pt x="87" y="203"/>
                  </a:cubicBezTo>
                  <a:cubicBezTo>
                    <a:pt x="1" y="266"/>
                    <a:pt x="54" y="398"/>
                    <a:pt x="135" y="398"/>
                  </a:cubicBezTo>
                  <a:cubicBezTo>
                    <a:pt x="156" y="397"/>
                    <a:pt x="175" y="391"/>
                    <a:pt x="189" y="379"/>
                  </a:cubicBezTo>
                  <a:cubicBezTo>
                    <a:pt x="260" y="326"/>
                    <a:pt x="338" y="282"/>
                    <a:pt x="419" y="247"/>
                  </a:cubicBezTo>
                  <a:cubicBezTo>
                    <a:pt x="417" y="174"/>
                    <a:pt x="415" y="101"/>
                    <a:pt x="412" y="29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672;p46"/>
            <p:cNvSpPr/>
            <p:nvPr/>
          </p:nvSpPr>
          <p:spPr>
            <a:xfrm>
              <a:off x="6443317" y="3781282"/>
              <a:ext cx="75403" cy="55822"/>
            </a:xfrm>
            <a:custGeom>
              <a:avLst/>
              <a:gdLst/>
              <a:ahLst/>
              <a:cxnLst/>
              <a:rect l="l" t="t" r="r" b="b"/>
              <a:pathLst>
                <a:path w="878" h="650" extrusionOk="0">
                  <a:moveTo>
                    <a:pt x="868" y="1"/>
                  </a:moveTo>
                  <a:lnTo>
                    <a:pt x="835" y="20"/>
                  </a:lnTo>
                  <a:cubicBezTo>
                    <a:pt x="762" y="62"/>
                    <a:pt x="688" y="102"/>
                    <a:pt x="613" y="141"/>
                  </a:cubicBezTo>
                  <a:cubicBezTo>
                    <a:pt x="414" y="245"/>
                    <a:pt x="213" y="340"/>
                    <a:pt x="7" y="427"/>
                  </a:cubicBezTo>
                  <a:cubicBezTo>
                    <a:pt x="6" y="501"/>
                    <a:pt x="4" y="576"/>
                    <a:pt x="0" y="649"/>
                  </a:cubicBezTo>
                  <a:cubicBezTo>
                    <a:pt x="301" y="527"/>
                    <a:pt x="594" y="386"/>
                    <a:pt x="877" y="229"/>
                  </a:cubicBezTo>
                  <a:cubicBezTo>
                    <a:pt x="876" y="153"/>
                    <a:pt x="872" y="77"/>
                    <a:pt x="868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673;p46"/>
            <p:cNvSpPr/>
            <p:nvPr/>
          </p:nvSpPr>
          <p:spPr>
            <a:xfrm>
              <a:off x="6336138" y="3712749"/>
              <a:ext cx="116110" cy="67330"/>
            </a:xfrm>
            <a:custGeom>
              <a:avLst/>
              <a:gdLst/>
              <a:ahLst/>
              <a:cxnLst/>
              <a:rect l="l" t="t" r="r" b="b"/>
              <a:pathLst>
                <a:path w="1352" h="784" extrusionOk="0">
                  <a:moveTo>
                    <a:pt x="153" y="0"/>
                  </a:moveTo>
                  <a:cubicBezTo>
                    <a:pt x="41" y="0"/>
                    <a:pt x="1" y="175"/>
                    <a:pt x="121" y="199"/>
                  </a:cubicBezTo>
                  <a:cubicBezTo>
                    <a:pt x="223" y="218"/>
                    <a:pt x="323" y="245"/>
                    <a:pt x="422" y="281"/>
                  </a:cubicBezTo>
                  <a:cubicBezTo>
                    <a:pt x="415" y="206"/>
                    <a:pt x="408" y="132"/>
                    <a:pt x="399" y="59"/>
                  </a:cubicBezTo>
                  <a:cubicBezTo>
                    <a:pt x="326" y="36"/>
                    <a:pt x="251" y="17"/>
                    <a:pt x="176" y="3"/>
                  </a:cubicBezTo>
                  <a:cubicBezTo>
                    <a:pt x="169" y="1"/>
                    <a:pt x="160" y="0"/>
                    <a:pt x="153" y="0"/>
                  </a:cubicBezTo>
                  <a:close/>
                  <a:moveTo>
                    <a:pt x="1247" y="562"/>
                  </a:moveTo>
                  <a:lnTo>
                    <a:pt x="1247" y="562"/>
                  </a:lnTo>
                  <a:cubicBezTo>
                    <a:pt x="1250" y="636"/>
                    <a:pt x="1253" y="710"/>
                    <a:pt x="1255" y="783"/>
                  </a:cubicBezTo>
                  <a:cubicBezTo>
                    <a:pt x="1262" y="781"/>
                    <a:pt x="1271" y="777"/>
                    <a:pt x="1278" y="773"/>
                  </a:cubicBezTo>
                  <a:cubicBezTo>
                    <a:pt x="1327" y="741"/>
                    <a:pt x="1352" y="669"/>
                    <a:pt x="1299" y="614"/>
                  </a:cubicBezTo>
                  <a:cubicBezTo>
                    <a:pt x="1286" y="600"/>
                    <a:pt x="1272" y="587"/>
                    <a:pt x="1258" y="573"/>
                  </a:cubicBezTo>
                  <a:cubicBezTo>
                    <a:pt x="1254" y="569"/>
                    <a:pt x="1250" y="566"/>
                    <a:pt x="1247" y="562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674;p46"/>
            <p:cNvSpPr/>
            <p:nvPr/>
          </p:nvSpPr>
          <p:spPr>
            <a:xfrm>
              <a:off x="5844132" y="4344483"/>
              <a:ext cx="59343" cy="92149"/>
            </a:xfrm>
            <a:custGeom>
              <a:avLst/>
              <a:gdLst/>
              <a:ahLst/>
              <a:cxnLst/>
              <a:rect l="l" t="t" r="r" b="b"/>
              <a:pathLst>
                <a:path w="691" h="1073" extrusionOk="0">
                  <a:moveTo>
                    <a:pt x="130" y="0"/>
                  </a:moveTo>
                  <a:cubicBezTo>
                    <a:pt x="128" y="0"/>
                    <a:pt x="127" y="0"/>
                    <a:pt x="126" y="0"/>
                  </a:cubicBezTo>
                  <a:cubicBezTo>
                    <a:pt x="66" y="0"/>
                    <a:pt x="1" y="50"/>
                    <a:pt x="12" y="128"/>
                  </a:cubicBezTo>
                  <a:cubicBezTo>
                    <a:pt x="65" y="467"/>
                    <a:pt x="203" y="787"/>
                    <a:pt x="414" y="1057"/>
                  </a:cubicBezTo>
                  <a:lnTo>
                    <a:pt x="433" y="1069"/>
                  </a:lnTo>
                  <a:cubicBezTo>
                    <a:pt x="500" y="1071"/>
                    <a:pt x="569" y="1073"/>
                    <a:pt x="638" y="1073"/>
                  </a:cubicBezTo>
                  <a:lnTo>
                    <a:pt x="691" y="1073"/>
                  </a:lnTo>
                  <a:cubicBezTo>
                    <a:pt x="433" y="799"/>
                    <a:pt x="268" y="454"/>
                    <a:pt x="209" y="73"/>
                  </a:cubicBezTo>
                  <a:cubicBezTo>
                    <a:pt x="205" y="33"/>
                    <a:pt x="171" y="0"/>
                    <a:pt x="130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675;p46"/>
            <p:cNvSpPr/>
            <p:nvPr/>
          </p:nvSpPr>
          <p:spPr>
            <a:xfrm>
              <a:off x="5788911" y="4364922"/>
              <a:ext cx="92407" cy="71452"/>
            </a:xfrm>
            <a:custGeom>
              <a:avLst/>
              <a:gdLst/>
              <a:ahLst/>
              <a:cxnLst/>
              <a:rect l="l" t="t" r="r" b="b"/>
              <a:pathLst>
                <a:path w="1076" h="832" extrusionOk="0">
                  <a:moveTo>
                    <a:pt x="145" y="0"/>
                  </a:moveTo>
                  <a:cubicBezTo>
                    <a:pt x="71" y="0"/>
                    <a:pt x="1" y="73"/>
                    <a:pt x="54" y="148"/>
                  </a:cubicBezTo>
                  <a:cubicBezTo>
                    <a:pt x="234" y="397"/>
                    <a:pt x="448" y="620"/>
                    <a:pt x="690" y="810"/>
                  </a:cubicBezTo>
                  <a:cubicBezTo>
                    <a:pt x="817" y="820"/>
                    <a:pt x="946" y="828"/>
                    <a:pt x="1076" y="831"/>
                  </a:cubicBezTo>
                  <a:lnTo>
                    <a:pt x="1057" y="819"/>
                  </a:lnTo>
                  <a:cubicBezTo>
                    <a:pt x="734" y="617"/>
                    <a:pt x="453" y="354"/>
                    <a:pt x="231" y="44"/>
                  </a:cubicBezTo>
                  <a:cubicBezTo>
                    <a:pt x="210" y="17"/>
                    <a:pt x="179" y="0"/>
                    <a:pt x="145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676;p46"/>
            <p:cNvSpPr/>
            <p:nvPr/>
          </p:nvSpPr>
          <p:spPr>
            <a:xfrm>
              <a:off x="6365767" y="3523642"/>
              <a:ext cx="89573" cy="89315"/>
            </a:xfrm>
            <a:custGeom>
              <a:avLst/>
              <a:gdLst/>
              <a:ahLst/>
              <a:cxnLst/>
              <a:rect l="l" t="t" r="r" b="b"/>
              <a:pathLst>
                <a:path w="1043" h="1040" extrusionOk="0">
                  <a:moveTo>
                    <a:pt x="921" y="1"/>
                  </a:moveTo>
                  <a:cubicBezTo>
                    <a:pt x="795" y="390"/>
                    <a:pt x="496" y="699"/>
                    <a:pt x="112" y="836"/>
                  </a:cubicBezTo>
                  <a:cubicBezTo>
                    <a:pt x="1" y="875"/>
                    <a:pt x="33" y="1040"/>
                    <a:pt x="131" y="1040"/>
                  </a:cubicBezTo>
                  <a:cubicBezTo>
                    <a:pt x="143" y="1038"/>
                    <a:pt x="154" y="1037"/>
                    <a:pt x="165" y="1032"/>
                  </a:cubicBezTo>
                  <a:cubicBezTo>
                    <a:pt x="553" y="897"/>
                    <a:pt x="870" y="609"/>
                    <a:pt x="1042" y="236"/>
                  </a:cubicBezTo>
                  <a:cubicBezTo>
                    <a:pt x="1002" y="156"/>
                    <a:pt x="961" y="78"/>
                    <a:pt x="921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677;p46"/>
            <p:cNvSpPr/>
            <p:nvPr/>
          </p:nvSpPr>
          <p:spPr>
            <a:xfrm>
              <a:off x="5566224" y="3496504"/>
              <a:ext cx="213068" cy="61662"/>
            </a:xfrm>
            <a:custGeom>
              <a:avLst/>
              <a:gdLst/>
              <a:ahLst/>
              <a:cxnLst/>
              <a:rect l="l" t="t" r="r" b="b"/>
              <a:pathLst>
                <a:path w="2481" h="718" extrusionOk="0">
                  <a:moveTo>
                    <a:pt x="1424" y="0"/>
                  </a:moveTo>
                  <a:cubicBezTo>
                    <a:pt x="991" y="1"/>
                    <a:pt x="565" y="118"/>
                    <a:pt x="192" y="338"/>
                  </a:cubicBezTo>
                  <a:cubicBezTo>
                    <a:pt x="1" y="449"/>
                    <a:pt x="117" y="718"/>
                    <a:pt x="296" y="718"/>
                  </a:cubicBezTo>
                  <a:cubicBezTo>
                    <a:pt x="332" y="718"/>
                    <a:pt x="367" y="707"/>
                    <a:pt x="397" y="689"/>
                  </a:cubicBezTo>
                  <a:cubicBezTo>
                    <a:pt x="722" y="501"/>
                    <a:pt x="1067" y="407"/>
                    <a:pt x="1418" y="407"/>
                  </a:cubicBezTo>
                  <a:cubicBezTo>
                    <a:pt x="1669" y="408"/>
                    <a:pt x="1918" y="455"/>
                    <a:pt x="2154" y="543"/>
                  </a:cubicBezTo>
                  <a:cubicBezTo>
                    <a:pt x="2176" y="551"/>
                    <a:pt x="2200" y="556"/>
                    <a:pt x="2224" y="556"/>
                  </a:cubicBezTo>
                  <a:cubicBezTo>
                    <a:pt x="2418" y="556"/>
                    <a:pt x="2481" y="231"/>
                    <a:pt x="2262" y="150"/>
                  </a:cubicBezTo>
                  <a:cubicBezTo>
                    <a:pt x="1994" y="51"/>
                    <a:pt x="1711" y="0"/>
                    <a:pt x="14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678;p46"/>
            <p:cNvSpPr/>
            <p:nvPr/>
          </p:nvSpPr>
          <p:spPr>
            <a:xfrm>
              <a:off x="5553084" y="4104190"/>
              <a:ext cx="24390" cy="14685"/>
            </a:xfrm>
            <a:custGeom>
              <a:avLst/>
              <a:gdLst/>
              <a:ahLst/>
              <a:cxnLst/>
              <a:rect l="l" t="t" r="r" b="b"/>
              <a:pathLst>
                <a:path w="284" h="171" extrusionOk="0">
                  <a:moveTo>
                    <a:pt x="0" y="0"/>
                  </a:moveTo>
                  <a:lnTo>
                    <a:pt x="0" y="0"/>
                  </a:lnTo>
                  <a:cubicBezTo>
                    <a:pt x="3" y="29"/>
                    <a:pt x="6" y="58"/>
                    <a:pt x="11" y="87"/>
                  </a:cubicBezTo>
                  <a:cubicBezTo>
                    <a:pt x="13" y="109"/>
                    <a:pt x="22" y="130"/>
                    <a:pt x="35" y="149"/>
                  </a:cubicBezTo>
                  <a:cubicBezTo>
                    <a:pt x="98" y="158"/>
                    <a:pt x="162" y="166"/>
                    <a:pt x="226" y="171"/>
                  </a:cubicBezTo>
                  <a:cubicBezTo>
                    <a:pt x="249" y="158"/>
                    <a:pt x="268" y="138"/>
                    <a:pt x="283" y="117"/>
                  </a:cubicBezTo>
                  <a:cubicBezTo>
                    <a:pt x="187" y="81"/>
                    <a:pt x="93" y="42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679;p46"/>
            <p:cNvSpPr/>
            <p:nvPr/>
          </p:nvSpPr>
          <p:spPr>
            <a:xfrm>
              <a:off x="5549563" y="4005428"/>
              <a:ext cx="60288" cy="108896"/>
            </a:xfrm>
            <a:custGeom>
              <a:avLst/>
              <a:gdLst/>
              <a:ahLst/>
              <a:cxnLst/>
              <a:rect l="l" t="t" r="r" b="b"/>
              <a:pathLst>
                <a:path w="702" h="1268" extrusionOk="0">
                  <a:moveTo>
                    <a:pt x="489" y="1"/>
                  </a:moveTo>
                  <a:cubicBezTo>
                    <a:pt x="449" y="1"/>
                    <a:pt x="412" y="20"/>
                    <a:pt x="389" y="51"/>
                  </a:cubicBezTo>
                  <a:cubicBezTo>
                    <a:pt x="119" y="365"/>
                    <a:pt x="1" y="745"/>
                    <a:pt x="41" y="1150"/>
                  </a:cubicBezTo>
                  <a:cubicBezTo>
                    <a:pt x="134" y="1193"/>
                    <a:pt x="228" y="1231"/>
                    <a:pt x="323" y="1267"/>
                  </a:cubicBezTo>
                  <a:cubicBezTo>
                    <a:pt x="345" y="1234"/>
                    <a:pt x="352" y="1194"/>
                    <a:pt x="346" y="1155"/>
                  </a:cubicBezTo>
                  <a:cubicBezTo>
                    <a:pt x="297" y="836"/>
                    <a:pt x="391" y="510"/>
                    <a:pt x="604" y="266"/>
                  </a:cubicBezTo>
                  <a:cubicBezTo>
                    <a:pt x="702" y="153"/>
                    <a:pt x="599" y="1"/>
                    <a:pt x="4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680;p46"/>
            <p:cNvSpPr/>
            <p:nvPr/>
          </p:nvSpPr>
          <p:spPr>
            <a:xfrm>
              <a:off x="5693155" y="4018053"/>
              <a:ext cx="36070" cy="88285"/>
            </a:xfrm>
            <a:custGeom>
              <a:avLst/>
              <a:gdLst/>
              <a:ahLst/>
              <a:cxnLst/>
              <a:rect l="l" t="t" r="r" b="b"/>
              <a:pathLst>
                <a:path w="420" h="1028" extrusionOk="0">
                  <a:moveTo>
                    <a:pt x="183" y="0"/>
                  </a:moveTo>
                  <a:cubicBezTo>
                    <a:pt x="183" y="0"/>
                    <a:pt x="183" y="0"/>
                    <a:pt x="183" y="0"/>
                  </a:cubicBezTo>
                  <a:lnTo>
                    <a:pt x="183" y="0"/>
                  </a:lnTo>
                  <a:cubicBezTo>
                    <a:pt x="184" y="0"/>
                    <a:pt x="184" y="0"/>
                    <a:pt x="184" y="0"/>
                  </a:cubicBezTo>
                  <a:close/>
                  <a:moveTo>
                    <a:pt x="183" y="0"/>
                  </a:moveTo>
                  <a:lnTo>
                    <a:pt x="183" y="0"/>
                  </a:lnTo>
                  <a:cubicBezTo>
                    <a:pt x="124" y="0"/>
                    <a:pt x="70" y="34"/>
                    <a:pt x="57" y="110"/>
                  </a:cubicBezTo>
                  <a:cubicBezTo>
                    <a:pt x="1" y="417"/>
                    <a:pt x="27" y="733"/>
                    <a:pt x="133" y="1027"/>
                  </a:cubicBezTo>
                  <a:cubicBezTo>
                    <a:pt x="228" y="999"/>
                    <a:pt x="325" y="968"/>
                    <a:pt x="420" y="932"/>
                  </a:cubicBezTo>
                  <a:cubicBezTo>
                    <a:pt x="332" y="695"/>
                    <a:pt x="308" y="439"/>
                    <a:pt x="351" y="192"/>
                  </a:cubicBezTo>
                  <a:cubicBezTo>
                    <a:pt x="371" y="75"/>
                    <a:pt x="273" y="0"/>
                    <a:pt x="18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681;p46"/>
            <p:cNvSpPr/>
            <p:nvPr/>
          </p:nvSpPr>
          <p:spPr>
            <a:xfrm>
              <a:off x="5702213" y="4097413"/>
              <a:ext cx="39600" cy="33225"/>
            </a:xfrm>
            <a:custGeom>
              <a:avLst/>
              <a:gdLst/>
              <a:ahLst/>
              <a:cxnLst/>
              <a:rect l="l" t="t" r="r" b="b"/>
              <a:pathLst>
                <a:path w="408" h="371" extrusionOk="0">
                  <a:moveTo>
                    <a:pt x="288" y="0"/>
                  </a:moveTo>
                  <a:cubicBezTo>
                    <a:pt x="193" y="36"/>
                    <a:pt x="97" y="67"/>
                    <a:pt x="1" y="95"/>
                  </a:cubicBezTo>
                  <a:cubicBezTo>
                    <a:pt x="25" y="162"/>
                    <a:pt x="53" y="229"/>
                    <a:pt x="84" y="293"/>
                  </a:cubicBezTo>
                  <a:cubicBezTo>
                    <a:pt x="112" y="348"/>
                    <a:pt x="156" y="370"/>
                    <a:pt x="202" y="370"/>
                  </a:cubicBezTo>
                  <a:cubicBezTo>
                    <a:pt x="302" y="370"/>
                    <a:pt x="408" y="259"/>
                    <a:pt x="348" y="138"/>
                  </a:cubicBezTo>
                  <a:cubicBezTo>
                    <a:pt x="326" y="93"/>
                    <a:pt x="306" y="46"/>
                    <a:pt x="2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682;p46"/>
            <p:cNvSpPr/>
            <p:nvPr/>
          </p:nvSpPr>
          <p:spPr>
            <a:xfrm>
              <a:off x="5817938" y="3965666"/>
              <a:ext cx="51013" cy="56595"/>
            </a:xfrm>
            <a:custGeom>
              <a:avLst/>
              <a:gdLst/>
              <a:ahLst/>
              <a:cxnLst/>
              <a:rect l="l" t="t" r="r" b="b"/>
              <a:pathLst>
                <a:path w="594" h="659" extrusionOk="0">
                  <a:moveTo>
                    <a:pt x="220" y="1"/>
                  </a:moveTo>
                  <a:cubicBezTo>
                    <a:pt x="104" y="1"/>
                    <a:pt x="1" y="153"/>
                    <a:pt x="104" y="263"/>
                  </a:cubicBezTo>
                  <a:cubicBezTo>
                    <a:pt x="220" y="384"/>
                    <a:pt x="304" y="523"/>
                    <a:pt x="390" y="659"/>
                  </a:cubicBezTo>
                  <a:cubicBezTo>
                    <a:pt x="460" y="592"/>
                    <a:pt x="528" y="523"/>
                    <a:pt x="594" y="452"/>
                  </a:cubicBezTo>
                  <a:cubicBezTo>
                    <a:pt x="506" y="308"/>
                    <a:pt x="425" y="157"/>
                    <a:pt x="321" y="47"/>
                  </a:cubicBezTo>
                  <a:cubicBezTo>
                    <a:pt x="295" y="19"/>
                    <a:pt x="258" y="1"/>
                    <a:pt x="2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683;p46"/>
            <p:cNvSpPr/>
            <p:nvPr/>
          </p:nvSpPr>
          <p:spPr>
            <a:xfrm>
              <a:off x="5896604" y="4051031"/>
              <a:ext cx="18207" cy="15544"/>
            </a:xfrm>
            <a:custGeom>
              <a:avLst/>
              <a:gdLst/>
              <a:ahLst/>
              <a:cxnLst/>
              <a:rect l="l" t="t" r="r" b="b"/>
              <a:pathLst>
                <a:path w="212" h="181" extrusionOk="0">
                  <a:moveTo>
                    <a:pt x="200" y="1"/>
                  </a:moveTo>
                  <a:cubicBezTo>
                    <a:pt x="136" y="58"/>
                    <a:pt x="69" y="112"/>
                    <a:pt x="0" y="165"/>
                  </a:cubicBezTo>
                  <a:lnTo>
                    <a:pt x="17" y="171"/>
                  </a:lnTo>
                  <a:cubicBezTo>
                    <a:pt x="33" y="177"/>
                    <a:pt x="51" y="180"/>
                    <a:pt x="69" y="180"/>
                  </a:cubicBezTo>
                  <a:cubicBezTo>
                    <a:pt x="160" y="180"/>
                    <a:pt x="212" y="86"/>
                    <a:pt x="2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684;p46"/>
            <p:cNvSpPr/>
            <p:nvPr/>
          </p:nvSpPr>
          <p:spPr>
            <a:xfrm>
              <a:off x="5848475" y="4004400"/>
              <a:ext cx="68351" cy="60975"/>
            </a:xfrm>
            <a:custGeom>
              <a:avLst/>
              <a:gdLst/>
              <a:ahLst/>
              <a:cxnLst/>
              <a:rect l="l" t="t" r="r" b="b"/>
              <a:pathLst>
                <a:path w="727" h="706" extrusionOk="0">
                  <a:moveTo>
                    <a:pt x="204" y="0"/>
                  </a:moveTo>
                  <a:cubicBezTo>
                    <a:pt x="139" y="70"/>
                    <a:pt x="71" y="139"/>
                    <a:pt x="0" y="206"/>
                  </a:cubicBezTo>
                  <a:cubicBezTo>
                    <a:pt x="133" y="413"/>
                    <a:pt x="270" y="608"/>
                    <a:pt x="526" y="706"/>
                  </a:cubicBezTo>
                  <a:cubicBezTo>
                    <a:pt x="594" y="653"/>
                    <a:pt x="661" y="599"/>
                    <a:pt x="726" y="542"/>
                  </a:cubicBezTo>
                  <a:cubicBezTo>
                    <a:pt x="718" y="484"/>
                    <a:pt x="678" y="436"/>
                    <a:pt x="624" y="418"/>
                  </a:cubicBezTo>
                  <a:cubicBezTo>
                    <a:pt x="434" y="350"/>
                    <a:pt x="314" y="180"/>
                    <a:pt x="2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685;p46"/>
            <p:cNvSpPr/>
            <p:nvPr/>
          </p:nvSpPr>
          <p:spPr>
            <a:xfrm>
              <a:off x="6232309" y="3632108"/>
              <a:ext cx="211952" cy="554785"/>
            </a:xfrm>
            <a:custGeom>
              <a:avLst/>
              <a:gdLst/>
              <a:ahLst/>
              <a:cxnLst/>
              <a:rect l="l" t="t" r="r" b="b"/>
              <a:pathLst>
                <a:path w="2468" h="6460" extrusionOk="0">
                  <a:moveTo>
                    <a:pt x="1985" y="0"/>
                  </a:moveTo>
                  <a:cubicBezTo>
                    <a:pt x="1748" y="0"/>
                    <a:pt x="1486" y="203"/>
                    <a:pt x="1539" y="511"/>
                  </a:cubicBezTo>
                  <a:cubicBezTo>
                    <a:pt x="1567" y="667"/>
                    <a:pt x="1589" y="830"/>
                    <a:pt x="1608" y="996"/>
                  </a:cubicBezTo>
                  <a:cubicBezTo>
                    <a:pt x="1926" y="1095"/>
                    <a:pt x="2217" y="1268"/>
                    <a:pt x="2456" y="1500"/>
                  </a:cubicBezTo>
                  <a:cubicBezTo>
                    <a:pt x="2437" y="1096"/>
                    <a:pt x="2393" y="694"/>
                    <a:pt x="2324" y="295"/>
                  </a:cubicBezTo>
                  <a:cubicBezTo>
                    <a:pt x="2288" y="90"/>
                    <a:pt x="2142" y="1"/>
                    <a:pt x="1985" y="1"/>
                  </a:cubicBezTo>
                  <a:lnTo>
                    <a:pt x="1985" y="0"/>
                  </a:lnTo>
                  <a:close/>
                  <a:moveTo>
                    <a:pt x="1631" y="1219"/>
                  </a:moveTo>
                  <a:lnTo>
                    <a:pt x="1631" y="1219"/>
                  </a:lnTo>
                  <a:cubicBezTo>
                    <a:pt x="1639" y="1325"/>
                    <a:pt x="1647" y="1431"/>
                    <a:pt x="1653" y="1539"/>
                  </a:cubicBezTo>
                  <a:cubicBezTo>
                    <a:pt x="1786" y="1491"/>
                    <a:pt x="1928" y="1468"/>
                    <a:pt x="2069" y="1468"/>
                  </a:cubicBezTo>
                  <a:cubicBezTo>
                    <a:pt x="2073" y="1468"/>
                    <a:pt x="2076" y="1468"/>
                    <a:pt x="2080" y="1468"/>
                  </a:cubicBezTo>
                  <a:lnTo>
                    <a:pt x="2102" y="1468"/>
                  </a:lnTo>
                  <a:cubicBezTo>
                    <a:pt x="1957" y="1363"/>
                    <a:pt x="1799" y="1280"/>
                    <a:pt x="1631" y="1219"/>
                  </a:cubicBezTo>
                  <a:close/>
                  <a:moveTo>
                    <a:pt x="2098" y="1670"/>
                  </a:moveTo>
                  <a:cubicBezTo>
                    <a:pt x="1948" y="1670"/>
                    <a:pt x="1798" y="1700"/>
                    <a:pt x="1660" y="1758"/>
                  </a:cubicBezTo>
                  <a:cubicBezTo>
                    <a:pt x="1681" y="2608"/>
                    <a:pt x="1580" y="3521"/>
                    <a:pt x="1285" y="4313"/>
                  </a:cubicBezTo>
                  <a:cubicBezTo>
                    <a:pt x="1325" y="4343"/>
                    <a:pt x="1364" y="4373"/>
                    <a:pt x="1404" y="4401"/>
                  </a:cubicBezTo>
                  <a:cubicBezTo>
                    <a:pt x="1588" y="4535"/>
                    <a:pt x="1787" y="4645"/>
                    <a:pt x="1996" y="4733"/>
                  </a:cubicBezTo>
                  <a:cubicBezTo>
                    <a:pt x="2284" y="4006"/>
                    <a:pt x="2423" y="3190"/>
                    <a:pt x="2458" y="2386"/>
                  </a:cubicBezTo>
                  <a:lnTo>
                    <a:pt x="2458" y="2386"/>
                  </a:lnTo>
                  <a:cubicBezTo>
                    <a:pt x="2323" y="2441"/>
                    <a:pt x="2186" y="2494"/>
                    <a:pt x="2046" y="2542"/>
                  </a:cubicBezTo>
                  <a:cubicBezTo>
                    <a:pt x="2036" y="2547"/>
                    <a:pt x="2024" y="2548"/>
                    <a:pt x="2012" y="2548"/>
                  </a:cubicBezTo>
                  <a:cubicBezTo>
                    <a:pt x="1914" y="2548"/>
                    <a:pt x="1882" y="2385"/>
                    <a:pt x="1993" y="2346"/>
                  </a:cubicBezTo>
                  <a:cubicBezTo>
                    <a:pt x="2152" y="2290"/>
                    <a:pt x="2311" y="2229"/>
                    <a:pt x="2465" y="2164"/>
                  </a:cubicBezTo>
                  <a:cubicBezTo>
                    <a:pt x="2468" y="2015"/>
                    <a:pt x="2468" y="1868"/>
                    <a:pt x="2464" y="1722"/>
                  </a:cubicBezTo>
                  <a:cubicBezTo>
                    <a:pt x="2453" y="1726"/>
                    <a:pt x="2443" y="1727"/>
                    <a:pt x="2432" y="1728"/>
                  </a:cubicBezTo>
                  <a:cubicBezTo>
                    <a:pt x="2406" y="1727"/>
                    <a:pt x="2382" y="1716"/>
                    <a:pt x="2364" y="1697"/>
                  </a:cubicBezTo>
                  <a:lnTo>
                    <a:pt x="2356" y="1688"/>
                  </a:lnTo>
                  <a:cubicBezTo>
                    <a:pt x="2276" y="1676"/>
                    <a:pt x="2196" y="1670"/>
                    <a:pt x="2117" y="1670"/>
                  </a:cubicBezTo>
                  <a:lnTo>
                    <a:pt x="2115" y="1670"/>
                  </a:lnTo>
                  <a:cubicBezTo>
                    <a:pt x="2110" y="1670"/>
                    <a:pt x="2104" y="1670"/>
                    <a:pt x="2098" y="1670"/>
                  </a:cubicBezTo>
                  <a:close/>
                  <a:moveTo>
                    <a:pt x="1201" y="4524"/>
                  </a:moveTo>
                  <a:lnTo>
                    <a:pt x="1201" y="4525"/>
                  </a:lnTo>
                  <a:cubicBezTo>
                    <a:pt x="992" y="5013"/>
                    <a:pt x="702" y="5447"/>
                    <a:pt x="314" y="5779"/>
                  </a:cubicBezTo>
                  <a:cubicBezTo>
                    <a:pt x="1" y="6047"/>
                    <a:pt x="290" y="6459"/>
                    <a:pt x="619" y="6459"/>
                  </a:cubicBezTo>
                  <a:cubicBezTo>
                    <a:pt x="719" y="6458"/>
                    <a:pt x="815" y="6421"/>
                    <a:pt x="888" y="6354"/>
                  </a:cubicBezTo>
                  <a:cubicBezTo>
                    <a:pt x="1255" y="6040"/>
                    <a:pt x="1547" y="5653"/>
                    <a:pt x="1774" y="5220"/>
                  </a:cubicBezTo>
                  <a:lnTo>
                    <a:pt x="1774" y="5220"/>
                  </a:lnTo>
                  <a:lnTo>
                    <a:pt x="1345" y="5384"/>
                  </a:lnTo>
                  <a:cubicBezTo>
                    <a:pt x="1335" y="5389"/>
                    <a:pt x="1322" y="5391"/>
                    <a:pt x="1310" y="5391"/>
                  </a:cubicBezTo>
                  <a:cubicBezTo>
                    <a:pt x="1213" y="5391"/>
                    <a:pt x="1184" y="5230"/>
                    <a:pt x="1292" y="5188"/>
                  </a:cubicBezTo>
                  <a:lnTo>
                    <a:pt x="1904" y="4955"/>
                  </a:lnTo>
                  <a:cubicBezTo>
                    <a:pt x="1906" y="4951"/>
                    <a:pt x="1907" y="4946"/>
                    <a:pt x="1910" y="4942"/>
                  </a:cubicBezTo>
                  <a:cubicBezTo>
                    <a:pt x="1844" y="4914"/>
                    <a:pt x="1780" y="4885"/>
                    <a:pt x="1717" y="4851"/>
                  </a:cubicBezTo>
                  <a:cubicBezTo>
                    <a:pt x="1568" y="4773"/>
                    <a:pt x="1444" y="4660"/>
                    <a:pt x="1301" y="4577"/>
                  </a:cubicBezTo>
                  <a:cubicBezTo>
                    <a:pt x="1267" y="4557"/>
                    <a:pt x="1234" y="4541"/>
                    <a:pt x="1201" y="4524"/>
                  </a:cubicBezTo>
                  <a:close/>
                </a:path>
              </a:pathLst>
            </a:custGeom>
            <a:solidFill>
              <a:srgbClr val="F4EF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686;p46"/>
            <p:cNvSpPr/>
            <p:nvPr/>
          </p:nvSpPr>
          <p:spPr>
            <a:xfrm>
              <a:off x="6335451" y="4002594"/>
              <a:ext cx="68360" cy="53933"/>
            </a:xfrm>
            <a:custGeom>
              <a:avLst/>
              <a:gdLst/>
              <a:ahLst/>
              <a:cxnLst/>
              <a:rect l="l" t="t" r="r" b="b"/>
              <a:pathLst>
                <a:path w="796" h="628" extrusionOk="0">
                  <a:moveTo>
                    <a:pt x="84" y="0"/>
                  </a:moveTo>
                  <a:cubicBezTo>
                    <a:pt x="84" y="1"/>
                    <a:pt x="84" y="1"/>
                    <a:pt x="85" y="1"/>
                  </a:cubicBezTo>
                  <a:lnTo>
                    <a:pt x="85" y="1"/>
                  </a:lnTo>
                  <a:cubicBezTo>
                    <a:pt x="85" y="1"/>
                    <a:pt x="85" y="1"/>
                    <a:pt x="85" y="0"/>
                  </a:cubicBezTo>
                  <a:close/>
                  <a:moveTo>
                    <a:pt x="85" y="1"/>
                  </a:moveTo>
                  <a:cubicBezTo>
                    <a:pt x="57" y="71"/>
                    <a:pt x="30" y="142"/>
                    <a:pt x="0" y="211"/>
                  </a:cubicBezTo>
                  <a:cubicBezTo>
                    <a:pt x="33" y="227"/>
                    <a:pt x="66" y="244"/>
                    <a:pt x="100" y="263"/>
                  </a:cubicBezTo>
                  <a:cubicBezTo>
                    <a:pt x="243" y="347"/>
                    <a:pt x="366" y="459"/>
                    <a:pt x="516" y="537"/>
                  </a:cubicBezTo>
                  <a:cubicBezTo>
                    <a:pt x="579" y="571"/>
                    <a:pt x="643" y="600"/>
                    <a:pt x="709" y="628"/>
                  </a:cubicBezTo>
                  <a:cubicBezTo>
                    <a:pt x="738" y="560"/>
                    <a:pt x="768" y="490"/>
                    <a:pt x="795" y="419"/>
                  </a:cubicBezTo>
                  <a:cubicBezTo>
                    <a:pt x="586" y="332"/>
                    <a:pt x="387" y="221"/>
                    <a:pt x="203" y="87"/>
                  </a:cubicBezTo>
                  <a:cubicBezTo>
                    <a:pt x="164" y="60"/>
                    <a:pt x="125" y="31"/>
                    <a:pt x="85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687;p46"/>
            <p:cNvSpPr/>
            <p:nvPr/>
          </p:nvSpPr>
          <p:spPr>
            <a:xfrm>
              <a:off x="6333905" y="4057558"/>
              <a:ext cx="61919" cy="37615"/>
            </a:xfrm>
            <a:custGeom>
              <a:avLst/>
              <a:gdLst/>
              <a:ahLst/>
              <a:cxnLst/>
              <a:rect l="l" t="t" r="r" b="b"/>
              <a:pathLst>
                <a:path w="721" h="438" extrusionOk="0">
                  <a:moveTo>
                    <a:pt x="721" y="1"/>
                  </a:moveTo>
                  <a:lnTo>
                    <a:pt x="109" y="234"/>
                  </a:lnTo>
                  <a:cubicBezTo>
                    <a:pt x="1" y="276"/>
                    <a:pt x="30" y="437"/>
                    <a:pt x="127" y="437"/>
                  </a:cubicBezTo>
                  <a:cubicBezTo>
                    <a:pt x="139" y="437"/>
                    <a:pt x="152" y="435"/>
                    <a:pt x="162" y="430"/>
                  </a:cubicBezTo>
                  <a:lnTo>
                    <a:pt x="592" y="267"/>
                  </a:lnTo>
                  <a:cubicBezTo>
                    <a:pt x="637" y="179"/>
                    <a:pt x="680" y="91"/>
                    <a:pt x="721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688;p46"/>
            <p:cNvSpPr/>
            <p:nvPr/>
          </p:nvSpPr>
          <p:spPr>
            <a:xfrm>
              <a:off x="6374097" y="3758180"/>
              <a:ext cx="60460" cy="24991"/>
            </a:xfrm>
            <a:custGeom>
              <a:avLst/>
              <a:gdLst/>
              <a:ahLst/>
              <a:cxnLst/>
              <a:rect l="l" t="t" r="r" b="b"/>
              <a:pathLst>
                <a:path w="704" h="291" extrusionOk="0">
                  <a:moveTo>
                    <a:pt x="418" y="1"/>
                  </a:moveTo>
                  <a:cubicBezTo>
                    <a:pt x="276" y="1"/>
                    <a:pt x="135" y="25"/>
                    <a:pt x="0" y="71"/>
                  </a:cubicBezTo>
                  <a:cubicBezTo>
                    <a:pt x="4" y="144"/>
                    <a:pt x="7" y="216"/>
                    <a:pt x="9" y="290"/>
                  </a:cubicBezTo>
                  <a:cubicBezTo>
                    <a:pt x="150" y="232"/>
                    <a:pt x="303" y="202"/>
                    <a:pt x="455" y="202"/>
                  </a:cubicBezTo>
                  <a:cubicBezTo>
                    <a:pt x="458" y="202"/>
                    <a:pt x="461" y="202"/>
                    <a:pt x="464" y="202"/>
                  </a:cubicBezTo>
                  <a:cubicBezTo>
                    <a:pt x="544" y="203"/>
                    <a:pt x="625" y="209"/>
                    <a:pt x="704" y="220"/>
                  </a:cubicBezTo>
                  <a:cubicBezTo>
                    <a:pt x="626" y="140"/>
                    <a:pt x="542" y="66"/>
                    <a:pt x="451" y="1"/>
                  </a:cubicBezTo>
                  <a:lnTo>
                    <a:pt x="429" y="1"/>
                  </a:lnTo>
                  <a:cubicBezTo>
                    <a:pt x="425" y="1"/>
                    <a:pt x="422" y="1"/>
                    <a:pt x="418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689;p46"/>
            <p:cNvSpPr/>
            <p:nvPr/>
          </p:nvSpPr>
          <p:spPr>
            <a:xfrm>
              <a:off x="6393936" y="3817867"/>
              <a:ext cx="50068" cy="33236"/>
            </a:xfrm>
            <a:custGeom>
              <a:avLst/>
              <a:gdLst/>
              <a:ahLst/>
              <a:cxnLst/>
              <a:rect l="l" t="t" r="r" b="b"/>
              <a:pathLst>
                <a:path w="583" h="387" extrusionOk="0">
                  <a:moveTo>
                    <a:pt x="582" y="1"/>
                  </a:moveTo>
                  <a:lnTo>
                    <a:pt x="582" y="1"/>
                  </a:lnTo>
                  <a:cubicBezTo>
                    <a:pt x="427" y="66"/>
                    <a:pt x="270" y="127"/>
                    <a:pt x="110" y="184"/>
                  </a:cubicBezTo>
                  <a:cubicBezTo>
                    <a:pt x="0" y="222"/>
                    <a:pt x="31" y="387"/>
                    <a:pt x="130" y="387"/>
                  </a:cubicBezTo>
                  <a:cubicBezTo>
                    <a:pt x="142" y="387"/>
                    <a:pt x="154" y="384"/>
                    <a:pt x="164" y="381"/>
                  </a:cubicBezTo>
                  <a:cubicBezTo>
                    <a:pt x="304" y="332"/>
                    <a:pt x="441" y="279"/>
                    <a:pt x="575" y="223"/>
                  </a:cubicBezTo>
                  <a:cubicBezTo>
                    <a:pt x="579" y="150"/>
                    <a:pt x="581" y="75"/>
                    <a:pt x="582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690;p46"/>
            <p:cNvSpPr/>
            <p:nvPr/>
          </p:nvSpPr>
          <p:spPr>
            <a:xfrm>
              <a:off x="6370319" y="3717730"/>
              <a:ext cx="73427" cy="62864"/>
            </a:xfrm>
            <a:custGeom>
              <a:avLst/>
              <a:gdLst/>
              <a:ahLst/>
              <a:cxnLst/>
              <a:rect l="l" t="t" r="r" b="b"/>
              <a:pathLst>
                <a:path w="855" h="732" extrusionOk="0">
                  <a:moveTo>
                    <a:pt x="0" y="1"/>
                  </a:moveTo>
                  <a:lnTo>
                    <a:pt x="0" y="1"/>
                  </a:lnTo>
                  <a:cubicBezTo>
                    <a:pt x="9" y="74"/>
                    <a:pt x="16" y="148"/>
                    <a:pt x="23" y="223"/>
                  </a:cubicBezTo>
                  <a:cubicBezTo>
                    <a:pt x="191" y="283"/>
                    <a:pt x="349" y="367"/>
                    <a:pt x="494" y="472"/>
                  </a:cubicBezTo>
                  <a:cubicBezTo>
                    <a:pt x="585" y="537"/>
                    <a:pt x="669" y="611"/>
                    <a:pt x="746" y="691"/>
                  </a:cubicBezTo>
                  <a:lnTo>
                    <a:pt x="756" y="700"/>
                  </a:lnTo>
                  <a:cubicBezTo>
                    <a:pt x="774" y="719"/>
                    <a:pt x="798" y="731"/>
                    <a:pt x="824" y="731"/>
                  </a:cubicBezTo>
                  <a:cubicBezTo>
                    <a:pt x="835" y="731"/>
                    <a:pt x="845" y="729"/>
                    <a:pt x="855" y="725"/>
                  </a:cubicBezTo>
                  <a:cubicBezTo>
                    <a:pt x="854" y="652"/>
                    <a:pt x="851" y="578"/>
                    <a:pt x="846" y="504"/>
                  </a:cubicBezTo>
                  <a:cubicBezTo>
                    <a:pt x="608" y="271"/>
                    <a:pt x="318" y="98"/>
                    <a:pt x="0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691;p46"/>
            <p:cNvSpPr/>
            <p:nvPr/>
          </p:nvSpPr>
          <p:spPr>
            <a:xfrm>
              <a:off x="6153901" y="4203897"/>
              <a:ext cx="84334" cy="67588"/>
            </a:xfrm>
            <a:custGeom>
              <a:avLst/>
              <a:gdLst/>
              <a:ahLst/>
              <a:cxnLst/>
              <a:rect l="l" t="t" r="r" b="b"/>
              <a:pathLst>
                <a:path w="982" h="787" extrusionOk="0">
                  <a:moveTo>
                    <a:pt x="645" y="1"/>
                  </a:moveTo>
                  <a:cubicBezTo>
                    <a:pt x="615" y="45"/>
                    <a:pt x="580" y="84"/>
                    <a:pt x="542" y="120"/>
                  </a:cubicBezTo>
                  <a:cubicBezTo>
                    <a:pt x="530" y="131"/>
                    <a:pt x="516" y="139"/>
                    <a:pt x="501" y="144"/>
                  </a:cubicBezTo>
                  <a:cubicBezTo>
                    <a:pt x="548" y="350"/>
                    <a:pt x="579" y="564"/>
                    <a:pt x="620" y="773"/>
                  </a:cubicBezTo>
                  <a:cubicBezTo>
                    <a:pt x="973" y="672"/>
                    <a:pt x="981" y="125"/>
                    <a:pt x="645" y="1"/>
                  </a:cubicBezTo>
                  <a:close/>
                  <a:moveTo>
                    <a:pt x="279" y="37"/>
                  </a:moveTo>
                  <a:cubicBezTo>
                    <a:pt x="1" y="216"/>
                    <a:pt x="56" y="742"/>
                    <a:pt x="444" y="786"/>
                  </a:cubicBezTo>
                  <a:cubicBezTo>
                    <a:pt x="398" y="532"/>
                    <a:pt x="359" y="274"/>
                    <a:pt x="279" y="37"/>
                  </a:cubicBezTo>
                  <a:close/>
                </a:path>
              </a:pathLst>
            </a:custGeom>
            <a:solidFill>
              <a:srgbClr val="F4EF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692;p46"/>
            <p:cNvSpPr/>
            <p:nvPr/>
          </p:nvSpPr>
          <p:spPr>
            <a:xfrm>
              <a:off x="6177861" y="4203038"/>
              <a:ext cx="29199" cy="68790"/>
            </a:xfrm>
            <a:custGeom>
              <a:avLst/>
              <a:gdLst/>
              <a:ahLst/>
              <a:cxnLst/>
              <a:rect l="l" t="t" r="r" b="b"/>
              <a:pathLst>
                <a:path w="340" h="801" extrusionOk="0">
                  <a:moveTo>
                    <a:pt x="105" y="0"/>
                  </a:moveTo>
                  <a:cubicBezTo>
                    <a:pt x="68" y="10"/>
                    <a:pt x="32" y="25"/>
                    <a:pt x="0" y="47"/>
                  </a:cubicBezTo>
                  <a:cubicBezTo>
                    <a:pt x="80" y="284"/>
                    <a:pt x="119" y="542"/>
                    <a:pt x="165" y="796"/>
                  </a:cubicBezTo>
                  <a:cubicBezTo>
                    <a:pt x="182" y="799"/>
                    <a:pt x="200" y="800"/>
                    <a:pt x="218" y="800"/>
                  </a:cubicBezTo>
                  <a:cubicBezTo>
                    <a:pt x="260" y="800"/>
                    <a:pt x="300" y="794"/>
                    <a:pt x="339" y="783"/>
                  </a:cubicBezTo>
                  <a:cubicBezTo>
                    <a:pt x="300" y="574"/>
                    <a:pt x="269" y="360"/>
                    <a:pt x="220" y="154"/>
                  </a:cubicBezTo>
                  <a:cubicBezTo>
                    <a:pt x="212" y="156"/>
                    <a:pt x="204" y="157"/>
                    <a:pt x="194" y="157"/>
                  </a:cubicBezTo>
                  <a:cubicBezTo>
                    <a:pt x="119" y="157"/>
                    <a:pt x="51" y="68"/>
                    <a:pt x="105" y="0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693;p46"/>
            <p:cNvSpPr/>
            <p:nvPr/>
          </p:nvSpPr>
          <p:spPr>
            <a:xfrm>
              <a:off x="6182327" y="4201750"/>
              <a:ext cx="26880" cy="14857"/>
            </a:xfrm>
            <a:custGeom>
              <a:avLst/>
              <a:gdLst/>
              <a:ahLst/>
              <a:cxnLst/>
              <a:rect l="l" t="t" r="r" b="b"/>
              <a:pathLst>
                <a:path w="313" h="173" extrusionOk="0">
                  <a:moveTo>
                    <a:pt x="166" y="1"/>
                  </a:moveTo>
                  <a:cubicBezTo>
                    <a:pt x="128" y="1"/>
                    <a:pt x="90" y="6"/>
                    <a:pt x="53" y="15"/>
                  </a:cubicBezTo>
                  <a:cubicBezTo>
                    <a:pt x="1" y="83"/>
                    <a:pt x="69" y="172"/>
                    <a:pt x="142" y="172"/>
                  </a:cubicBezTo>
                  <a:cubicBezTo>
                    <a:pt x="152" y="172"/>
                    <a:pt x="160" y="171"/>
                    <a:pt x="168" y="169"/>
                  </a:cubicBezTo>
                  <a:cubicBezTo>
                    <a:pt x="184" y="164"/>
                    <a:pt x="198" y="156"/>
                    <a:pt x="210" y="145"/>
                  </a:cubicBezTo>
                  <a:cubicBezTo>
                    <a:pt x="249" y="109"/>
                    <a:pt x="284" y="70"/>
                    <a:pt x="312" y="26"/>
                  </a:cubicBezTo>
                  <a:cubicBezTo>
                    <a:pt x="266" y="9"/>
                    <a:pt x="216" y="1"/>
                    <a:pt x="166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7" name="Rectángulo 176"/>
          <p:cNvSpPr/>
          <p:nvPr/>
        </p:nvSpPr>
        <p:spPr>
          <a:xfrm>
            <a:off x="604761" y="3495312"/>
            <a:ext cx="3495587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¿Qué es el pi </a:t>
            </a:r>
            <a:r>
              <a:rPr lang="el-GR" sz="3200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π</a:t>
            </a:r>
            <a:r>
              <a:rPr lang="es-ES" sz="3200" dirty="0" smtClean="0"/>
              <a:t> </a:t>
            </a:r>
            <a:r>
              <a:rPr lang="es-ES" sz="3200" b="1" cap="none" spc="0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?</a:t>
            </a:r>
            <a:endParaRPr lang="es-ES" sz="3200" b="1" cap="none" spc="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00B0F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5431" y="4106165"/>
            <a:ext cx="55822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dirty="0" smtClean="0"/>
              <a:t>Es </a:t>
            </a:r>
            <a:r>
              <a:rPr lang="es-ES" sz="1800" dirty="0"/>
              <a:t>el cociente entre la longitud de la circunferencia y su </a:t>
            </a:r>
            <a:r>
              <a:rPr lang="es-ES" sz="1800" dirty="0" smtClean="0"/>
              <a:t>diámetro, Su valor lo usaremos como:</a:t>
            </a:r>
            <a:endParaRPr lang="es-ES" sz="1800" dirty="0"/>
          </a:p>
        </p:txBody>
      </p:sp>
      <p:sp>
        <p:nvSpPr>
          <p:cNvPr id="3" name="Rectángulo 2"/>
          <p:cNvSpPr/>
          <p:nvPr/>
        </p:nvSpPr>
        <p:spPr>
          <a:xfrm>
            <a:off x="3972014" y="4311182"/>
            <a:ext cx="189450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50" dirty="0" smtClean="0">
                <a:ln w="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3,14</a:t>
            </a:r>
            <a:endParaRPr lang="es-ES" sz="4000" b="1" cap="none" spc="50" dirty="0">
              <a:ln w="0">
                <a:solidFill>
                  <a:schemeClr val="tx1"/>
                </a:solidFill>
              </a:ln>
              <a:solidFill>
                <a:srgbClr val="FFFF0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889026" y="2340887"/>
            <a:ext cx="3231975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 = r² </a:t>
            </a:r>
            <a:r>
              <a:rPr lang="hy-AM" sz="54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•</a:t>
            </a:r>
            <a:r>
              <a:rPr lang="es-ES" sz="54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l-GR" sz="5400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π</a:t>
            </a:r>
            <a:r>
              <a:rPr lang="es-ES" sz="5400" b="1" cap="none" spc="0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</a:p>
        </p:txBody>
      </p:sp>
      <p:grpSp>
        <p:nvGrpSpPr>
          <p:cNvPr id="179" name="Google Shape;1338;p53"/>
          <p:cNvGrpSpPr/>
          <p:nvPr/>
        </p:nvGrpSpPr>
        <p:grpSpPr>
          <a:xfrm>
            <a:off x="7109997" y="2358754"/>
            <a:ext cx="1445007" cy="2118565"/>
            <a:chOff x="2934600" y="335400"/>
            <a:chExt cx="628100" cy="920875"/>
          </a:xfrm>
        </p:grpSpPr>
        <p:sp>
          <p:nvSpPr>
            <p:cNvPr id="180" name="Google Shape;1339;p53"/>
            <p:cNvSpPr/>
            <p:nvPr/>
          </p:nvSpPr>
          <p:spPr>
            <a:xfrm>
              <a:off x="3333600" y="424475"/>
              <a:ext cx="31725" cy="204750"/>
            </a:xfrm>
            <a:custGeom>
              <a:avLst/>
              <a:gdLst/>
              <a:ahLst/>
              <a:cxnLst/>
              <a:rect l="l" t="t" r="r" b="b"/>
              <a:pathLst>
                <a:path w="1269" h="8190" extrusionOk="0">
                  <a:moveTo>
                    <a:pt x="613" y="1"/>
                  </a:moveTo>
                  <a:lnTo>
                    <a:pt x="423" y="66"/>
                  </a:lnTo>
                  <a:cubicBezTo>
                    <a:pt x="120" y="2716"/>
                    <a:pt x="0" y="5383"/>
                    <a:pt x="62" y="8047"/>
                  </a:cubicBezTo>
                  <a:cubicBezTo>
                    <a:pt x="63" y="8094"/>
                    <a:pt x="68" y="8147"/>
                    <a:pt x="106" y="8175"/>
                  </a:cubicBezTo>
                  <a:cubicBezTo>
                    <a:pt x="123" y="8186"/>
                    <a:pt x="143" y="8190"/>
                    <a:pt x="163" y="8190"/>
                  </a:cubicBezTo>
                  <a:cubicBezTo>
                    <a:pt x="183" y="8190"/>
                    <a:pt x="203" y="8186"/>
                    <a:pt x="223" y="8183"/>
                  </a:cubicBezTo>
                  <a:lnTo>
                    <a:pt x="1269" y="7981"/>
                  </a:lnTo>
                  <a:cubicBezTo>
                    <a:pt x="1070" y="5333"/>
                    <a:pt x="872" y="2683"/>
                    <a:pt x="674" y="34"/>
                  </a:cubicBezTo>
                  <a:lnTo>
                    <a:pt x="668" y="109"/>
                  </a:lnTo>
                  <a:lnTo>
                    <a:pt x="613" y="1"/>
                  </a:lnTo>
                  <a:close/>
                </a:path>
              </a:pathLst>
            </a:custGeom>
            <a:solidFill>
              <a:srgbClr val="FDF8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340;p53"/>
            <p:cNvSpPr/>
            <p:nvPr/>
          </p:nvSpPr>
          <p:spPr>
            <a:xfrm>
              <a:off x="3334800" y="464200"/>
              <a:ext cx="23100" cy="117800"/>
            </a:xfrm>
            <a:custGeom>
              <a:avLst/>
              <a:gdLst/>
              <a:ahLst/>
              <a:cxnLst/>
              <a:rect l="l" t="t" r="r" b="b"/>
              <a:pathLst>
                <a:path w="924" h="4712" extrusionOk="0">
                  <a:moveTo>
                    <a:pt x="709" y="1"/>
                  </a:moveTo>
                  <a:cubicBezTo>
                    <a:pt x="544" y="1"/>
                    <a:pt x="354" y="149"/>
                    <a:pt x="196" y="309"/>
                  </a:cubicBezTo>
                  <a:cubicBezTo>
                    <a:pt x="76" y="1773"/>
                    <a:pt x="10" y="3240"/>
                    <a:pt x="1" y="4711"/>
                  </a:cubicBezTo>
                  <a:cubicBezTo>
                    <a:pt x="288" y="4234"/>
                    <a:pt x="699" y="3423"/>
                    <a:pt x="923" y="2415"/>
                  </a:cubicBezTo>
                  <a:cubicBezTo>
                    <a:pt x="862" y="1612"/>
                    <a:pt x="803" y="808"/>
                    <a:pt x="742" y="3"/>
                  </a:cubicBezTo>
                  <a:cubicBezTo>
                    <a:pt x="731" y="2"/>
                    <a:pt x="720" y="1"/>
                    <a:pt x="709" y="1"/>
                  </a:cubicBezTo>
                  <a:close/>
                </a:path>
              </a:pathLst>
            </a:custGeom>
            <a:solidFill>
              <a:srgbClr val="E0DC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341;p53"/>
            <p:cNvSpPr/>
            <p:nvPr/>
          </p:nvSpPr>
          <p:spPr>
            <a:xfrm>
              <a:off x="3325075" y="686150"/>
              <a:ext cx="6675" cy="1025"/>
            </a:xfrm>
            <a:custGeom>
              <a:avLst/>
              <a:gdLst/>
              <a:ahLst/>
              <a:cxnLst/>
              <a:rect l="l" t="t" r="r" b="b"/>
              <a:pathLst>
                <a:path w="267" h="41" extrusionOk="0">
                  <a:moveTo>
                    <a:pt x="181" y="1"/>
                  </a:moveTo>
                  <a:cubicBezTo>
                    <a:pt x="119" y="1"/>
                    <a:pt x="58" y="14"/>
                    <a:pt x="1" y="40"/>
                  </a:cubicBezTo>
                  <a:lnTo>
                    <a:pt x="266" y="9"/>
                  </a:lnTo>
                  <a:cubicBezTo>
                    <a:pt x="238" y="4"/>
                    <a:pt x="210" y="1"/>
                    <a:pt x="181" y="1"/>
                  </a:cubicBezTo>
                  <a:close/>
                </a:path>
              </a:pathLst>
            </a:custGeom>
            <a:solidFill>
              <a:srgbClr val="FDF8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342;p53"/>
            <p:cNvSpPr/>
            <p:nvPr/>
          </p:nvSpPr>
          <p:spPr>
            <a:xfrm>
              <a:off x="3322975" y="687150"/>
              <a:ext cx="58275" cy="155675"/>
            </a:xfrm>
            <a:custGeom>
              <a:avLst/>
              <a:gdLst/>
              <a:ahLst/>
              <a:cxnLst/>
              <a:rect l="l" t="t" r="r" b="b"/>
              <a:pathLst>
                <a:path w="2331" h="6227" extrusionOk="0">
                  <a:moveTo>
                    <a:pt x="85" y="0"/>
                  </a:moveTo>
                  <a:lnTo>
                    <a:pt x="0" y="10"/>
                  </a:lnTo>
                  <a:cubicBezTo>
                    <a:pt x="765" y="311"/>
                    <a:pt x="1294" y="1132"/>
                    <a:pt x="1250" y="1953"/>
                  </a:cubicBezTo>
                  <a:cubicBezTo>
                    <a:pt x="1224" y="2448"/>
                    <a:pt x="1014" y="2914"/>
                    <a:pt x="882" y="3392"/>
                  </a:cubicBezTo>
                  <a:cubicBezTo>
                    <a:pt x="626" y="4325"/>
                    <a:pt x="664" y="5315"/>
                    <a:pt x="992" y="6227"/>
                  </a:cubicBezTo>
                  <a:lnTo>
                    <a:pt x="2310" y="6201"/>
                  </a:lnTo>
                  <a:cubicBezTo>
                    <a:pt x="1866" y="5663"/>
                    <a:pt x="1663" y="4932"/>
                    <a:pt x="1766" y="4242"/>
                  </a:cubicBezTo>
                  <a:cubicBezTo>
                    <a:pt x="1839" y="3753"/>
                    <a:pt x="2055" y="3296"/>
                    <a:pt x="2146" y="2809"/>
                  </a:cubicBezTo>
                  <a:cubicBezTo>
                    <a:pt x="2330" y="1820"/>
                    <a:pt x="1864" y="670"/>
                    <a:pt x="924" y="313"/>
                  </a:cubicBezTo>
                  <a:cubicBezTo>
                    <a:pt x="640" y="206"/>
                    <a:pt x="326" y="172"/>
                    <a:pt x="73" y="6"/>
                  </a:cubicBezTo>
                  <a:cubicBezTo>
                    <a:pt x="76" y="4"/>
                    <a:pt x="81" y="3"/>
                    <a:pt x="85" y="0"/>
                  </a:cubicBezTo>
                  <a:close/>
                </a:path>
              </a:pathLst>
            </a:custGeom>
            <a:solidFill>
              <a:srgbClr val="FDF8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343;p53"/>
            <p:cNvSpPr/>
            <p:nvPr/>
          </p:nvSpPr>
          <p:spPr>
            <a:xfrm>
              <a:off x="3336475" y="737700"/>
              <a:ext cx="53025" cy="19000"/>
            </a:xfrm>
            <a:custGeom>
              <a:avLst/>
              <a:gdLst/>
              <a:ahLst/>
              <a:cxnLst/>
              <a:rect l="l" t="t" r="r" b="b"/>
              <a:pathLst>
                <a:path w="2121" h="760" extrusionOk="0">
                  <a:moveTo>
                    <a:pt x="411" y="0"/>
                  </a:moveTo>
                  <a:lnTo>
                    <a:pt x="0" y="189"/>
                  </a:lnTo>
                  <a:lnTo>
                    <a:pt x="2056" y="759"/>
                  </a:lnTo>
                  <a:lnTo>
                    <a:pt x="2120" y="348"/>
                  </a:lnTo>
                  <a:lnTo>
                    <a:pt x="411" y="0"/>
                  </a:lnTo>
                  <a:close/>
                </a:path>
              </a:pathLst>
            </a:custGeom>
            <a:solidFill>
              <a:srgbClr val="FDF9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344;p53"/>
            <p:cNvSpPr/>
            <p:nvPr/>
          </p:nvSpPr>
          <p:spPr>
            <a:xfrm>
              <a:off x="3060975" y="939050"/>
              <a:ext cx="48650" cy="101100"/>
            </a:xfrm>
            <a:custGeom>
              <a:avLst/>
              <a:gdLst/>
              <a:ahLst/>
              <a:cxnLst/>
              <a:rect l="l" t="t" r="r" b="b"/>
              <a:pathLst>
                <a:path w="1946" h="4044" extrusionOk="0">
                  <a:moveTo>
                    <a:pt x="1602" y="1"/>
                  </a:moveTo>
                  <a:lnTo>
                    <a:pt x="1602" y="1"/>
                  </a:lnTo>
                  <a:cubicBezTo>
                    <a:pt x="1039" y="1178"/>
                    <a:pt x="505" y="2369"/>
                    <a:pt x="0" y="3572"/>
                  </a:cubicBezTo>
                  <a:cubicBezTo>
                    <a:pt x="333" y="3690"/>
                    <a:pt x="651" y="3848"/>
                    <a:pt x="946" y="4044"/>
                  </a:cubicBezTo>
                  <a:cubicBezTo>
                    <a:pt x="952" y="3501"/>
                    <a:pt x="1191" y="2992"/>
                    <a:pt x="1384" y="2483"/>
                  </a:cubicBezTo>
                  <a:cubicBezTo>
                    <a:pt x="1672" y="1723"/>
                    <a:pt x="1861" y="928"/>
                    <a:pt x="1946" y="120"/>
                  </a:cubicBezTo>
                  <a:lnTo>
                    <a:pt x="1615" y="116"/>
                  </a:lnTo>
                  <a:cubicBezTo>
                    <a:pt x="1603" y="116"/>
                    <a:pt x="1592" y="122"/>
                    <a:pt x="1582" y="129"/>
                  </a:cubicBezTo>
                  <a:lnTo>
                    <a:pt x="1582" y="129"/>
                  </a:lnTo>
                  <a:lnTo>
                    <a:pt x="1602" y="1"/>
                  </a:lnTo>
                  <a:close/>
                </a:path>
              </a:pathLst>
            </a:custGeom>
            <a:solidFill>
              <a:srgbClr val="EAE6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345;p53"/>
            <p:cNvSpPr/>
            <p:nvPr/>
          </p:nvSpPr>
          <p:spPr>
            <a:xfrm>
              <a:off x="3072675" y="930325"/>
              <a:ext cx="48200" cy="157725"/>
            </a:xfrm>
            <a:custGeom>
              <a:avLst/>
              <a:gdLst/>
              <a:ahLst/>
              <a:cxnLst/>
              <a:rect l="l" t="t" r="r" b="b"/>
              <a:pathLst>
                <a:path w="1928" h="6309" extrusionOk="0">
                  <a:moveTo>
                    <a:pt x="1490" y="0"/>
                  </a:moveTo>
                  <a:cubicBezTo>
                    <a:pt x="1489" y="0"/>
                    <a:pt x="1487" y="5"/>
                    <a:pt x="1485" y="12"/>
                  </a:cubicBezTo>
                  <a:lnTo>
                    <a:pt x="1485" y="12"/>
                  </a:lnTo>
                  <a:lnTo>
                    <a:pt x="1399" y="11"/>
                  </a:lnTo>
                  <a:lnTo>
                    <a:pt x="1" y="6147"/>
                  </a:lnTo>
                  <a:lnTo>
                    <a:pt x="1292" y="6309"/>
                  </a:lnTo>
                  <a:cubicBezTo>
                    <a:pt x="1258" y="5440"/>
                    <a:pt x="1366" y="4572"/>
                    <a:pt x="1474" y="3708"/>
                  </a:cubicBezTo>
                  <a:cubicBezTo>
                    <a:pt x="1625" y="2500"/>
                    <a:pt x="1777" y="1292"/>
                    <a:pt x="1928" y="84"/>
                  </a:cubicBezTo>
                  <a:lnTo>
                    <a:pt x="1928" y="84"/>
                  </a:lnTo>
                  <a:cubicBezTo>
                    <a:pt x="1894" y="87"/>
                    <a:pt x="1861" y="88"/>
                    <a:pt x="1828" y="88"/>
                  </a:cubicBezTo>
                  <a:cubicBezTo>
                    <a:pt x="1718" y="88"/>
                    <a:pt x="1610" y="76"/>
                    <a:pt x="1503" y="51"/>
                  </a:cubicBezTo>
                  <a:cubicBezTo>
                    <a:pt x="1483" y="47"/>
                    <a:pt x="1482" y="25"/>
                    <a:pt x="1485" y="12"/>
                  </a:cubicBezTo>
                  <a:lnTo>
                    <a:pt x="1485" y="12"/>
                  </a:lnTo>
                  <a:lnTo>
                    <a:pt x="1490" y="12"/>
                  </a:lnTo>
                  <a:cubicBezTo>
                    <a:pt x="1491" y="4"/>
                    <a:pt x="1491" y="0"/>
                    <a:pt x="1490" y="0"/>
                  </a:cubicBezTo>
                  <a:close/>
                </a:path>
              </a:pathLst>
            </a:custGeom>
            <a:solidFill>
              <a:srgbClr val="FDF8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346;p53"/>
            <p:cNvSpPr/>
            <p:nvPr/>
          </p:nvSpPr>
          <p:spPr>
            <a:xfrm>
              <a:off x="2998650" y="935275"/>
              <a:ext cx="501775" cy="321000"/>
            </a:xfrm>
            <a:custGeom>
              <a:avLst/>
              <a:gdLst/>
              <a:ahLst/>
              <a:cxnLst/>
              <a:rect l="l" t="t" r="r" b="b"/>
              <a:pathLst>
                <a:path w="20071" h="12840" extrusionOk="0">
                  <a:moveTo>
                    <a:pt x="11389" y="1"/>
                  </a:moveTo>
                  <a:lnTo>
                    <a:pt x="4841" y="214"/>
                  </a:lnTo>
                  <a:cubicBezTo>
                    <a:pt x="4841" y="214"/>
                    <a:pt x="2493" y="6050"/>
                    <a:pt x="4414" y="11529"/>
                  </a:cubicBezTo>
                  <a:cubicBezTo>
                    <a:pt x="4414" y="11529"/>
                    <a:pt x="3024" y="11237"/>
                    <a:pt x="1829" y="11237"/>
                  </a:cubicBezTo>
                  <a:cubicBezTo>
                    <a:pt x="983" y="11237"/>
                    <a:pt x="233" y="11384"/>
                    <a:pt x="145" y="11885"/>
                  </a:cubicBezTo>
                  <a:cubicBezTo>
                    <a:pt x="0" y="12707"/>
                    <a:pt x="3402" y="12839"/>
                    <a:pt x="5599" y="12839"/>
                  </a:cubicBezTo>
                  <a:cubicBezTo>
                    <a:pt x="6635" y="12839"/>
                    <a:pt x="7403" y="12810"/>
                    <a:pt x="7403" y="12810"/>
                  </a:cubicBezTo>
                  <a:cubicBezTo>
                    <a:pt x="7403" y="12810"/>
                    <a:pt x="2422" y="8897"/>
                    <a:pt x="5767" y="570"/>
                  </a:cubicBezTo>
                  <a:lnTo>
                    <a:pt x="5767" y="570"/>
                  </a:lnTo>
                  <a:lnTo>
                    <a:pt x="10749" y="1068"/>
                  </a:lnTo>
                  <a:lnTo>
                    <a:pt x="15375" y="12740"/>
                  </a:lnTo>
                  <a:cubicBezTo>
                    <a:pt x="15375" y="12740"/>
                    <a:pt x="20071" y="8327"/>
                    <a:pt x="19075" y="7899"/>
                  </a:cubicBezTo>
                  <a:cubicBezTo>
                    <a:pt x="19005" y="7870"/>
                    <a:pt x="18929" y="7856"/>
                    <a:pt x="18848" y="7856"/>
                  </a:cubicBezTo>
                  <a:cubicBezTo>
                    <a:pt x="17762" y="7856"/>
                    <a:pt x="15731" y="10319"/>
                    <a:pt x="15731" y="10319"/>
                  </a:cubicBezTo>
                  <a:lnTo>
                    <a:pt x="11389" y="1"/>
                  </a:lnTo>
                  <a:close/>
                </a:path>
              </a:pathLst>
            </a:custGeom>
            <a:solidFill>
              <a:srgbClr val="FEFB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347;p53"/>
            <p:cNvSpPr/>
            <p:nvPr/>
          </p:nvSpPr>
          <p:spPr>
            <a:xfrm>
              <a:off x="3077900" y="944075"/>
              <a:ext cx="245950" cy="50525"/>
            </a:xfrm>
            <a:custGeom>
              <a:avLst/>
              <a:gdLst/>
              <a:ahLst/>
              <a:cxnLst/>
              <a:rect l="l" t="t" r="r" b="b"/>
              <a:pathLst>
                <a:path w="9838" h="2021" extrusionOk="0">
                  <a:moveTo>
                    <a:pt x="0" y="1"/>
                  </a:moveTo>
                  <a:lnTo>
                    <a:pt x="569" y="1298"/>
                  </a:lnTo>
                  <a:cubicBezTo>
                    <a:pt x="569" y="1298"/>
                    <a:pt x="3393" y="2021"/>
                    <a:pt x="6081" y="2021"/>
                  </a:cubicBezTo>
                  <a:cubicBezTo>
                    <a:pt x="7526" y="2021"/>
                    <a:pt x="8931" y="1812"/>
                    <a:pt x="9838" y="1171"/>
                  </a:cubicBezTo>
                  <a:lnTo>
                    <a:pt x="9174" y="3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DF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348;p53"/>
            <p:cNvSpPr/>
            <p:nvPr/>
          </p:nvSpPr>
          <p:spPr>
            <a:xfrm>
              <a:off x="3102500" y="1201200"/>
              <a:ext cx="42475" cy="7975"/>
            </a:xfrm>
            <a:custGeom>
              <a:avLst/>
              <a:gdLst/>
              <a:ahLst/>
              <a:cxnLst/>
              <a:rect l="l" t="t" r="r" b="b"/>
              <a:pathLst>
                <a:path w="1699" h="319" extrusionOk="0">
                  <a:moveTo>
                    <a:pt x="1564" y="1"/>
                  </a:moveTo>
                  <a:cubicBezTo>
                    <a:pt x="1381" y="99"/>
                    <a:pt x="1148" y="135"/>
                    <a:pt x="930" y="135"/>
                  </a:cubicBezTo>
                  <a:cubicBezTo>
                    <a:pt x="870" y="135"/>
                    <a:pt x="811" y="132"/>
                    <a:pt x="755" y="127"/>
                  </a:cubicBezTo>
                  <a:cubicBezTo>
                    <a:pt x="503" y="107"/>
                    <a:pt x="252" y="83"/>
                    <a:pt x="0" y="57"/>
                  </a:cubicBezTo>
                  <a:lnTo>
                    <a:pt x="0" y="57"/>
                  </a:lnTo>
                  <a:cubicBezTo>
                    <a:pt x="16" y="114"/>
                    <a:pt x="33" y="172"/>
                    <a:pt x="49" y="229"/>
                  </a:cubicBezTo>
                  <a:cubicBezTo>
                    <a:pt x="432" y="275"/>
                    <a:pt x="818" y="315"/>
                    <a:pt x="1200" y="319"/>
                  </a:cubicBezTo>
                  <a:cubicBezTo>
                    <a:pt x="1204" y="319"/>
                    <a:pt x="1207" y="319"/>
                    <a:pt x="1211" y="319"/>
                  </a:cubicBezTo>
                  <a:cubicBezTo>
                    <a:pt x="1376" y="319"/>
                    <a:pt x="1540" y="293"/>
                    <a:pt x="1699" y="242"/>
                  </a:cubicBezTo>
                  <a:cubicBezTo>
                    <a:pt x="1654" y="164"/>
                    <a:pt x="1608" y="83"/>
                    <a:pt x="1564" y="1"/>
                  </a:cubicBez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349;p53"/>
            <p:cNvSpPr/>
            <p:nvPr/>
          </p:nvSpPr>
          <p:spPr>
            <a:xfrm>
              <a:off x="3090125" y="1093050"/>
              <a:ext cx="24400" cy="21525"/>
            </a:xfrm>
            <a:custGeom>
              <a:avLst/>
              <a:gdLst/>
              <a:ahLst/>
              <a:cxnLst/>
              <a:rect l="l" t="t" r="r" b="b"/>
              <a:pathLst>
                <a:path w="976" h="861" extrusionOk="0">
                  <a:moveTo>
                    <a:pt x="957" y="1"/>
                  </a:moveTo>
                  <a:cubicBezTo>
                    <a:pt x="672" y="247"/>
                    <a:pt x="349" y="446"/>
                    <a:pt x="0" y="591"/>
                  </a:cubicBezTo>
                  <a:cubicBezTo>
                    <a:pt x="0" y="682"/>
                    <a:pt x="2" y="771"/>
                    <a:pt x="4" y="860"/>
                  </a:cubicBezTo>
                  <a:cubicBezTo>
                    <a:pt x="349" y="752"/>
                    <a:pt x="676" y="595"/>
                    <a:pt x="975" y="392"/>
                  </a:cubicBezTo>
                  <a:cubicBezTo>
                    <a:pt x="967" y="264"/>
                    <a:pt x="960" y="134"/>
                    <a:pt x="957" y="1"/>
                  </a:cubicBez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350;p53"/>
            <p:cNvSpPr/>
            <p:nvPr/>
          </p:nvSpPr>
          <p:spPr>
            <a:xfrm>
              <a:off x="3094025" y="1149225"/>
              <a:ext cx="29800" cy="16775"/>
            </a:xfrm>
            <a:custGeom>
              <a:avLst/>
              <a:gdLst/>
              <a:ahLst/>
              <a:cxnLst/>
              <a:rect l="l" t="t" r="r" b="b"/>
              <a:pathLst>
                <a:path w="1192" h="671" extrusionOk="0">
                  <a:moveTo>
                    <a:pt x="1104" y="1"/>
                  </a:moveTo>
                  <a:cubicBezTo>
                    <a:pt x="788" y="264"/>
                    <a:pt x="406" y="440"/>
                    <a:pt x="0" y="496"/>
                  </a:cubicBezTo>
                  <a:cubicBezTo>
                    <a:pt x="9" y="554"/>
                    <a:pt x="17" y="612"/>
                    <a:pt x="26" y="671"/>
                  </a:cubicBezTo>
                  <a:cubicBezTo>
                    <a:pt x="437" y="653"/>
                    <a:pt x="838" y="533"/>
                    <a:pt x="1192" y="321"/>
                  </a:cubicBezTo>
                  <a:cubicBezTo>
                    <a:pt x="1161" y="216"/>
                    <a:pt x="1131" y="110"/>
                    <a:pt x="1104" y="1"/>
                  </a:cubicBez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351;p53"/>
            <p:cNvSpPr/>
            <p:nvPr/>
          </p:nvSpPr>
          <p:spPr>
            <a:xfrm>
              <a:off x="3097175" y="1221325"/>
              <a:ext cx="50775" cy="34950"/>
            </a:xfrm>
            <a:custGeom>
              <a:avLst/>
              <a:gdLst/>
              <a:ahLst/>
              <a:cxnLst/>
              <a:rect l="l" t="t" r="r" b="b"/>
              <a:pathLst>
                <a:path w="2031" h="1398" extrusionOk="0">
                  <a:moveTo>
                    <a:pt x="0" y="0"/>
                  </a:moveTo>
                  <a:lnTo>
                    <a:pt x="0" y="0"/>
                  </a:lnTo>
                  <a:cubicBezTo>
                    <a:pt x="331" y="260"/>
                    <a:pt x="698" y="482"/>
                    <a:pt x="1030" y="738"/>
                  </a:cubicBezTo>
                  <a:cubicBezTo>
                    <a:pt x="1287" y="933"/>
                    <a:pt x="1523" y="1154"/>
                    <a:pt x="1733" y="1398"/>
                  </a:cubicBezTo>
                  <a:cubicBezTo>
                    <a:pt x="1836" y="1398"/>
                    <a:pt x="1934" y="1398"/>
                    <a:pt x="2031" y="1396"/>
                  </a:cubicBezTo>
                  <a:cubicBezTo>
                    <a:pt x="1864" y="1208"/>
                    <a:pt x="1683" y="1032"/>
                    <a:pt x="1489" y="873"/>
                  </a:cubicBezTo>
                  <a:cubicBezTo>
                    <a:pt x="1141" y="582"/>
                    <a:pt x="739" y="346"/>
                    <a:pt x="376" y="68"/>
                  </a:cubicBezTo>
                  <a:cubicBezTo>
                    <a:pt x="294" y="52"/>
                    <a:pt x="165" y="28"/>
                    <a:pt x="0" y="0"/>
                  </a:cubicBez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352;p53"/>
            <p:cNvSpPr/>
            <p:nvPr/>
          </p:nvSpPr>
          <p:spPr>
            <a:xfrm>
              <a:off x="3094500" y="1024800"/>
              <a:ext cx="25625" cy="18200"/>
            </a:xfrm>
            <a:custGeom>
              <a:avLst/>
              <a:gdLst/>
              <a:ahLst/>
              <a:cxnLst/>
              <a:rect l="l" t="t" r="r" b="b"/>
              <a:pathLst>
                <a:path w="1025" h="728" extrusionOk="0">
                  <a:moveTo>
                    <a:pt x="1025" y="1"/>
                  </a:moveTo>
                  <a:lnTo>
                    <a:pt x="1025" y="1"/>
                  </a:lnTo>
                  <a:cubicBezTo>
                    <a:pt x="821" y="108"/>
                    <a:pt x="620" y="198"/>
                    <a:pt x="454" y="273"/>
                  </a:cubicBezTo>
                  <a:cubicBezTo>
                    <a:pt x="318" y="335"/>
                    <a:pt x="180" y="390"/>
                    <a:pt x="41" y="443"/>
                  </a:cubicBezTo>
                  <a:cubicBezTo>
                    <a:pt x="26" y="536"/>
                    <a:pt x="13" y="633"/>
                    <a:pt x="0" y="728"/>
                  </a:cubicBezTo>
                  <a:cubicBezTo>
                    <a:pt x="268" y="642"/>
                    <a:pt x="531" y="541"/>
                    <a:pt x="787" y="426"/>
                  </a:cubicBezTo>
                  <a:cubicBezTo>
                    <a:pt x="843" y="401"/>
                    <a:pt x="901" y="374"/>
                    <a:pt x="961" y="347"/>
                  </a:cubicBezTo>
                  <a:cubicBezTo>
                    <a:pt x="981" y="233"/>
                    <a:pt x="1002" y="117"/>
                    <a:pt x="1025" y="1"/>
                  </a:cubicBez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353;p53"/>
            <p:cNvSpPr/>
            <p:nvPr/>
          </p:nvSpPr>
          <p:spPr>
            <a:xfrm>
              <a:off x="3101000" y="997750"/>
              <a:ext cx="25475" cy="7900"/>
            </a:xfrm>
            <a:custGeom>
              <a:avLst/>
              <a:gdLst/>
              <a:ahLst/>
              <a:cxnLst/>
              <a:rect l="l" t="t" r="r" b="b"/>
              <a:pathLst>
                <a:path w="1019" h="316" extrusionOk="0">
                  <a:moveTo>
                    <a:pt x="1018" y="1"/>
                  </a:moveTo>
                  <a:lnTo>
                    <a:pt x="1018" y="1"/>
                  </a:lnTo>
                  <a:cubicBezTo>
                    <a:pt x="696" y="63"/>
                    <a:pt x="370" y="104"/>
                    <a:pt x="43" y="128"/>
                  </a:cubicBezTo>
                  <a:cubicBezTo>
                    <a:pt x="28" y="189"/>
                    <a:pt x="15" y="252"/>
                    <a:pt x="1" y="315"/>
                  </a:cubicBezTo>
                  <a:cubicBezTo>
                    <a:pt x="322" y="306"/>
                    <a:pt x="641" y="277"/>
                    <a:pt x="958" y="231"/>
                  </a:cubicBezTo>
                  <a:cubicBezTo>
                    <a:pt x="978" y="154"/>
                    <a:pt x="998" y="78"/>
                    <a:pt x="1018" y="1"/>
                  </a:cubicBez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354;p53"/>
            <p:cNvSpPr/>
            <p:nvPr/>
          </p:nvSpPr>
          <p:spPr>
            <a:xfrm>
              <a:off x="3090950" y="1129675"/>
              <a:ext cx="27500" cy="6525"/>
            </a:xfrm>
            <a:custGeom>
              <a:avLst/>
              <a:gdLst/>
              <a:ahLst/>
              <a:cxnLst/>
              <a:rect l="l" t="t" r="r" b="b"/>
              <a:pathLst>
                <a:path w="1100" h="261" extrusionOk="0">
                  <a:moveTo>
                    <a:pt x="1063" y="1"/>
                  </a:moveTo>
                  <a:cubicBezTo>
                    <a:pt x="778" y="59"/>
                    <a:pt x="486" y="97"/>
                    <a:pt x="202" y="97"/>
                  </a:cubicBezTo>
                  <a:cubicBezTo>
                    <a:pt x="134" y="97"/>
                    <a:pt x="67" y="95"/>
                    <a:pt x="1" y="90"/>
                  </a:cubicBezTo>
                  <a:lnTo>
                    <a:pt x="1" y="90"/>
                  </a:lnTo>
                  <a:cubicBezTo>
                    <a:pt x="3" y="141"/>
                    <a:pt x="7" y="192"/>
                    <a:pt x="11" y="244"/>
                  </a:cubicBezTo>
                  <a:cubicBezTo>
                    <a:pt x="131" y="255"/>
                    <a:pt x="252" y="261"/>
                    <a:pt x="374" y="261"/>
                  </a:cubicBezTo>
                  <a:cubicBezTo>
                    <a:pt x="614" y="261"/>
                    <a:pt x="857" y="240"/>
                    <a:pt x="1099" y="203"/>
                  </a:cubicBezTo>
                  <a:cubicBezTo>
                    <a:pt x="1086" y="137"/>
                    <a:pt x="1074" y="69"/>
                    <a:pt x="1063" y="1"/>
                  </a:cubicBez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355;p53"/>
            <p:cNvSpPr/>
            <p:nvPr/>
          </p:nvSpPr>
          <p:spPr>
            <a:xfrm>
              <a:off x="3090875" y="1072625"/>
              <a:ext cx="23400" cy="7450"/>
            </a:xfrm>
            <a:custGeom>
              <a:avLst/>
              <a:gdLst/>
              <a:ahLst/>
              <a:cxnLst/>
              <a:rect l="l" t="t" r="r" b="b"/>
              <a:pathLst>
                <a:path w="936" h="298" extrusionOk="0">
                  <a:moveTo>
                    <a:pt x="936" y="0"/>
                  </a:moveTo>
                  <a:cubicBezTo>
                    <a:pt x="639" y="60"/>
                    <a:pt x="320" y="109"/>
                    <a:pt x="11" y="119"/>
                  </a:cubicBezTo>
                  <a:cubicBezTo>
                    <a:pt x="7" y="179"/>
                    <a:pt x="4" y="238"/>
                    <a:pt x="0" y="297"/>
                  </a:cubicBezTo>
                  <a:cubicBezTo>
                    <a:pt x="27" y="297"/>
                    <a:pt x="54" y="297"/>
                    <a:pt x="81" y="297"/>
                  </a:cubicBezTo>
                  <a:cubicBezTo>
                    <a:pt x="361" y="297"/>
                    <a:pt x="645" y="270"/>
                    <a:pt x="926" y="224"/>
                  </a:cubicBezTo>
                  <a:cubicBezTo>
                    <a:pt x="928" y="150"/>
                    <a:pt x="932" y="75"/>
                    <a:pt x="936" y="0"/>
                  </a:cubicBez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356;p53"/>
            <p:cNvSpPr/>
            <p:nvPr/>
          </p:nvSpPr>
          <p:spPr>
            <a:xfrm>
              <a:off x="3096875" y="1178550"/>
              <a:ext cx="42000" cy="17400"/>
            </a:xfrm>
            <a:custGeom>
              <a:avLst/>
              <a:gdLst/>
              <a:ahLst/>
              <a:cxnLst/>
              <a:rect l="l" t="t" r="r" b="b"/>
              <a:pathLst>
                <a:path w="1680" h="696" extrusionOk="0">
                  <a:moveTo>
                    <a:pt x="1" y="0"/>
                  </a:moveTo>
                  <a:cubicBezTo>
                    <a:pt x="15" y="71"/>
                    <a:pt x="29" y="143"/>
                    <a:pt x="45" y="214"/>
                  </a:cubicBezTo>
                  <a:cubicBezTo>
                    <a:pt x="527" y="500"/>
                    <a:pt x="1050" y="696"/>
                    <a:pt x="1588" y="696"/>
                  </a:cubicBezTo>
                  <a:cubicBezTo>
                    <a:pt x="1619" y="696"/>
                    <a:pt x="1649" y="695"/>
                    <a:pt x="1680" y="694"/>
                  </a:cubicBezTo>
                  <a:cubicBezTo>
                    <a:pt x="1649" y="632"/>
                    <a:pt x="1618" y="569"/>
                    <a:pt x="1588" y="505"/>
                  </a:cubicBezTo>
                  <a:cubicBezTo>
                    <a:pt x="1529" y="511"/>
                    <a:pt x="1470" y="514"/>
                    <a:pt x="1411" y="514"/>
                  </a:cubicBezTo>
                  <a:cubicBezTo>
                    <a:pt x="909" y="514"/>
                    <a:pt x="433" y="297"/>
                    <a:pt x="1" y="0"/>
                  </a:cubicBez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357;p53"/>
            <p:cNvSpPr/>
            <p:nvPr/>
          </p:nvSpPr>
          <p:spPr>
            <a:xfrm>
              <a:off x="3065600" y="1217175"/>
              <a:ext cx="26250" cy="38175"/>
            </a:xfrm>
            <a:custGeom>
              <a:avLst/>
              <a:gdLst/>
              <a:ahLst/>
              <a:cxnLst/>
              <a:rect l="l" t="t" r="r" b="b"/>
              <a:pathLst>
                <a:path w="1050" h="1527" extrusionOk="0">
                  <a:moveTo>
                    <a:pt x="1" y="1"/>
                  </a:moveTo>
                  <a:lnTo>
                    <a:pt x="1" y="1"/>
                  </a:lnTo>
                  <a:cubicBezTo>
                    <a:pt x="21" y="27"/>
                    <a:pt x="44" y="51"/>
                    <a:pt x="63" y="77"/>
                  </a:cubicBezTo>
                  <a:cubicBezTo>
                    <a:pt x="382" y="496"/>
                    <a:pt x="591" y="988"/>
                    <a:pt x="671" y="1509"/>
                  </a:cubicBezTo>
                  <a:cubicBezTo>
                    <a:pt x="796" y="1515"/>
                    <a:pt x="923" y="1522"/>
                    <a:pt x="1049" y="1527"/>
                  </a:cubicBezTo>
                  <a:cubicBezTo>
                    <a:pt x="996" y="1182"/>
                    <a:pt x="886" y="848"/>
                    <a:pt x="723" y="540"/>
                  </a:cubicBezTo>
                  <a:cubicBezTo>
                    <a:pt x="629" y="364"/>
                    <a:pt x="518" y="196"/>
                    <a:pt x="393" y="41"/>
                  </a:cubicBezTo>
                  <a:cubicBezTo>
                    <a:pt x="266" y="26"/>
                    <a:pt x="134" y="13"/>
                    <a:pt x="1" y="1"/>
                  </a:cubicBez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358;p53"/>
            <p:cNvSpPr/>
            <p:nvPr/>
          </p:nvSpPr>
          <p:spPr>
            <a:xfrm>
              <a:off x="3041525" y="1216200"/>
              <a:ext cx="10150" cy="36050"/>
            </a:xfrm>
            <a:custGeom>
              <a:avLst/>
              <a:gdLst/>
              <a:ahLst/>
              <a:cxnLst/>
              <a:rect l="l" t="t" r="r" b="b"/>
              <a:pathLst>
                <a:path w="406" h="1442" extrusionOk="0">
                  <a:moveTo>
                    <a:pt x="121" y="0"/>
                  </a:moveTo>
                  <a:cubicBezTo>
                    <a:pt x="81" y="0"/>
                    <a:pt x="41" y="0"/>
                    <a:pt x="1" y="1"/>
                  </a:cubicBezTo>
                  <a:cubicBezTo>
                    <a:pt x="32" y="466"/>
                    <a:pt x="65" y="929"/>
                    <a:pt x="18" y="1399"/>
                  </a:cubicBezTo>
                  <a:cubicBezTo>
                    <a:pt x="125" y="1415"/>
                    <a:pt x="234" y="1429"/>
                    <a:pt x="347" y="1442"/>
                  </a:cubicBezTo>
                  <a:cubicBezTo>
                    <a:pt x="406" y="964"/>
                    <a:pt x="401" y="480"/>
                    <a:pt x="332" y="3"/>
                  </a:cubicBezTo>
                  <a:cubicBezTo>
                    <a:pt x="261" y="1"/>
                    <a:pt x="190" y="0"/>
                    <a:pt x="121" y="0"/>
                  </a:cubicBez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359;p53"/>
            <p:cNvSpPr/>
            <p:nvPr/>
          </p:nvSpPr>
          <p:spPr>
            <a:xfrm>
              <a:off x="3303550" y="1049375"/>
              <a:ext cx="30300" cy="10900"/>
            </a:xfrm>
            <a:custGeom>
              <a:avLst/>
              <a:gdLst/>
              <a:ahLst/>
              <a:cxnLst/>
              <a:rect l="l" t="t" r="r" b="b"/>
              <a:pathLst>
                <a:path w="1212" h="436" extrusionOk="0">
                  <a:moveTo>
                    <a:pt x="1114" y="1"/>
                  </a:moveTo>
                  <a:cubicBezTo>
                    <a:pt x="828" y="109"/>
                    <a:pt x="525" y="164"/>
                    <a:pt x="221" y="164"/>
                  </a:cubicBezTo>
                  <a:cubicBezTo>
                    <a:pt x="147" y="164"/>
                    <a:pt x="74" y="161"/>
                    <a:pt x="0" y="154"/>
                  </a:cubicBezTo>
                  <a:lnTo>
                    <a:pt x="0" y="154"/>
                  </a:lnTo>
                  <a:lnTo>
                    <a:pt x="111" y="435"/>
                  </a:lnTo>
                  <a:cubicBezTo>
                    <a:pt x="487" y="435"/>
                    <a:pt x="859" y="367"/>
                    <a:pt x="1212" y="234"/>
                  </a:cubicBezTo>
                  <a:lnTo>
                    <a:pt x="1114" y="1"/>
                  </a:ln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360;p53"/>
            <p:cNvSpPr/>
            <p:nvPr/>
          </p:nvSpPr>
          <p:spPr>
            <a:xfrm>
              <a:off x="3280925" y="991750"/>
              <a:ext cx="28525" cy="10025"/>
            </a:xfrm>
            <a:custGeom>
              <a:avLst/>
              <a:gdLst/>
              <a:ahLst/>
              <a:cxnLst/>
              <a:rect l="l" t="t" r="r" b="b"/>
              <a:pathLst>
                <a:path w="1141" h="401" extrusionOk="0">
                  <a:moveTo>
                    <a:pt x="1048" y="1"/>
                  </a:moveTo>
                  <a:cubicBezTo>
                    <a:pt x="706" y="97"/>
                    <a:pt x="355" y="158"/>
                    <a:pt x="1" y="179"/>
                  </a:cubicBezTo>
                  <a:lnTo>
                    <a:pt x="87" y="400"/>
                  </a:lnTo>
                  <a:cubicBezTo>
                    <a:pt x="444" y="380"/>
                    <a:pt x="797" y="319"/>
                    <a:pt x="1141" y="221"/>
                  </a:cubicBezTo>
                  <a:lnTo>
                    <a:pt x="1048" y="1"/>
                  </a:ln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1361;p53"/>
            <p:cNvSpPr/>
            <p:nvPr/>
          </p:nvSpPr>
          <p:spPr>
            <a:xfrm>
              <a:off x="3295950" y="1018225"/>
              <a:ext cx="25100" cy="21850"/>
            </a:xfrm>
            <a:custGeom>
              <a:avLst/>
              <a:gdLst/>
              <a:ahLst/>
              <a:cxnLst/>
              <a:rect l="l" t="t" r="r" b="b"/>
              <a:pathLst>
                <a:path w="1004" h="874" extrusionOk="0">
                  <a:moveTo>
                    <a:pt x="893" y="1"/>
                  </a:moveTo>
                  <a:cubicBezTo>
                    <a:pt x="886" y="8"/>
                    <a:pt x="879" y="14"/>
                    <a:pt x="873" y="21"/>
                  </a:cubicBezTo>
                  <a:cubicBezTo>
                    <a:pt x="619" y="246"/>
                    <a:pt x="342" y="443"/>
                    <a:pt x="48" y="610"/>
                  </a:cubicBezTo>
                  <a:lnTo>
                    <a:pt x="1" y="637"/>
                  </a:lnTo>
                  <a:lnTo>
                    <a:pt x="93" y="873"/>
                  </a:lnTo>
                  <a:cubicBezTo>
                    <a:pt x="417" y="702"/>
                    <a:pt x="722" y="497"/>
                    <a:pt x="1004" y="265"/>
                  </a:cubicBezTo>
                  <a:lnTo>
                    <a:pt x="893" y="1"/>
                  </a:ln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1362;p53"/>
            <p:cNvSpPr/>
            <p:nvPr/>
          </p:nvSpPr>
          <p:spPr>
            <a:xfrm>
              <a:off x="3364925" y="1154500"/>
              <a:ext cx="77400" cy="60275"/>
            </a:xfrm>
            <a:custGeom>
              <a:avLst/>
              <a:gdLst/>
              <a:ahLst/>
              <a:cxnLst/>
              <a:rect l="l" t="t" r="r" b="b"/>
              <a:pathLst>
                <a:path w="3096" h="2411" extrusionOk="0">
                  <a:moveTo>
                    <a:pt x="2577" y="0"/>
                  </a:moveTo>
                  <a:cubicBezTo>
                    <a:pt x="2319" y="228"/>
                    <a:pt x="2070" y="471"/>
                    <a:pt x="1852" y="695"/>
                  </a:cubicBezTo>
                  <a:cubicBezTo>
                    <a:pt x="1772" y="888"/>
                    <a:pt x="1685" y="1077"/>
                    <a:pt x="1593" y="1263"/>
                  </a:cubicBezTo>
                  <a:cubicBezTo>
                    <a:pt x="1455" y="1537"/>
                    <a:pt x="1286" y="1787"/>
                    <a:pt x="1012" y="1939"/>
                  </a:cubicBezTo>
                  <a:cubicBezTo>
                    <a:pt x="774" y="2071"/>
                    <a:pt x="495" y="2121"/>
                    <a:pt x="226" y="2139"/>
                  </a:cubicBezTo>
                  <a:cubicBezTo>
                    <a:pt x="153" y="2145"/>
                    <a:pt x="78" y="2147"/>
                    <a:pt x="0" y="2147"/>
                  </a:cubicBezTo>
                  <a:lnTo>
                    <a:pt x="104" y="2410"/>
                  </a:lnTo>
                  <a:cubicBezTo>
                    <a:pt x="286" y="2400"/>
                    <a:pt x="466" y="2375"/>
                    <a:pt x="643" y="2334"/>
                  </a:cubicBezTo>
                  <a:cubicBezTo>
                    <a:pt x="1172" y="2210"/>
                    <a:pt x="1583" y="1919"/>
                    <a:pt x="1852" y="1444"/>
                  </a:cubicBezTo>
                  <a:cubicBezTo>
                    <a:pt x="2010" y="1162"/>
                    <a:pt x="2148" y="868"/>
                    <a:pt x="2266" y="566"/>
                  </a:cubicBezTo>
                  <a:cubicBezTo>
                    <a:pt x="2361" y="1016"/>
                    <a:pt x="2570" y="1442"/>
                    <a:pt x="2840" y="1827"/>
                  </a:cubicBezTo>
                  <a:cubicBezTo>
                    <a:pt x="2926" y="1733"/>
                    <a:pt x="3011" y="1639"/>
                    <a:pt x="3096" y="1544"/>
                  </a:cubicBezTo>
                  <a:cubicBezTo>
                    <a:pt x="2791" y="1079"/>
                    <a:pt x="2586" y="554"/>
                    <a:pt x="2577" y="0"/>
                  </a:cubicBez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1363;p53"/>
            <p:cNvSpPr/>
            <p:nvPr/>
          </p:nvSpPr>
          <p:spPr>
            <a:xfrm>
              <a:off x="3315775" y="1069750"/>
              <a:ext cx="27000" cy="20150"/>
            </a:xfrm>
            <a:custGeom>
              <a:avLst/>
              <a:gdLst/>
              <a:ahLst/>
              <a:cxnLst/>
              <a:rect l="l" t="t" r="r" b="b"/>
              <a:pathLst>
                <a:path w="1080" h="806" extrusionOk="0">
                  <a:moveTo>
                    <a:pt x="967" y="1"/>
                  </a:moveTo>
                  <a:cubicBezTo>
                    <a:pt x="693" y="265"/>
                    <a:pt x="362" y="460"/>
                    <a:pt x="0" y="575"/>
                  </a:cubicBezTo>
                  <a:lnTo>
                    <a:pt x="92" y="806"/>
                  </a:lnTo>
                  <a:cubicBezTo>
                    <a:pt x="452" y="691"/>
                    <a:pt x="787" y="509"/>
                    <a:pt x="1080" y="269"/>
                  </a:cubicBezTo>
                  <a:lnTo>
                    <a:pt x="967" y="1"/>
                  </a:ln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1364;p53"/>
            <p:cNvSpPr/>
            <p:nvPr/>
          </p:nvSpPr>
          <p:spPr>
            <a:xfrm>
              <a:off x="3320775" y="1096750"/>
              <a:ext cx="33400" cy="8550"/>
            </a:xfrm>
            <a:custGeom>
              <a:avLst/>
              <a:gdLst/>
              <a:ahLst/>
              <a:cxnLst/>
              <a:rect l="l" t="t" r="r" b="b"/>
              <a:pathLst>
                <a:path w="1336" h="342" extrusionOk="0">
                  <a:moveTo>
                    <a:pt x="0" y="0"/>
                  </a:moveTo>
                  <a:lnTo>
                    <a:pt x="124" y="312"/>
                  </a:lnTo>
                  <a:cubicBezTo>
                    <a:pt x="289" y="331"/>
                    <a:pt x="455" y="341"/>
                    <a:pt x="621" y="341"/>
                  </a:cubicBezTo>
                  <a:cubicBezTo>
                    <a:pt x="733" y="341"/>
                    <a:pt x="845" y="337"/>
                    <a:pt x="957" y="328"/>
                  </a:cubicBezTo>
                  <a:cubicBezTo>
                    <a:pt x="1084" y="316"/>
                    <a:pt x="1210" y="298"/>
                    <a:pt x="1335" y="273"/>
                  </a:cubicBezTo>
                  <a:lnTo>
                    <a:pt x="1235" y="35"/>
                  </a:lnTo>
                  <a:cubicBezTo>
                    <a:pt x="1077" y="58"/>
                    <a:pt x="915" y="68"/>
                    <a:pt x="752" y="68"/>
                  </a:cubicBezTo>
                  <a:cubicBezTo>
                    <a:pt x="503" y="68"/>
                    <a:pt x="250" y="44"/>
                    <a:pt x="0" y="0"/>
                  </a:cubicBez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1365;p53"/>
            <p:cNvSpPr/>
            <p:nvPr/>
          </p:nvSpPr>
          <p:spPr>
            <a:xfrm>
              <a:off x="3342250" y="1147725"/>
              <a:ext cx="32900" cy="10550"/>
            </a:xfrm>
            <a:custGeom>
              <a:avLst/>
              <a:gdLst/>
              <a:ahLst/>
              <a:cxnLst/>
              <a:rect l="l" t="t" r="r" b="b"/>
              <a:pathLst>
                <a:path w="1316" h="422" extrusionOk="0">
                  <a:moveTo>
                    <a:pt x="1219" y="0"/>
                  </a:moveTo>
                  <a:cubicBezTo>
                    <a:pt x="1093" y="54"/>
                    <a:pt x="961" y="93"/>
                    <a:pt x="825" y="118"/>
                  </a:cubicBezTo>
                  <a:cubicBezTo>
                    <a:pt x="677" y="144"/>
                    <a:pt x="527" y="157"/>
                    <a:pt x="376" y="157"/>
                  </a:cubicBezTo>
                  <a:cubicBezTo>
                    <a:pt x="251" y="157"/>
                    <a:pt x="125" y="148"/>
                    <a:pt x="0" y="130"/>
                  </a:cubicBezTo>
                  <a:lnTo>
                    <a:pt x="0" y="130"/>
                  </a:lnTo>
                  <a:lnTo>
                    <a:pt x="113" y="415"/>
                  </a:lnTo>
                  <a:cubicBezTo>
                    <a:pt x="176" y="419"/>
                    <a:pt x="238" y="421"/>
                    <a:pt x="301" y="421"/>
                  </a:cubicBezTo>
                  <a:cubicBezTo>
                    <a:pt x="497" y="421"/>
                    <a:pt x="692" y="402"/>
                    <a:pt x="885" y="362"/>
                  </a:cubicBezTo>
                  <a:cubicBezTo>
                    <a:pt x="1032" y="331"/>
                    <a:pt x="1176" y="286"/>
                    <a:pt x="1315" y="229"/>
                  </a:cubicBezTo>
                  <a:lnTo>
                    <a:pt x="1219" y="0"/>
                  </a:ln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1366;p53"/>
            <p:cNvSpPr/>
            <p:nvPr/>
          </p:nvSpPr>
          <p:spPr>
            <a:xfrm>
              <a:off x="3356375" y="1172925"/>
              <a:ext cx="29700" cy="19625"/>
            </a:xfrm>
            <a:custGeom>
              <a:avLst/>
              <a:gdLst/>
              <a:ahLst/>
              <a:cxnLst/>
              <a:rect l="l" t="t" r="r" b="b"/>
              <a:pathLst>
                <a:path w="1188" h="785" extrusionOk="0">
                  <a:moveTo>
                    <a:pt x="1079" y="0"/>
                  </a:moveTo>
                  <a:cubicBezTo>
                    <a:pt x="769" y="269"/>
                    <a:pt x="399" y="457"/>
                    <a:pt x="1" y="549"/>
                  </a:cubicBezTo>
                  <a:lnTo>
                    <a:pt x="95" y="784"/>
                  </a:lnTo>
                  <a:cubicBezTo>
                    <a:pt x="491" y="683"/>
                    <a:pt x="862" y="505"/>
                    <a:pt x="1187" y="257"/>
                  </a:cubicBezTo>
                  <a:lnTo>
                    <a:pt x="1079" y="0"/>
                  </a:ln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1367;p53"/>
            <p:cNvSpPr/>
            <p:nvPr/>
          </p:nvSpPr>
          <p:spPr>
            <a:xfrm>
              <a:off x="3448525" y="1134700"/>
              <a:ext cx="14075" cy="42825"/>
            </a:xfrm>
            <a:custGeom>
              <a:avLst/>
              <a:gdLst/>
              <a:ahLst/>
              <a:cxnLst/>
              <a:rect l="l" t="t" r="r" b="b"/>
              <a:pathLst>
                <a:path w="563" h="1713" extrusionOk="0">
                  <a:moveTo>
                    <a:pt x="371" y="1"/>
                  </a:moveTo>
                  <a:lnTo>
                    <a:pt x="371" y="1"/>
                  </a:lnTo>
                  <a:cubicBezTo>
                    <a:pt x="242" y="59"/>
                    <a:pt x="118" y="127"/>
                    <a:pt x="0" y="203"/>
                  </a:cubicBezTo>
                  <a:cubicBezTo>
                    <a:pt x="0" y="310"/>
                    <a:pt x="3" y="416"/>
                    <a:pt x="11" y="522"/>
                  </a:cubicBezTo>
                  <a:cubicBezTo>
                    <a:pt x="42" y="932"/>
                    <a:pt x="136" y="1333"/>
                    <a:pt x="288" y="1712"/>
                  </a:cubicBezTo>
                  <a:cubicBezTo>
                    <a:pt x="385" y="1595"/>
                    <a:pt x="476" y="1479"/>
                    <a:pt x="562" y="1367"/>
                  </a:cubicBezTo>
                  <a:cubicBezTo>
                    <a:pt x="523" y="1249"/>
                    <a:pt x="488" y="1132"/>
                    <a:pt x="460" y="1010"/>
                  </a:cubicBezTo>
                  <a:cubicBezTo>
                    <a:pt x="387" y="690"/>
                    <a:pt x="356" y="360"/>
                    <a:pt x="368" y="33"/>
                  </a:cubicBezTo>
                  <a:cubicBezTo>
                    <a:pt x="368" y="22"/>
                    <a:pt x="371" y="12"/>
                    <a:pt x="371" y="1"/>
                  </a:cubicBez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1368;p53"/>
            <p:cNvSpPr/>
            <p:nvPr/>
          </p:nvSpPr>
          <p:spPr>
            <a:xfrm>
              <a:off x="3336000" y="1124525"/>
              <a:ext cx="29550" cy="16650"/>
            </a:xfrm>
            <a:custGeom>
              <a:avLst/>
              <a:gdLst/>
              <a:ahLst/>
              <a:cxnLst/>
              <a:rect l="l" t="t" r="r" b="b"/>
              <a:pathLst>
                <a:path w="1182" h="666" extrusionOk="0">
                  <a:moveTo>
                    <a:pt x="1079" y="1"/>
                  </a:moveTo>
                  <a:cubicBezTo>
                    <a:pt x="1068" y="8"/>
                    <a:pt x="1056" y="16"/>
                    <a:pt x="1044" y="24"/>
                  </a:cubicBezTo>
                  <a:cubicBezTo>
                    <a:pt x="723" y="228"/>
                    <a:pt x="369" y="357"/>
                    <a:pt x="0" y="429"/>
                  </a:cubicBezTo>
                  <a:lnTo>
                    <a:pt x="94" y="665"/>
                  </a:lnTo>
                  <a:cubicBezTo>
                    <a:pt x="476" y="582"/>
                    <a:pt x="844" y="445"/>
                    <a:pt x="1181" y="240"/>
                  </a:cubicBezTo>
                  <a:lnTo>
                    <a:pt x="1079" y="1"/>
                  </a:ln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1369;p53"/>
            <p:cNvSpPr/>
            <p:nvPr/>
          </p:nvSpPr>
          <p:spPr>
            <a:xfrm>
              <a:off x="2934600" y="445975"/>
              <a:ext cx="628100" cy="488975"/>
            </a:xfrm>
            <a:custGeom>
              <a:avLst/>
              <a:gdLst/>
              <a:ahLst/>
              <a:cxnLst/>
              <a:rect l="l" t="t" r="r" b="b"/>
              <a:pathLst>
                <a:path w="25124" h="19559" extrusionOk="0">
                  <a:moveTo>
                    <a:pt x="21527" y="1"/>
                  </a:moveTo>
                  <a:cubicBezTo>
                    <a:pt x="20809" y="1"/>
                    <a:pt x="19573" y="1923"/>
                    <a:pt x="19573" y="1923"/>
                  </a:cubicBezTo>
                  <a:cubicBezTo>
                    <a:pt x="19573" y="1923"/>
                    <a:pt x="21850" y="6977"/>
                    <a:pt x="19573" y="8756"/>
                  </a:cubicBezTo>
                  <a:cubicBezTo>
                    <a:pt x="18974" y="9224"/>
                    <a:pt x="18325" y="9396"/>
                    <a:pt x="17695" y="9396"/>
                  </a:cubicBezTo>
                  <a:cubicBezTo>
                    <a:pt x="15929" y="9396"/>
                    <a:pt x="14307" y="8044"/>
                    <a:pt x="14307" y="8044"/>
                  </a:cubicBezTo>
                  <a:cubicBezTo>
                    <a:pt x="14307" y="8044"/>
                    <a:pt x="13880" y="8114"/>
                    <a:pt x="9112" y="8114"/>
                  </a:cubicBezTo>
                  <a:cubicBezTo>
                    <a:pt x="4343" y="8114"/>
                    <a:pt x="3703" y="18006"/>
                    <a:pt x="3703" y="18006"/>
                  </a:cubicBezTo>
                  <a:cubicBezTo>
                    <a:pt x="3703" y="18006"/>
                    <a:pt x="2224" y="16786"/>
                    <a:pt x="1773" y="16786"/>
                  </a:cubicBezTo>
                  <a:cubicBezTo>
                    <a:pt x="1749" y="16786"/>
                    <a:pt x="1728" y="16789"/>
                    <a:pt x="1711" y="16796"/>
                  </a:cubicBezTo>
                  <a:cubicBezTo>
                    <a:pt x="1355" y="16939"/>
                    <a:pt x="2707" y="18149"/>
                    <a:pt x="2707" y="18149"/>
                  </a:cubicBezTo>
                  <a:cubicBezTo>
                    <a:pt x="2707" y="18149"/>
                    <a:pt x="1610" y="17365"/>
                    <a:pt x="982" y="17365"/>
                  </a:cubicBezTo>
                  <a:cubicBezTo>
                    <a:pt x="878" y="17365"/>
                    <a:pt x="786" y="17387"/>
                    <a:pt x="715" y="17438"/>
                  </a:cubicBezTo>
                  <a:cubicBezTo>
                    <a:pt x="216" y="17793"/>
                    <a:pt x="2351" y="18647"/>
                    <a:pt x="2351" y="18647"/>
                  </a:cubicBezTo>
                  <a:cubicBezTo>
                    <a:pt x="2351" y="18647"/>
                    <a:pt x="1045" y="18364"/>
                    <a:pt x="467" y="18364"/>
                  </a:cubicBezTo>
                  <a:cubicBezTo>
                    <a:pt x="1" y="18364"/>
                    <a:pt x="9" y="18549"/>
                    <a:pt x="1568" y="19217"/>
                  </a:cubicBezTo>
                  <a:cubicBezTo>
                    <a:pt x="2115" y="19451"/>
                    <a:pt x="2578" y="19559"/>
                    <a:pt x="2972" y="19559"/>
                  </a:cubicBezTo>
                  <a:cubicBezTo>
                    <a:pt x="5088" y="19559"/>
                    <a:pt x="5224" y="16460"/>
                    <a:pt x="5891" y="13314"/>
                  </a:cubicBezTo>
                  <a:cubicBezTo>
                    <a:pt x="6647" y="9747"/>
                    <a:pt x="8446" y="9608"/>
                    <a:pt x="8721" y="9608"/>
                  </a:cubicBezTo>
                  <a:cubicBezTo>
                    <a:pt x="8744" y="9608"/>
                    <a:pt x="8756" y="9609"/>
                    <a:pt x="8756" y="9609"/>
                  </a:cubicBezTo>
                  <a:lnTo>
                    <a:pt x="14236" y="9467"/>
                  </a:lnTo>
                  <a:cubicBezTo>
                    <a:pt x="16089" y="10527"/>
                    <a:pt x="17482" y="10953"/>
                    <a:pt x="18523" y="10953"/>
                  </a:cubicBezTo>
                  <a:cubicBezTo>
                    <a:pt x="22795" y="10953"/>
                    <a:pt x="21138" y="3774"/>
                    <a:pt x="21138" y="3774"/>
                  </a:cubicBezTo>
                  <a:lnTo>
                    <a:pt x="21138" y="3774"/>
                  </a:lnTo>
                  <a:cubicBezTo>
                    <a:pt x="21138" y="3774"/>
                    <a:pt x="22668" y="4195"/>
                    <a:pt x="23541" y="4195"/>
                  </a:cubicBezTo>
                  <a:cubicBezTo>
                    <a:pt x="23859" y="4195"/>
                    <a:pt x="24090" y="4139"/>
                    <a:pt x="24128" y="3987"/>
                  </a:cubicBezTo>
                  <a:cubicBezTo>
                    <a:pt x="24269" y="3418"/>
                    <a:pt x="22064" y="3275"/>
                    <a:pt x="22064" y="3275"/>
                  </a:cubicBezTo>
                  <a:lnTo>
                    <a:pt x="22064" y="3275"/>
                  </a:lnTo>
                  <a:cubicBezTo>
                    <a:pt x="22064" y="3275"/>
                    <a:pt x="22225" y="3280"/>
                    <a:pt x="22466" y="3280"/>
                  </a:cubicBezTo>
                  <a:cubicBezTo>
                    <a:pt x="23187" y="3280"/>
                    <a:pt x="24625" y="3240"/>
                    <a:pt x="24625" y="2919"/>
                  </a:cubicBezTo>
                  <a:cubicBezTo>
                    <a:pt x="24625" y="2599"/>
                    <a:pt x="23378" y="2559"/>
                    <a:pt x="22759" y="2559"/>
                  </a:cubicBezTo>
                  <a:cubicBezTo>
                    <a:pt x="22555" y="2559"/>
                    <a:pt x="22420" y="2564"/>
                    <a:pt x="22420" y="2564"/>
                  </a:cubicBezTo>
                  <a:cubicBezTo>
                    <a:pt x="22420" y="2564"/>
                    <a:pt x="25124" y="2422"/>
                    <a:pt x="25124" y="1923"/>
                  </a:cubicBezTo>
                  <a:cubicBezTo>
                    <a:pt x="25124" y="1691"/>
                    <a:pt x="24225" y="1629"/>
                    <a:pt x="23267" y="1629"/>
                  </a:cubicBezTo>
                  <a:cubicBezTo>
                    <a:pt x="22170" y="1629"/>
                    <a:pt x="20995" y="1710"/>
                    <a:pt x="20995" y="1710"/>
                  </a:cubicBezTo>
                  <a:cubicBezTo>
                    <a:pt x="20995" y="1710"/>
                    <a:pt x="22277" y="74"/>
                    <a:pt x="21565" y="2"/>
                  </a:cubicBezTo>
                  <a:cubicBezTo>
                    <a:pt x="21553" y="1"/>
                    <a:pt x="21540" y="1"/>
                    <a:pt x="21527" y="1"/>
                  </a:cubicBezTo>
                  <a:close/>
                </a:path>
              </a:pathLst>
            </a:custGeom>
            <a:solidFill>
              <a:srgbClr val="FEFB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1370;p53"/>
            <p:cNvSpPr/>
            <p:nvPr/>
          </p:nvSpPr>
          <p:spPr>
            <a:xfrm>
              <a:off x="3038225" y="815050"/>
              <a:ext cx="35850" cy="8750"/>
            </a:xfrm>
            <a:custGeom>
              <a:avLst/>
              <a:gdLst/>
              <a:ahLst/>
              <a:cxnLst/>
              <a:rect l="l" t="t" r="r" b="b"/>
              <a:pathLst>
                <a:path w="1434" h="350" extrusionOk="0">
                  <a:moveTo>
                    <a:pt x="37" y="0"/>
                  </a:moveTo>
                  <a:cubicBezTo>
                    <a:pt x="25" y="56"/>
                    <a:pt x="13" y="114"/>
                    <a:pt x="1" y="168"/>
                  </a:cubicBezTo>
                  <a:cubicBezTo>
                    <a:pt x="95" y="215"/>
                    <a:pt x="194" y="250"/>
                    <a:pt x="295" y="277"/>
                  </a:cubicBezTo>
                  <a:cubicBezTo>
                    <a:pt x="509" y="332"/>
                    <a:pt x="733" y="350"/>
                    <a:pt x="959" y="350"/>
                  </a:cubicBezTo>
                  <a:cubicBezTo>
                    <a:pt x="1106" y="350"/>
                    <a:pt x="1255" y="342"/>
                    <a:pt x="1403" y="332"/>
                  </a:cubicBezTo>
                  <a:cubicBezTo>
                    <a:pt x="1412" y="277"/>
                    <a:pt x="1423" y="222"/>
                    <a:pt x="1434" y="166"/>
                  </a:cubicBezTo>
                  <a:lnTo>
                    <a:pt x="1434" y="166"/>
                  </a:lnTo>
                  <a:cubicBezTo>
                    <a:pt x="1245" y="181"/>
                    <a:pt x="1057" y="200"/>
                    <a:pt x="869" y="200"/>
                  </a:cubicBezTo>
                  <a:cubicBezTo>
                    <a:pt x="774" y="200"/>
                    <a:pt x="680" y="195"/>
                    <a:pt x="585" y="183"/>
                  </a:cubicBezTo>
                  <a:cubicBezTo>
                    <a:pt x="392" y="158"/>
                    <a:pt x="206" y="96"/>
                    <a:pt x="37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1371;p53"/>
            <p:cNvSpPr/>
            <p:nvPr/>
          </p:nvSpPr>
          <p:spPr>
            <a:xfrm>
              <a:off x="3031300" y="844075"/>
              <a:ext cx="38075" cy="15425"/>
            </a:xfrm>
            <a:custGeom>
              <a:avLst/>
              <a:gdLst/>
              <a:ahLst/>
              <a:cxnLst/>
              <a:rect l="l" t="t" r="r" b="b"/>
              <a:pathLst>
                <a:path w="1523" h="617" extrusionOk="0">
                  <a:moveTo>
                    <a:pt x="1523" y="1"/>
                  </a:moveTo>
                  <a:lnTo>
                    <a:pt x="1523" y="1"/>
                  </a:lnTo>
                  <a:cubicBezTo>
                    <a:pt x="1310" y="101"/>
                    <a:pt x="1089" y="183"/>
                    <a:pt x="863" y="250"/>
                  </a:cubicBezTo>
                  <a:cubicBezTo>
                    <a:pt x="614" y="323"/>
                    <a:pt x="331" y="381"/>
                    <a:pt x="57" y="381"/>
                  </a:cubicBezTo>
                  <a:cubicBezTo>
                    <a:pt x="49" y="381"/>
                    <a:pt x="41" y="381"/>
                    <a:pt x="33" y="381"/>
                  </a:cubicBezTo>
                  <a:cubicBezTo>
                    <a:pt x="21" y="456"/>
                    <a:pt x="11" y="529"/>
                    <a:pt x="1" y="601"/>
                  </a:cubicBezTo>
                  <a:cubicBezTo>
                    <a:pt x="86" y="612"/>
                    <a:pt x="174" y="617"/>
                    <a:pt x="261" y="617"/>
                  </a:cubicBezTo>
                  <a:cubicBezTo>
                    <a:pt x="456" y="617"/>
                    <a:pt x="654" y="592"/>
                    <a:pt x="845" y="550"/>
                  </a:cubicBezTo>
                  <a:cubicBezTo>
                    <a:pt x="1050" y="504"/>
                    <a:pt x="1251" y="445"/>
                    <a:pt x="1448" y="371"/>
                  </a:cubicBezTo>
                  <a:cubicBezTo>
                    <a:pt x="1473" y="250"/>
                    <a:pt x="1498" y="126"/>
                    <a:pt x="1523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1372;p53"/>
            <p:cNvSpPr/>
            <p:nvPr/>
          </p:nvSpPr>
          <p:spPr>
            <a:xfrm>
              <a:off x="2960425" y="906350"/>
              <a:ext cx="5325" cy="16275"/>
            </a:xfrm>
            <a:custGeom>
              <a:avLst/>
              <a:gdLst/>
              <a:ahLst/>
              <a:cxnLst/>
              <a:rect l="l" t="t" r="r" b="b"/>
              <a:pathLst>
                <a:path w="213" h="651" extrusionOk="0">
                  <a:moveTo>
                    <a:pt x="27" y="1"/>
                  </a:moveTo>
                  <a:cubicBezTo>
                    <a:pt x="89" y="178"/>
                    <a:pt x="65" y="388"/>
                    <a:pt x="1" y="564"/>
                  </a:cubicBezTo>
                  <a:cubicBezTo>
                    <a:pt x="60" y="591"/>
                    <a:pt x="123" y="620"/>
                    <a:pt x="190" y="651"/>
                  </a:cubicBezTo>
                  <a:cubicBezTo>
                    <a:pt x="205" y="582"/>
                    <a:pt x="213" y="511"/>
                    <a:pt x="211" y="441"/>
                  </a:cubicBezTo>
                  <a:cubicBezTo>
                    <a:pt x="208" y="283"/>
                    <a:pt x="159" y="140"/>
                    <a:pt x="84" y="9"/>
                  </a:cubicBezTo>
                  <a:lnTo>
                    <a:pt x="27" y="1"/>
                  </a:ln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1373;p53"/>
            <p:cNvSpPr/>
            <p:nvPr/>
          </p:nvSpPr>
          <p:spPr>
            <a:xfrm>
              <a:off x="2966650" y="883150"/>
              <a:ext cx="10850" cy="17850"/>
            </a:xfrm>
            <a:custGeom>
              <a:avLst/>
              <a:gdLst/>
              <a:ahLst/>
              <a:cxnLst/>
              <a:rect l="l" t="t" r="r" b="b"/>
              <a:pathLst>
                <a:path w="434" h="714" extrusionOk="0">
                  <a:moveTo>
                    <a:pt x="230" y="1"/>
                  </a:moveTo>
                  <a:cubicBezTo>
                    <a:pt x="231" y="78"/>
                    <a:pt x="225" y="157"/>
                    <a:pt x="210" y="233"/>
                  </a:cubicBezTo>
                  <a:cubicBezTo>
                    <a:pt x="191" y="330"/>
                    <a:pt x="155" y="424"/>
                    <a:pt x="103" y="510"/>
                  </a:cubicBezTo>
                  <a:cubicBezTo>
                    <a:pt x="72" y="560"/>
                    <a:pt x="37" y="609"/>
                    <a:pt x="0" y="654"/>
                  </a:cubicBezTo>
                  <a:cubicBezTo>
                    <a:pt x="36" y="674"/>
                    <a:pt x="72" y="694"/>
                    <a:pt x="109" y="713"/>
                  </a:cubicBezTo>
                  <a:cubicBezTo>
                    <a:pt x="167" y="675"/>
                    <a:pt x="218" y="627"/>
                    <a:pt x="260" y="571"/>
                  </a:cubicBezTo>
                  <a:cubicBezTo>
                    <a:pt x="331" y="474"/>
                    <a:pt x="411" y="276"/>
                    <a:pt x="434" y="86"/>
                  </a:cubicBezTo>
                  <a:cubicBezTo>
                    <a:pt x="366" y="55"/>
                    <a:pt x="298" y="27"/>
                    <a:pt x="230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1374;p53"/>
            <p:cNvSpPr/>
            <p:nvPr/>
          </p:nvSpPr>
          <p:spPr>
            <a:xfrm>
              <a:off x="2981875" y="872075"/>
              <a:ext cx="16625" cy="9100"/>
            </a:xfrm>
            <a:custGeom>
              <a:avLst/>
              <a:gdLst/>
              <a:ahLst/>
              <a:cxnLst/>
              <a:rect l="l" t="t" r="r" b="b"/>
              <a:pathLst>
                <a:path w="665" h="364" extrusionOk="0">
                  <a:moveTo>
                    <a:pt x="489" y="1"/>
                  </a:moveTo>
                  <a:cubicBezTo>
                    <a:pt x="341" y="134"/>
                    <a:pt x="159" y="263"/>
                    <a:pt x="1" y="271"/>
                  </a:cubicBezTo>
                  <a:cubicBezTo>
                    <a:pt x="26" y="302"/>
                    <a:pt x="51" y="333"/>
                    <a:pt x="78" y="364"/>
                  </a:cubicBezTo>
                  <a:cubicBezTo>
                    <a:pt x="240" y="359"/>
                    <a:pt x="409" y="292"/>
                    <a:pt x="535" y="208"/>
                  </a:cubicBezTo>
                  <a:cubicBezTo>
                    <a:pt x="579" y="178"/>
                    <a:pt x="623" y="146"/>
                    <a:pt x="665" y="112"/>
                  </a:cubicBezTo>
                  <a:cubicBezTo>
                    <a:pt x="605" y="72"/>
                    <a:pt x="546" y="35"/>
                    <a:pt x="489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1375;p53"/>
            <p:cNvSpPr/>
            <p:nvPr/>
          </p:nvSpPr>
          <p:spPr>
            <a:xfrm>
              <a:off x="3020500" y="889275"/>
              <a:ext cx="9625" cy="44275"/>
            </a:xfrm>
            <a:custGeom>
              <a:avLst/>
              <a:gdLst/>
              <a:ahLst/>
              <a:cxnLst/>
              <a:rect l="l" t="t" r="r" b="b"/>
              <a:pathLst>
                <a:path w="385" h="1771" extrusionOk="0">
                  <a:moveTo>
                    <a:pt x="289" y="1"/>
                  </a:moveTo>
                  <a:cubicBezTo>
                    <a:pt x="273" y="176"/>
                    <a:pt x="266" y="276"/>
                    <a:pt x="266" y="276"/>
                  </a:cubicBezTo>
                  <a:cubicBezTo>
                    <a:pt x="266" y="276"/>
                    <a:pt x="168" y="195"/>
                    <a:pt x="16" y="75"/>
                  </a:cubicBezTo>
                  <a:lnTo>
                    <a:pt x="16" y="75"/>
                  </a:lnTo>
                  <a:cubicBezTo>
                    <a:pt x="80" y="372"/>
                    <a:pt x="93" y="674"/>
                    <a:pt x="73" y="1004"/>
                  </a:cubicBezTo>
                  <a:cubicBezTo>
                    <a:pt x="59" y="1260"/>
                    <a:pt x="31" y="1516"/>
                    <a:pt x="1" y="1770"/>
                  </a:cubicBezTo>
                  <a:cubicBezTo>
                    <a:pt x="112" y="1741"/>
                    <a:pt x="222" y="1700"/>
                    <a:pt x="327" y="1647"/>
                  </a:cubicBezTo>
                  <a:cubicBezTo>
                    <a:pt x="352" y="1403"/>
                    <a:pt x="372" y="1159"/>
                    <a:pt x="378" y="914"/>
                  </a:cubicBezTo>
                  <a:cubicBezTo>
                    <a:pt x="385" y="622"/>
                    <a:pt x="367" y="301"/>
                    <a:pt x="289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1376;p53"/>
            <p:cNvSpPr/>
            <p:nvPr/>
          </p:nvSpPr>
          <p:spPr>
            <a:xfrm>
              <a:off x="3027975" y="880850"/>
              <a:ext cx="29275" cy="16700"/>
            </a:xfrm>
            <a:custGeom>
              <a:avLst/>
              <a:gdLst/>
              <a:ahLst/>
              <a:cxnLst/>
              <a:rect l="l" t="t" r="r" b="b"/>
              <a:pathLst>
                <a:path w="1171" h="668" extrusionOk="0">
                  <a:moveTo>
                    <a:pt x="24" y="1"/>
                  </a:moveTo>
                  <a:cubicBezTo>
                    <a:pt x="16" y="85"/>
                    <a:pt x="7" y="162"/>
                    <a:pt x="0" y="231"/>
                  </a:cubicBezTo>
                  <a:cubicBezTo>
                    <a:pt x="136" y="348"/>
                    <a:pt x="288" y="446"/>
                    <a:pt x="452" y="519"/>
                  </a:cubicBezTo>
                  <a:cubicBezTo>
                    <a:pt x="650" y="603"/>
                    <a:pt x="861" y="653"/>
                    <a:pt x="1075" y="667"/>
                  </a:cubicBezTo>
                  <a:cubicBezTo>
                    <a:pt x="1108" y="589"/>
                    <a:pt x="1139" y="507"/>
                    <a:pt x="1170" y="423"/>
                  </a:cubicBezTo>
                  <a:lnTo>
                    <a:pt x="1170" y="423"/>
                  </a:lnTo>
                  <a:cubicBezTo>
                    <a:pt x="1106" y="429"/>
                    <a:pt x="1042" y="432"/>
                    <a:pt x="978" y="432"/>
                  </a:cubicBezTo>
                  <a:cubicBezTo>
                    <a:pt x="874" y="432"/>
                    <a:pt x="769" y="424"/>
                    <a:pt x="661" y="401"/>
                  </a:cubicBezTo>
                  <a:cubicBezTo>
                    <a:pt x="370" y="338"/>
                    <a:pt x="175" y="194"/>
                    <a:pt x="24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1377;p53"/>
            <p:cNvSpPr/>
            <p:nvPr/>
          </p:nvSpPr>
          <p:spPr>
            <a:xfrm>
              <a:off x="2982900" y="883725"/>
              <a:ext cx="32900" cy="48150"/>
            </a:xfrm>
            <a:custGeom>
              <a:avLst/>
              <a:gdLst/>
              <a:ahLst/>
              <a:cxnLst/>
              <a:rect l="l" t="t" r="r" b="b"/>
              <a:pathLst>
                <a:path w="1316" h="1926" extrusionOk="0">
                  <a:moveTo>
                    <a:pt x="1132" y="0"/>
                  </a:moveTo>
                  <a:cubicBezTo>
                    <a:pt x="1121" y="104"/>
                    <a:pt x="1101" y="205"/>
                    <a:pt x="1071" y="304"/>
                  </a:cubicBezTo>
                  <a:cubicBezTo>
                    <a:pt x="976" y="617"/>
                    <a:pt x="812" y="898"/>
                    <a:pt x="615" y="1157"/>
                  </a:cubicBezTo>
                  <a:cubicBezTo>
                    <a:pt x="426" y="1402"/>
                    <a:pt x="222" y="1633"/>
                    <a:pt x="0" y="1848"/>
                  </a:cubicBezTo>
                  <a:cubicBezTo>
                    <a:pt x="84" y="1877"/>
                    <a:pt x="164" y="1903"/>
                    <a:pt x="243" y="1926"/>
                  </a:cubicBezTo>
                  <a:cubicBezTo>
                    <a:pt x="466" y="1685"/>
                    <a:pt x="685" y="1439"/>
                    <a:pt x="868" y="1168"/>
                  </a:cubicBezTo>
                  <a:cubicBezTo>
                    <a:pt x="1067" y="875"/>
                    <a:pt x="1253" y="510"/>
                    <a:pt x="1315" y="138"/>
                  </a:cubicBezTo>
                  <a:cubicBezTo>
                    <a:pt x="1258" y="94"/>
                    <a:pt x="1196" y="48"/>
                    <a:pt x="1132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1378;p53"/>
            <p:cNvSpPr/>
            <p:nvPr/>
          </p:nvSpPr>
          <p:spPr>
            <a:xfrm>
              <a:off x="2974175" y="908650"/>
              <a:ext cx="8775" cy="20050"/>
            </a:xfrm>
            <a:custGeom>
              <a:avLst/>
              <a:gdLst/>
              <a:ahLst/>
              <a:cxnLst/>
              <a:rect l="l" t="t" r="r" b="b"/>
              <a:pathLst>
                <a:path w="351" h="802" extrusionOk="0">
                  <a:moveTo>
                    <a:pt x="49" y="1"/>
                  </a:moveTo>
                  <a:lnTo>
                    <a:pt x="49" y="1"/>
                  </a:lnTo>
                  <a:cubicBezTo>
                    <a:pt x="197" y="258"/>
                    <a:pt x="142" y="503"/>
                    <a:pt x="1" y="717"/>
                  </a:cubicBezTo>
                  <a:cubicBezTo>
                    <a:pt x="73" y="747"/>
                    <a:pt x="143" y="775"/>
                    <a:pt x="212" y="801"/>
                  </a:cubicBezTo>
                  <a:cubicBezTo>
                    <a:pt x="287" y="690"/>
                    <a:pt x="333" y="559"/>
                    <a:pt x="342" y="424"/>
                  </a:cubicBezTo>
                  <a:cubicBezTo>
                    <a:pt x="350" y="306"/>
                    <a:pt x="269" y="155"/>
                    <a:pt x="285" y="43"/>
                  </a:cubicBezTo>
                  <a:cubicBezTo>
                    <a:pt x="210" y="30"/>
                    <a:pt x="133" y="15"/>
                    <a:pt x="49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1379;p53"/>
            <p:cNvSpPr/>
            <p:nvPr/>
          </p:nvSpPr>
          <p:spPr>
            <a:xfrm>
              <a:off x="2988425" y="876750"/>
              <a:ext cx="17225" cy="12700"/>
            </a:xfrm>
            <a:custGeom>
              <a:avLst/>
              <a:gdLst/>
              <a:ahLst/>
              <a:cxnLst/>
              <a:rect l="l" t="t" r="r" b="b"/>
              <a:pathLst>
                <a:path w="689" h="508" extrusionOk="0">
                  <a:moveTo>
                    <a:pt x="518" y="1"/>
                  </a:moveTo>
                  <a:cubicBezTo>
                    <a:pt x="367" y="154"/>
                    <a:pt x="192" y="283"/>
                    <a:pt x="1" y="380"/>
                  </a:cubicBezTo>
                  <a:cubicBezTo>
                    <a:pt x="42" y="423"/>
                    <a:pt x="84" y="467"/>
                    <a:pt x="124" y="508"/>
                  </a:cubicBezTo>
                  <a:cubicBezTo>
                    <a:pt x="183" y="483"/>
                    <a:pt x="250" y="461"/>
                    <a:pt x="295" y="435"/>
                  </a:cubicBezTo>
                  <a:cubicBezTo>
                    <a:pt x="433" y="351"/>
                    <a:pt x="560" y="249"/>
                    <a:pt x="674" y="134"/>
                  </a:cubicBezTo>
                  <a:cubicBezTo>
                    <a:pt x="679" y="129"/>
                    <a:pt x="684" y="123"/>
                    <a:pt x="688" y="120"/>
                  </a:cubicBezTo>
                  <a:cubicBezTo>
                    <a:pt x="633" y="79"/>
                    <a:pt x="575" y="40"/>
                    <a:pt x="518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1380;p53"/>
            <p:cNvSpPr/>
            <p:nvPr/>
          </p:nvSpPr>
          <p:spPr>
            <a:xfrm>
              <a:off x="2977425" y="888350"/>
              <a:ext cx="11625" cy="19075"/>
            </a:xfrm>
            <a:custGeom>
              <a:avLst/>
              <a:gdLst/>
              <a:ahLst/>
              <a:cxnLst/>
              <a:rect l="l" t="t" r="r" b="b"/>
              <a:pathLst>
                <a:path w="465" h="763" extrusionOk="0">
                  <a:moveTo>
                    <a:pt x="251" y="1"/>
                  </a:moveTo>
                  <a:cubicBezTo>
                    <a:pt x="241" y="4"/>
                    <a:pt x="231" y="9"/>
                    <a:pt x="222" y="13"/>
                  </a:cubicBezTo>
                  <a:cubicBezTo>
                    <a:pt x="214" y="15"/>
                    <a:pt x="212" y="22"/>
                    <a:pt x="214" y="27"/>
                  </a:cubicBezTo>
                  <a:cubicBezTo>
                    <a:pt x="238" y="263"/>
                    <a:pt x="160" y="496"/>
                    <a:pt x="0" y="670"/>
                  </a:cubicBezTo>
                  <a:cubicBezTo>
                    <a:pt x="70" y="702"/>
                    <a:pt x="137" y="734"/>
                    <a:pt x="200" y="763"/>
                  </a:cubicBezTo>
                  <a:cubicBezTo>
                    <a:pt x="244" y="707"/>
                    <a:pt x="310" y="653"/>
                    <a:pt x="343" y="589"/>
                  </a:cubicBezTo>
                  <a:cubicBezTo>
                    <a:pt x="387" y="505"/>
                    <a:pt x="417" y="415"/>
                    <a:pt x="430" y="321"/>
                  </a:cubicBezTo>
                  <a:cubicBezTo>
                    <a:pt x="442" y="242"/>
                    <a:pt x="420" y="181"/>
                    <a:pt x="464" y="119"/>
                  </a:cubicBezTo>
                  <a:cubicBezTo>
                    <a:pt x="397" y="79"/>
                    <a:pt x="325" y="40"/>
                    <a:pt x="251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1381;p53"/>
            <p:cNvSpPr/>
            <p:nvPr/>
          </p:nvSpPr>
          <p:spPr>
            <a:xfrm>
              <a:off x="3073525" y="705550"/>
              <a:ext cx="15100" cy="55875"/>
            </a:xfrm>
            <a:custGeom>
              <a:avLst/>
              <a:gdLst/>
              <a:ahLst/>
              <a:cxnLst/>
              <a:rect l="l" t="t" r="r" b="b"/>
              <a:pathLst>
                <a:path w="604" h="2235" extrusionOk="0">
                  <a:moveTo>
                    <a:pt x="203" y="1"/>
                  </a:moveTo>
                  <a:cubicBezTo>
                    <a:pt x="134" y="117"/>
                    <a:pt x="66" y="236"/>
                    <a:pt x="0" y="359"/>
                  </a:cubicBezTo>
                  <a:cubicBezTo>
                    <a:pt x="0" y="363"/>
                    <a:pt x="1" y="367"/>
                    <a:pt x="1" y="372"/>
                  </a:cubicBezTo>
                  <a:cubicBezTo>
                    <a:pt x="80" y="1008"/>
                    <a:pt x="241" y="1646"/>
                    <a:pt x="506" y="2235"/>
                  </a:cubicBezTo>
                  <a:cubicBezTo>
                    <a:pt x="537" y="2125"/>
                    <a:pt x="569" y="2019"/>
                    <a:pt x="604" y="1917"/>
                  </a:cubicBezTo>
                  <a:cubicBezTo>
                    <a:pt x="425" y="1411"/>
                    <a:pt x="292" y="895"/>
                    <a:pt x="232" y="352"/>
                  </a:cubicBezTo>
                  <a:cubicBezTo>
                    <a:pt x="219" y="235"/>
                    <a:pt x="210" y="117"/>
                    <a:pt x="203" y="1"/>
                  </a:cubicBezTo>
                  <a:close/>
                </a:path>
              </a:pathLst>
            </a:custGeom>
            <a:solidFill>
              <a:srgbClr val="FED8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1382;p53"/>
            <p:cNvSpPr/>
            <p:nvPr/>
          </p:nvSpPr>
          <p:spPr>
            <a:xfrm>
              <a:off x="3091250" y="681825"/>
              <a:ext cx="16500" cy="37275"/>
            </a:xfrm>
            <a:custGeom>
              <a:avLst/>
              <a:gdLst/>
              <a:ahLst/>
              <a:cxnLst/>
              <a:rect l="l" t="t" r="r" b="b"/>
              <a:pathLst>
                <a:path w="660" h="1491" extrusionOk="0">
                  <a:moveTo>
                    <a:pt x="178" y="0"/>
                  </a:moveTo>
                  <a:cubicBezTo>
                    <a:pt x="118" y="69"/>
                    <a:pt x="59" y="139"/>
                    <a:pt x="1" y="212"/>
                  </a:cubicBezTo>
                  <a:cubicBezTo>
                    <a:pt x="41" y="376"/>
                    <a:pt x="90" y="538"/>
                    <a:pt x="147" y="696"/>
                  </a:cubicBezTo>
                  <a:cubicBezTo>
                    <a:pt x="245" y="975"/>
                    <a:pt x="372" y="1240"/>
                    <a:pt x="528" y="1490"/>
                  </a:cubicBezTo>
                  <a:cubicBezTo>
                    <a:pt x="572" y="1422"/>
                    <a:pt x="616" y="1357"/>
                    <a:pt x="660" y="1296"/>
                  </a:cubicBezTo>
                  <a:cubicBezTo>
                    <a:pt x="527" y="1084"/>
                    <a:pt x="416" y="857"/>
                    <a:pt x="333" y="621"/>
                  </a:cubicBezTo>
                  <a:cubicBezTo>
                    <a:pt x="264" y="419"/>
                    <a:pt x="211" y="211"/>
                    <a:pt x="178" y="0"/>
                  </a:cubicBezTo>
                  <a:close/>
                </a:path>
              </a:pathLst>
            </a:custGeom>
            <a:solidFill>
              <a:srgbClr val="FED8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1383;p53"/>
            <p:cNvSpPr/>
            <p:nvPr/>
          </p:nvSpPr>
          <p:spPr>
            <a:xfrm>
              <a:off x="3121425" y="654950"/>
              <a:ext cx="10100" cy="44025"/>
            </a:xfrm>
            <a:custGeom>
              <a:avLst/>
              <a:gdLst/>
              <a:ahLst/>
              <a:cxnLst/>
              <a:rect l="l" t="t" r="r" b="b"/>
              <a:pathLst>
                <a:path w="404" h="1761" extrusionOk="0">
                  <a:moveTo>
                    <a:pt x="404" y="0"/>
                  </a:moveTo>
                  <a:cubicBezTo>
                    <a:pt x="318" y="36"/>
                    <a:pt x="235" y="77"/>
                    <a:pt x="153" y="119"/>
                  </a:cubicBezTo>
                  <a:cubicBezTo>
                    <a:pt x="135" y="213"/>
                    <a:pt x="118" y="308"/>
                    <a:pt x="104" y="399"/>
                  </a:cubicBezTo>
                  <a:cubicBezTo>
                    <a:pt x="29" y="849"/>
                    <a:pt x="0" y="1305"/>
                    <a:pt x="17" y="1761"/>
                  </a:cubicBezTo>
                  <a:cubicBezTo>
                    <a:pt x="82" y="1707"/>
                    <a:pt x="146" y="1659"/>
                    <a:pt x="209" y="1617"/>
                  </a:cubicBezTo>
                  <a:cubicBezTo>
                    <a:pt x="217" y="1225"/>
                    <a:pt x="250" y="836"/>
                    <a:pt x="311" y="449"/>
                  </a:cubicBezTo>
                  <a:cubicBezTo>
                    <a:pt x="335" y="297"/>
                    <a:pt x="367" y="148"/>
                    <a:pt x="404" y="0"/>
                  </a:cubicBezTo>
                  <a:close/>
                </a:path>
              </a:pathLst>
            </a:custGeom>
            <a:solidFill>
              <a:srgbClr val="FED8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1384;p53"/>
            <p:cNvSpPr/>
            <p:nvPr/>
          </p:nvSpPr>
          <p:spPr>
            <a:xfrm>
              <a:off x="3086050" y="692925"/>
              <a:ext cx="16275" cy="30875"/>
            </a:xfrm>
            <a:custGeom>
              <a:avLst/>
              <a:gdLst/>
              <a:ahLst/>
              <a:cxnLst/>
              <a:rect l="l" t="t" r="r" b="b"/>
              <a:pathLst>
                <a:path w="651" h="1235" extrusionOk="0">
                  <a:moveTo>
                    <a:pt x="34" y="0"/>
                  </a:moveTo>
                  <a:cubicBezTo>
                    <a:pt x="23" y="16"/>
                    <a:pt x="11" y="32"/>
                    <a:pt x="0" y="48"/>
                  </a:cubicBezTo>
                  <a:cubicBezTo>
                    <a:pt x="87" y="257"/>
                    <a:pt x="185" y="463"/>
                    <a:pt x="291" y="663"/>
                  </a:cubicBezTo>
                  <a:cubicBezTo>
                    <a:pt x="392" y="857"/>
                    <a:pt x="501" y="1049"/>
                    <a:pt x="620" y="1234"/>
                  </a:cubicBezTo>
                  <a:cubicBezTo>
                    <a:pt x="631" y="1218"/>
                    <a:pt x="641" y="1201"/>
                    <a:pt x="650" y="1185"/>
                  </a:cubicBezTo>
                  <a:cubicBezTo>
                    <a:pt x="547" y="1020"/>
                    <a:pt x="445" y="853"/>
                    <a:pt x="354" y="681"/>
                  </a:cubicBezTo>
                  <a:cubicBezTo>
                    <a:pt x="235" y="458"/>
                    <a:pt x="132" y="231"/>
                    <a:pt x="34" y="0"/>
                  </a:cubicBezTo>
                  <a:close/>
                </a:path>
              </a:pathLst>
            </a:custGeom>
            <a:solidFill>
              <a:srgbClr val="FED8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1385;p53"/>
            <p:cNvSpPr/>
            <p:nvPr/>
          </p:nvSpPr>
          <p:spPr>
            <a:xfrm>
              <a:off x="3040525" y="773200"/>
              <a:ext cx="29625" cy="26375"/>
            </a:xfrm>
            <a:custGeom>
              <a:avLst/>
              <a:gdLst/>
              <a:ahLst/>
              <a:cxnLst/>
              <a:rect l="l" t="t" r="r" b="b"/>
              <a:pathLst>
                <a:path w="1185" h="1055" extrusionOk="0">
                  <a:moveTo>
                    <a:pt x="27" y="1"/>
                  </a:moveTo>
                  <a:cubicBezTo>
                    <a:pt x="15" y="1"/>
                    <a:pt x="1" y="10"/>
                    <a:pt x="8" y="21"/>
                  </a:cubicBezTo>
                  <a:cubicBezTo>
                    <a:pt x="269" y="461"/>
                    <a:pt x="670" y="844"/>
                    <a:pt x="1139" y="1053"/>
                  </a:cubicBezTo>
                  <a:cubicBezTo>
                    <a:pt x="1141" y="1054"/>
                    <a:pt x="1143" y="1055"/>
                    <a:pt x="1146" y="1055"/>
                  </a:cubicBezTo>
                  <a:cubicBezTo>
                    <a:pt x="1162" y="1055"/>
                    <a:pt x="1184" y="1036"/>
                    <a:pt x="1168" y="1027"/>
                  </a:cubicBezTo>
                  <a:cubicBezTo>
                    <a:pt x="711" y="769"/>
                    <a:pt x="330" y="446"/>
                    <a:pt x="39" y="6"/>
                  </a:cubicBezTo>
                  <a:cubicBezTo>
                    <a:pt x="36" y="2"/>
                    <a:pt x="32" y="1"/>
                    <a:pt x="27" y="1"/>
                  </a:cubicBezTo>
                  <a:close/>
                </a:path>
              </a:pathLst>
            </a:custGeom>
            <a:solidFill>
              <a:srgbClr val="FED8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1386;p53"/>
            <p:cNvSpPr/>
            <p:nvPr/>
          </p:nvSpPr>
          <p:spPr>
            <a:xfrm>
              <a:off x="3010725" y="876625"/>
              <a:ext cx="2550" cy="4450"/>
            </a:xfrm>
            <a:custGeom>
              <a:avLst/>
              <a:gdLst/>
              <a:ahLst/>
              <a:cxnLst/>
              <a:rect l="l" t="t" r="r" b="b"/>
              <a:pathLst>
                <a:path w="102" h="178" extrusionOk="0">
                  <a:moveTo>
                    <a:pt x="93" y="1"/>
                  </a:moveTo>
                  <a:cubicBezTo>
                    <a:pt x="87" y="1"/>
                    <a:pt x="78" y="4"/>
                    <a:pt x="76" y="7"/>
                  </a:cubicBezTo>
                  <a:cubicBezTo>
                    <a:pt x="49" y="58"/>
                    <a:pt x="26" y="112"/>
                    <a:pt x="4" y="164"/>
                  </a:cubicBezTo>
                  <a:cubicBezTo>
                    <a:pt x="0" y="173"/>
                    <a:pt x="8" y="177"/>
                    <a:pt x="17" y="177"/>
                  </a:cubicBezTo>
                  <a:cubicBezTo>
                    <a:pt x="27" y="177"/>
                    <a:pt x="38" y="173"/>
                    <a:pt x="40" y="166"/>
                  </a:cubicBezTo>
                  <a:cubicBezTo>
                    <a:pt x="63" y="114"/>
                    <a:pt x="83" y="60"/>
                    <a:pt x="100" y="7"/>
                  </a:cubicBezTo>
                  <a:cubicBezTo>
                    <a:pt x="101" y="2"/>
                    <a:pt x="98" y="1"/>
                    <a:pt x="93" y="1"/>
                  </a:cubicBezTo>
                  <a:close/>
                </a:path>
              </a:pathLst>
            </a:custGeom>
            <a:solidFill>
              <a:srgbClr val="FED8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1387;p53"/>
            <p:cNvSpPr/>
            <p:nvPr/>
          </p:nvSpPr>
          <p:spPr>
            <a:xfrm>
              <a:off x="3520200" y="486725"/>
              <a:ext cx="12675" cy="19750"/>
            </a:xfrm>
            <a:custGeom>
              <a:avLst/>
              <a:gdLst/>
              <a:ahLst/>
              <a:cxnLst/>
              <a:rect l="l" t="t" r="r" b="b"/>
              <a:pathLst>
                <a:path w="507" h="790" extrusionOk="0">
                  <a:moveTo>
                    <a:pt x="0" y="1"/>
                  </a:moveTo>
                  <a:cubicBezTo>
                    <a:pt x="42" y="156"/>
                    <a:pt x="98" y="310"/>
                    <a:pt x="167" y="456"/>
                  </a:cubicBezTo>
                  <a:cubicBezTo>
                    <a:pt x="225" y="581"/>
                    <a:pt x="310" y="710"/>
                    <a:pt x="424" y="790"/>
                  </a:cubicBezTo>
                  <a:cubicBezTo>
                    <a:pt x="451" y="785"/>
                    <a:pt x="479" y="781"/>
                    <a:pt x="506" y="777"/>
                  </a:cubicBezTo>
                  <a:cubicBezTo>
                    <a:pt x="265" y="610"/>
                    <a:pt x="154" y="308"/>
                    <a:pt x="80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1388;p53"/>
            <p:cNvSpPr/>
            <p:nvPr/>
          </p:nvSpPr>
          <p:spPr>
            <a:xfrm>
              <a:off x="3513600" y="534750"/>
              <a:ext cx="13800" cy="15725"/>
            </a:xfrm>
            <a:custGeom>
              <a:avLst/>
              <a:gdLst/>
              <a:ahLst/>
              <a:cxnLst/>
              <a:rect l="l" t="t" r="r" b="b"/>
              <a:pathLst>
                <a:path w="552" h="629" extrusionOk="0">
                  <a:moveTo>
                    <a:pt x="498" y="0"/>
                  </a:moveTo>
                  <a:cubicBezTo>
                    <a:pt x="339" y="86"/>
                    <a:pt x="219" y="236"/>
                    <a:pt x="124" y="393"/>
                  </a:cubicBezTo>
                  <a:cubicBezTo>
                    <a:pt x="79" y="468"/>
                    <a:pt x="38" y="545"/>
                    <a:pt x="0" y="623"/>
                  </a:cubicBezTo>
                  <a:lnTo>
                    <a:pt x="60" y="629"/>
                  </a:lnTo>
                  <a:cubicBezTo>
                    <a:pt x="75" y="599"/>
                    <a:pt x="89" y="568"/>
                    <a:pt x="105" y="540"/>
                  </a:cubicBezTo>
                  <a:cubicBezTo>
                    <a:pt x="210" y="348"/>
                    <a:pt x="347" y="116"/>
                    <a:pt x="551" y="19"/>
                  </a:cubicBezTo>
                  <a:cubicBezTo>
                    <a:pt x="535" y="12"/>
                    <a:pt x="516" y="6"/>
                    <a:pt x="498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1389;p53"/>
            <p:cNvSpPr/>
            <p:nvPr/>
          </p:nvSpPr>
          <p:spPr>
            <a:xfrm>
              <a:off x="3526675" y="511350"/>
              <a:ext cx="7400" cy="15475"/>
            </a:xfrm>
            <a:custGeom>
              <a:avLst/>
              <a:gdLst/>
              <a:ahLst/>
              <a:cxnLst/>
              <a:rect l="l" t="t" r="r" b="b"/>
              <a:pathLst>
                <a:path w="296" h="619" extrusionOk="0">
                  <a:moveTo>
                    <a:pt x="207" y="1"/>
                  </a:moveTo>
                  <a:cubicBezTo>
                    <a:pt x="96" y="152"/>
                    <a:pt x="27" y="329"/>
                    <a:pt x="8" y="516"/>
                  </a:cubicBezTo>
                  <a:cubicBezTo>
                    <a:pt x="4" y="546"/>
                    <a:pt x="2" y="581"/>
                    <a:pt x="1" y="619"/>
                  </a:cubicBezTo>
                  <a:cubicBezTo>
                    <a:pt x="29" y="616"/>
                    <a:pt x="58" y="613"/>
                    <a:pt x="85" y="610"/>
                  </a:cubicBezTo>
                  <a:cubicBezTo>
                    <a:pt x="84" y="507"/>
                    <a:pt x="100" y="404"/>
                    <a:pt x="132" y="307"/>
                  </a:cubicBezTo>
                  <a:cubicBezTo>
                    <a:pt x="166" y="199"/>
                    <a:pt x="222" y="99"/>
                    <a:pt x="296" y="12"/>
                  </a:cubicBezTo>
                  <a:cubicBezTo>
                    <a:pt x="266" y="8"/>
                    <a:pt x="238" y="5"/>
                    <a:pt x="207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1390;p53"/>
            <p:cNvSpPr/>
            <p:nvPr/>
          </p:nvSpPr>
          <p:spPr>
            <a:xfrm>
              <a:off x="3490750" y="473375"/>
              <a:ext cx="31400" cy="94675"/>
            </a:xfrm>
            <a:custGeom>
              <a:avLst/>
              <a:gdLst/>
              <a:ahLst/>
              <a:cxnLst/>
              <a:rect l="l" t="t" r="r" b="b"/>
              <a:pathLst>
                <a:path w="1256" h="3787" extrusionOk="0">
                  <a:moveTo>
                    <a:pt x="628" y="1"/>
                  </a:moveTo>
                  <a:cubicBezTo>
                    <a:pt x="621" y="1"/>
                    <a:pt x="610" y="4"/>
                    <a:pt x="608" y="7"/>
                  </a:cubicBezTo>
                  <a:cubicBezTo>
                    <a:pt x="435" y="476"/>
                    <a:pt x="436" y="1094"/>
                    <a:pt x="927" y="1372"/>
                  </a:cubicBezTo>
                  <a:cubicBezTo>
                    <a:pt x="962" y="1393"/>
                    <a:pt x="1165" y="1453"/>
                    <a:pt x="1167" y="1463"/>
                  </a:cubicBezTo>
                  <a:cubicBezTo>
                    <a:pt x="1170" y="1478"/>
                    <a:pt x="1052" y="1556"/>
                    <a:pt x="1032" y="1572"/>
                  </a:cubicBezTo>
                  <a:cubicBezTo>
                    <a:pt x="982" y="1615"/>
                    <a:pt x="936" y="1663"/>
                    <a:pt x="893" y="1713"/>
                  </a:cubicBezTo>
                  <a:cubicBezTo>
                    <a:pt x="762" y="1877"/>
                    <a:pt x="702" y="2104"/>
                    <a:pt x="826" y="2286"/>
                  </a:cubicBezTo>
                  <a:cubicBezTo>
                    <a:pt x="550" y="2353"/>
                    <a:pt x="305" y="2524"/>
                    <a:pt x="168" y="2778"/>
                  </a:cubicBezTo>
                  <a:cubicBezTo>
                    <a:pt x="0" y="3087"/>
                    <a:pt x="24" y="3510"/>
                    <a:pt x="251" y="3782"/>
                  </a:cubicBezTo>
                  <a:cubicBezTo>
                    <a:pt x="254" y="3785"/>
                    <a:pt x="258" y="3786"/>
                    <a:pt x="264" y="3786"/>
                  </a:cubicBezTo>
                  <a:cubicBezTo>
                    <a:pt x="286" y="3786"/>
                    <a:pt x="325" y="3770"/>
                    <a:pt x="319" y="3761"/>
                  </a:cubicBezTo>
                  <a:cubicBezTo>
                    <a:pt x="161" y="3500"/>
                    <a:pt x="88" y="3208"/>
                    <a:pt x="186" y="2909"/>
                  </a:cubicBezTo>
                  <a:cubicBezTo>
                    <a:pt x="287" y="2604"/>
                    <a:pt x="554" y="2366"/>
                    <a:pt x="869" y="2305"/>
                  </a:cubicBezTo>
                  <a:cubicBezTo>
                    <a:pt x="877" y="2304"/>
                    <a:pt x="927" y="2292"/>
                    <a:pt x="914" y="2276"/>
                  </a:cubicBezTo>
                  <a:cubicBezTo>
                    <a:pt x="675" y="1963"/>
                    <a:pt x="1009" y="1632"/>
                    <a:pt x="1246" y="1449"/>
                  </a:cubicBezTo>
                  <a:cubicBezTo>
                    <a:pt x="1256" y="1440"/>
                    <a:pt x="1256" y="1434"/>
                    <a:pt x="1241" y="1433"/>
                  </a:cubicBezTo>
                  <a:cubicBezTo>
                    <a:pt x="964" y="1401"/>
                    <a:pt x="738" y="1197"/>
                    <a:pt x="631" y="944"/>
                  </a:cubicBezTo>
                  <a:cubicBezTo>
                    <a:pt x="505" y="649"/>
                    <a:pt x="543" y="302"/>
                    <a:pt x="633" y="4"/>
                  </a:cubicBezTo>
                  <a:cubicBezTo>
                    <a:pt x="634" y="2"/>
                    <a:pt x="631" y="1"/>
                    <a:pt x="628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1391;p53"/>
            <p:cNvSpPr/>
            <p:nvPr/>
          </p:nvSpPr>
          <p:spPr>
            <a:xfrm>
              <a:off x="3452775" y="456825"/>
              <a:ext cx="18375" cy="16000"/>
            </a:xfrm>
            <a:custGeom>
              <a:avLst/>
              <a:gdLst/>
              <a:ahLst/>
              <a:cxnLst/>
              <a:rect l="l" t="t" r="r" b="b"/>
              <a:pathLst>
                <a:path w="735" h="640" extrusionOk="0">
                  <a:moveTo>
                    <a:pt x="42" y="1"/>
                  </a:moveTo>
                  <a:cubicBezTo>
                    <a:pt x="28" y="14"/>
                    <a:pt x="15" y="27"/>
                    <a:pt x="1" y="40"/>
                  </a:cubicBezTo>
                  <a:cubicBezTo>
                    <a:pt x="145" y="278"/>
                    <a:pt x="353" y="469"/>
                    <a:pt x="603" y="592"/>
                  </a:cubicBezTo>
                  <a:cubicBezTo>
                    <a:pt x="636" y="607"/>
                    <a:pt x="672" y="624"/>
                    <a:pt x="709" y="640"/>
                  </a:cubicBezTo>
                  <a:lnTo>
                    <a:pt x="735" y="597"/>
                  </a:lnTo>
                  <a:cubicBezTo>
                    <a:pt x="616" y="547"/>
                    <a:pt x="504" y="481"/>
                    <a:pt x="402" y="403"/>
                  </a:cubicBezTo>
                  <a:cubicBezTo>
                    <a:pt x="259" y="292"/>
                    <a:pt x="136" y="155"/>
                    <a:pt x="42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1392;p53"/>
            <p:cNvSpPr/>
            <p:nvPr/>
          </p:nvSpPr>
          <p:spPr>
            <a:xfrm>
              <a:off x="3439825" y="470250"/>
              <a:ext cx="26200" cy="17375"/>
            </a:xfrm>
            <a:custGeom>
              <a:avLst/>
              <a:gdLst/>
              <a:ahLst/>
              <a:cxnLst/>
              <a:rect l="l" t="t" r="r" b="b"/>
              <a:pathLst>
                <a:path w="1048" h="695" extrusionOk="0">
                  <a:moveTo>
                    <a:pt x="64" y="0"/>
                  </a:moveTo>
                  <a:cubicBezTo>
                    <a:pt x="43" y="26"/>
                    <a:pt x="21" y="53"/>
                    <a:pt x="1" y="78"/>
                  </a:cubicBezTo>
                  <a:cubicBezTo>
                    <a:pt x="56" y="162"/>
                    <a:pt x="116" y="243"/>
                    <a:pt x="184" y="318"/>
                  </a:cubicBezTo>
                  <a:cubicBezTo>
                    <a:pt x="315" y="462"/>
                    <a:pt x="572" y="636"/>
                    <a:pt x="822" y="694"/>
                  </a:cubicBezTo>
                  <a:cubicBezTo>
                    <a:pt x="866" y="635"/>
                    <a:pt x="951" y="520"/>
                    <a:pt x="1047" y="380"/>
                  </a:cubicBezTo>
                  <a:cubicBezTo>
                    <a:pt x="867" y="366"/>
                    <a:pt x="690" y="380"/>
                    <a:pt x="513" y="328"/>
                  </a:cubicBezTo>
                  <a:cubicBezTo>
                    <a:pt x="486" y="316"/>
                    <a:pt x="460" y="301"/>
                    <a:pt x="437" y="287"/>
                  </a:cubicBezTo>
                  <a:cubicBezTo>
                    <a:pt x="315" y="212"/>
                    <a:pt x="200" y="124"/>
                    <a:pt x="85" y="37"/>
                  </a:cubicBezTo>
                  <a:cubicBezTo>
                    <a:pt x="77" y="25"/>
                    <a:pt x="71" y="12"/>
                    <a:pt x="64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1393;p53"/>
            <p:cNvSpPr/>
            <p:nvPr/>
          </p:nvSpPr>
          <p:spPr>
            <a:xfrm>
              <a:off x="3424275" y="487875"/>
              <a:ext cx="36775" cy="8825"/>
            </a:xfrm>
            <a:custGeom>
              <a:avLst/>
              <a:gdLst/>
              <a:ahLst/>
              <a:cxnLst/>
              <a:rect l="l" t="t" r="r" b="b"/>
              <a:pathLst>
                <a:path w="1471" h="353" extrusionOk="0">
                  <a:moveTo>
                    <a:pt x="1433" y="1"/>
                  </a:moveTo>
                  <a:lnTo>
                    <a:pt x="1433" y="1"/>
                  </a:lnTo>
                  <a:cubicBezTo>
                    <a:pt x="1244" y="128"/>
                    <a:pt x="1056" y="247"/>
                    <a:pt x="824" y="285"/>
                  </a:cubicBezTo>
                  <a:cubicBezTo>
                    <a:pt x="702" y="305"/>
                    <a:pt x="574" y="312"/>
                    <a:pt x="447" y="312"/>
                  </a:cubicBezTo>
                  <a:cubicBezTo>
                    <a:pt x="357" y="312"/>
                    <a:pt x="266" y="308"/>
                    <a:pt x="178" y="303"/>
                  </a:cubicBezTo>
                  <a:cubicBezTo>
                    <a:pt x="118" y="300"/>
                    <a:pt x="59" y="293"/>
                    <a:pt x="1" y="281"/>
                  </a:cubicBezTo>
                  <a:lnTo>
                    <a:pt x="1" y="281"/>
                  </a:lnTo>
                  <a:cubicBezTo>
                    <a:pt x="5" y="294"/>
                    <a:pt x="12" y="309"/>
                    <a:pt x="20" y="327"/>
                  </a:cubicBezTo>
                  <a:lnTo>
                    <a:pt x="25" y="328"/>
                  </a:lnTo>
                  <a:cubicBezTo>
                    <a:pt x="149" y="344"/>
                    <a:pt x="274" y="352"/>
                    <a:pt x="399" y="352"/>
                  </a:cubicBezTo>
                  <a:cubicBezTo>
                    <a:pt x="509" y="352"/>
                    <a:pt x="620" y="346"/>
                    <a:pt x="729" y="333"/>
                  </a:cubicBezTo>
                  <a:cubicBezTo>
                    <a:pt x="961" y="308"/>
                    <a:pt x="1163" y="228"/>
                    <a:pt x="1358" y="102"/>
                  </a:cubicBezTo>
                  <a:lnTo>
                    <a:pt x="1470" y="30"/>
                  </a:lnTo>
                  <a:lnTo>
                    <a:pt x="1408" y="34"/>
                  </a:lnTo>
                  <a:cubicBezTo>
                    <a:pt x="1408" y="34"/>
                    <a:pt x="1418" y="22"/>
                    <a:pt x="1433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1394;p53"/>
            <p:cNvSpPr/>
            <p:nvPr/>
          </p:nvSpPr>
          <p:spPr>
            <a:xfrm>
              <a:off x="3372325" y="680675"/>
              <a:ext cx="13000" cy="38375"/>
            </a:xfrm>
            <a:custGeom>
              <a:avLst/>
              <a:gdLst/>
              <a:ahLst/>
              <a:cxnLst/>
              <a:rect l="l" t="t" r="r" b="b"/>
              <a:pathLst>
                <a:path w="520" h="1535" extrusionOk="0">
                  <a:moveTo>
                    <a:pt x="414" y="1"/>
                  </a:moveTo>
                  <a:lnTo>
                    <a:pt x="414" y="1"/>
                  </a:lnTo>
                  <a:cubicBezTo>
                    <a:pt x="336" y="6"/>
                    <a:pt x="258" y="8"/>
                    <a:pt x="180" y="8"/>
                  </a:cubicBezTo>
                  <a:cubicBezTo>
                    <a:pt x="146" y="8"/>
                    <a:pt x="113" y="8"/>
                    <a:pt x="79" y="7"/>
                  </a:cubicBezTo>
                  <a:cubicBezTo>
                    <a:pt x="24" y="206"/>
                    <a:pt x="1" y="413"/>
                    <a:pt x="8" y="619"/>
                  </a:cubicBezTo>
                  <a:cubicBezTo>
                    <a:pt x="17" y="913"/>
                    <a:pt x="80" y="1199"/>
                    <a:pt x="164" y="1481"/>
                  </a:cubicBezTo>
                  <a:cubicBezTo>
                    <a:pt x="285" y="1504"/>
                    <a:pt x="404" y="1522"/>
                    <a:pt x="519" y="1535"/>
                  </a:cubicBezTo>
                  <a:cubicBezTo>
                    <a:pt x="415" y="1210"/>
                    <a:pt x="331" y="876"/>
                    <a:pt x="331" y="534"/>
                  </a:cubicBezTo>
                  <a:cubicBezTo>
                    <a:pt x="331" y="353"/>
                    <a:pt x="359" y="173"/>
                    <a:pt x="414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1395;p53"/>
            <p:cNvSpPr/>
            <p:nvPr/>
          </p:nvSpPr>
          <p:spPr>
            <a:xfrm>
              <a:off x="3397625" y="675550"/>
              <a:ext cx="37725" cy="38700"/>
            </a:xfrm>
            <a:custGeom>
              <a:avLst/>
              <a:gdLst/>
              <a:ahLst/>
              <a:cxnLst/>
              <a:rect l="l" t="t" r="r" b="b"/>
              <a:pathLst>
                <a:path w="1509" h="1548" extrusionOk="0">
                  <a:moveTo>
                    <a:pt x="313" y="0"/>
                  </a:moveTo>
                  <a:cubicBezTo>
                    <a:pt x="211" y="40"/>
                    <a:pt x="106" y="76"/>
                    <a:pt x="0" y="105"/>
                  </a:cubicBezTo>
                  <a:cubicBezTo>
                    <a:pt x="130" y="603"/>
                    <a:pt x="387" y="1056"/>
                    <a:pt x="842" y="1366"/>
                  </a:cubicBezTo>
                  <a:cubicBezTo>
                    <a:pt x="943" y="1435"/>
                    <a:pt x="1051" y="1496"/>
                    <a:pt x="1163" y="1547"/>
                  </a:cubicBezTo>
                  <a:cubicBezTo>
                    <a:pt x="1283" y="1495"/>
                    <a:pt x="1399" y="1433"/>
                    <a:pt x="1508" y="1362"/>
                  </a:cubicBezTo>
                  <a:cubicBezTo>
                    <a:pt x="1321" y="1298"/>
                    <a:pt x="1146" y="1207"/>
                    <a:pt x="988" y="1089"/>
                  </a:cubicBezTo>
                  <a:cubicBezTo>
                    <a:pt x="620" y="812"/>
                    <a:pt x="417" y="424"/>
                    <a:pt x="313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1396;p53"/>
            <p:cNvSpPr/>
            <p:nvPr/>
          </p:nvSpPr>
          <p:spPr>
            <a:xfrm>
              <a:off x="3440550" y="542325"/>
              <a:ext cx="26575" cy="20675"/>
            </a:xfrm>
            <a:custGeom>
              <a:avLst/>
              <a:gdLst/>
              <a:ahLst/>
              <a:cxnLst/>
              <a:rect l="l" t="t" r="r" b="b"/>
              <a:pathLst>
                <a:path w="1063" h="827" extrusionOk="0">
                  <a:moveTo>
                    <a:pt x="0" y="1"/>
                  </a:moveTo>
                  <a:lnTo>
                    <a:pt x="0" y="1"/>
                  </a:lnTo>
                  <a:cubicBezTo>
                    <a:pt x="37" y="140"/>
                    <a:pt x="73" y="285"/>
                    <a:pt x="108" y="433"/>
                  </a:cubicBezTo>
                  <a:cubicBezTo>
                    <a:pt x="412" y="594"/>
                    <a:pt x="732" y="724"/>
                    <a:pt x="1062" y="827"/>
                  </a:cubicBezTo>
                  <a:cubicBezTo>
                    <a:pt x="1044" y="698"/>
                    <a:pt x="1025" y="580"/>
                    <a:pt x="1007" y="476"/>
                  </a:cubicBezTo>
                  <a:cubicBezTo>
                    <a:pt x="656" y="353"/>
                    <a:pt x="318" y="195"/>
                    <a:pt x="0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1397;p53"/>
            <p:cNvSpPr/>
            <p:nvPr/>
          </p:nvSpPr>
          <p:spPr>
            <a:xfrm>
              <a:off x="3419100" y="663300"/>
              <a:ext cx="34975" cy="33200"/>
            </a:xfrm>
            <a:custGeom>
              <a:avLst/>
              <a:gdLst/>
              <a:ahLst/>
              <a:cxnLst/>
              <a:rect l="l" t="t" r="r" b="b"/>
              <a:pathLst>
                <a:path w="1399" h="1328" extrusionOk="0">
                  <a:moveTo>
                    <a:pt x="267" y="1"/>
                  </a:moveTo>
                  <a:cubicBezTo>
                    <a:pt x="243" y="22"/>
                    <a:pt x="218" y="44"/>
                    <a:pt x="193" y="64"/>
                  </a:cubicBezTo>
                  <a:cubicBezTo>
                    <a:pt x="129" y="113"/>
                    <a:pt x="66" y="159"/>
                    <a:pt x="0" y="202"/>
                  </a:cubicBezTo>
                  <a:cubicBezTo>
                    <a:pt x="12" y="219"/>
                    <a:pt x="23" y="235"/>
                    <a:pt x="35" y="252"/>
                  </a:cubicBezTo>
                  <a:cubicBezTo>
                    <a:pt x="287" y="594"/>
                    <a:pt x="617" y="865"/>
                    <a:pt x="950" y="1123"/>
                  </a:cubicBezTo>
                  <a:cubicBezTo>
                    <a:pt x="1039" y="1192"/>
                    <a:pt x="1129" y="1260"/>
                    <a:pt x="1217" y="1328"/>
                  </a:cubicBezTo>
                  <a:cubicBezTo>
                    <a:pt x="1282" y="1246"/>
                    <a:pt x="1343" y="1159"/>
                    <a:pt x="1399" y="1068"/>
                  </a:cubicBezTo>
                  <a:lnTo>
                    <a:pt x="1363" y="1041"/>
                  </a:lnTo>
                  <a:cubicBezTo>
                    <a:pt x="1043" y="793"/>
                    <a:pt x="712" y="550"/>
                    <a:pt x="448" y="242"/>
                  </a:cubicBezTo>
                  <a:cubicBezTo>
                    <a:pt x="382" y="166"/>
                    <a:pt x="322" y="85"/>
                    <a:pt x="267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1398;p53"/>
            <p:cNvSpPr/>
            <p:nvPr/>
          </p:nvSpPr>
          <p:spPr>
            <a:xfrm>
              <a:off x="3312100" y="664050"/>
              <a:ext cx="13125" cy="35350"/>
            </a:xfrm>
            <a:custGeom>
              <a:avLst/>
              <a:gdLst/>
              <a:ahLst/>
              <a:cxnLst/>
              <a:rect l="l" t="t" r="r" b="b"/>
              <a:pathLst>
                <a:path w="525" h="1414" extrusionOk="0">
                  <a:moveTo>
                    <a:pt x="246" y="1"/>
                  </a:moveTo>
                  <a:cubicBezTo>
                    <a:pt x="94" y="356"/>
                    <a:pt x="1" y="733"/>
                    <a:pt x="23" y="1124"/>
                  </a:cubicBezTo>
                  <a:cubicBezTo>
                    <a:pt x="25" y="1159"/>
                    <a:pt x="28" y="1192"/>
                    <a:pt x="33" y="1226"/>
                  </a:cubicBezTo>
                  <a:cubicBezTo>
                    <a:pt x="164" y="1292"/>
                    <a:pt x="294" y="1355"/>
                    <a:pt x="421" y="1413"/>
                  </a:cubicBezTo>
                  <a:cubicBezTo>
                    <a:pt x="380" y="1266"/>
                    <a:pt x="359" y="1113"/>
                    <a:pt x="360" y="960"/>
                  </a:cubicBezTo>
                  <a:cubicBezTo>
                    <a:pt x="361" y="679"/>
                    <a:pt x="426" y="406"/>
                    <a:pt x="524" y="142"/>
                  </a:cubicBezTo>
                  <a:cubicBezTo>
                    <a:pt x="427" y="96"/>
                    <a:pt x="334" y="48"/>
                    <a:pt x="246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1399;p53"/>
            <p:cNvSpPr/>
            <p:nvPr/>
          </p:nvSpPr>
          <p:spPr>
            <a:xfrm>
              <a:off x="3335650" y="676700"/>
              <a:ext cx="36800" cy="40225"/>
            </a:xfrm>
            <a:custGeom>
              <a:avLst/>
              <a:gdLst/>
              <a:ahLst/>
              <a:cxnLst/>
              <a:rect l="l" t="t" r="r" b="b"/>
              <a:pathLst>
                <a:path w="1472" h="1609" extrusionOk="0">
                  <a:moveTo>
                    <a:pt x="526" y="0"/>
                  </a:moveTo>
                  <a:cubicBezTo>
                    <a:pt x="286" y="352"/>
                    <a:pt x="95" y="732"/>
                    <a:pt x="0" y="1137"/>
                  </a:cubicBezTo>
                  <a:cubicBezTo>
                    <a:pt x="110" y="1182"/>
                    <a:pt x="216" y="1224"/>
                    <a:pt x="320" y="1263"/>
                  </a:cubicBezTo>
                  <a:cubicBezTo>
                    <a:pt x="395" y="856"/>
                    <a:pt x="585" y="473"/>
                    <a:pt x="826" y="123"/>
                  </a:cubicBezTo>
                  <a:lnTo>
                    <a:pt x="826" y="123"/>
                  </a:lnTo>
                  <a:cubicBezTo>
                    <a:pt x="819" y="497"/>
                    <a:pt x="871" y="870"/>
                    <a:pt x="981" y="1229"/>
                  </a:cubicBezTo>
                  <a:cubicBezTo>
                    <a:pt x="1009" y="1323"/>
                    <a:pt x="1043" y="1418"/>
                    <a:pt x="1080" y="1512"/>
                  </a:cubicBezTo>
                  <a:cubicBezTo>
                    <a:pt x="1214" y="1549"/>
                    <a:pt x="1345" y="1581"/>
                    <a:pt x="1471" y="1608"/>
                  </a:cubicBezTo>
                  <a:cubicBezTo>
                    <a:pt x="1415" y="1486"/>
                    <a:pt x="1365" y="1360"/>
                    <a:pt x="1324" y="1232"/>
                  </a:cubicBezTo>
                  <a:cubicBezTo>
                    <a:pt x="1222" y="925"/>
                    <a:pt x="1165" y="606"/>
                    <a:pt x="1157" y="282"/>
                  </a:cubicBezTo>
                  <a:cubicBezTo>
                    <a:pt x="1156" y="237"/>
                    <a:pt x="1153" y="186"/>
                    <a:pt x="1152" y="133"/>
                  </a:cubicBezTo>
                  <a:cubicBezTo>
                    <a:pt x="942" y="103"/>
                    <a:pt x="732" y="59"/>
                    <a:pt x="526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1400;p53"/>
            <p:cNvSpPr/>
            <p:nvPr/>
          </p:nvSpPr>
          <p:spPr>
            <a:xfrm>
              <a:off x="3443875" y="628800"/>
              <a:ext cx="26400" cy="10850"/>
            </a:xfrm>
            <a:custGeom>
              <a:avLst/>
              <a:gdLst/>
              <a:ahLst/>
              <a:cxnLst/>
              <a:rect l="l" t="t" r="r" b="b"/>
              <a:pathLst>
                <a:path w="1056" h="434" extrusionOk="0">
                  <a:moveTo>
                    <a:pt x="89" y="0"/>
                  </a:moveTo>
                  <a:cubicBezTo>
                    <a:pt x="63" y="100"/>
                    <a:pt x="34" y="198"/>
                    <a:pt x="1" y="294"/>
                  </a:cubicBezTo>
                  <a:cubicBezTo>
                    <a:pt x="308" y="387"/>
                    <a:pt x="628" y="433"/>
                    <a:pt x="948" y="433"/>
                  </a:cubicBezTo>
                  <a:cubicBezTo>
                    <a:pt x="974" y="433"/>
                    <a:pt x="1000" y="433"/>
                    <a:pt x="1027" y="432"/>
                  </a:cubicBezTo>
                  <a:cubicBezTo>
                    <a:pt x="1039" y="331"/>
                    <a:pt x="1048" y="231"/>
                    <a:pt x="1055" y="130"/>
                  </a:cubicBezTo>
                  <a:lnTo>
                    <a:pt x="1055" y="130"/>
                  </a:lnTo>
                  <a:cubicBezTo>
                    <a:pt x="1020" y="131"/>
                    <a:pt x="985" y="132"/>
                    <a:pt x="951" y="132"/>
                  </a:cubicBezTo>
                  <a:cubicBezTo>
                    <a:pt x="658" y="132"/>
                    <a:pt x="367" y="88"/>
                    <a:pt x="89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1401;p53"/>
            <p:cNvSpPr/>
            <p:nvPr/>
          </p:nvSpPr>
          <p:spPr>
            <a:xfrm>
              <a:off x="3507350" y="510025"/>
              <a:ext cx="16500" cy="17775"/>
            </a:xfrm>
            <a:custGeom>
              <a:avLst/>
              <a:gdLst/>
              <a:ahLst/>
              <a:cxnLst/>
              <a:rect l="l" t="t" r="r" b="b"/>
              <a:pathLst>
                <a:path w="660" h="711" extrusionOk="0">
                  <a:moveTo>
                    <a:pt x="123" y="0"/>
                  </a:moveTo>
                  <a:cubicBezTo>
                    <a:pt x="148" y="29"/>
                    <a:pt x="174" y="56"/>
                    <a:pt x="203" y="81"/>
                  </a:cubicBezTo>
                  <a:cubicBezTo>
                    <a:pt x="51" y="254"/>
                    <a:pt x="0" y="492"/>
                    <a:pt x="68" y="711"/>
                  </a:cubicBezTo>
                  <a:cubicBezTo>
                    <a:pt x="190" y="707"/>
                    <a:pt x="314" y="703"/>
                    <a:pt x="441" y="697"/>
                  </a:cubicBezTo>
                  <a:cubicBezTo>
                    <a:pt x="354" y="530"/>
                    <a:pt x="397" y="310"/>
                    <a:pt x="560" y="206"/>
                  </a:cubicBezTo>
                  <a:cubicBezTo>
                    <a:pt x="630" y="161"/>
                    <a:pt x="660" y="87"/>
                    <a:pt x="639" y="22"/>
                  </a:cubicBezTo>
                  <a:cubicBezTo>
                    <a:pt x="462" y="10"/>
                    <a:pt x="284" y="4"/>
                    <a:pt x="123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1402;p53"/>
            <p:cNvSpPr/>
            <p:nvPr/>
          </p:nvSpPr>
          <p:spPr>
            <a:xfrm>
              <a:off x="3434950" y="486700"/>
              <a:ext cx="85625" cy="60150"/>
            </a:xfrm>
            <a:custGeom>
              <a:avLst/>
              <a:gdLst/>
              <a:ahLst/>
              <a:cxnLst/>
              <a:rect l="l" t="t" r="r" b="b"/>
              <a:pathLst>
                <a:path w="3425" h="2406" extrusionOk="0">
                  <a:moveTo>
                    <a:pt x="3224" y="0"/>
                  </a:moveTo>
                  <a:cubicBezTo>
                    <a:pt x="3011" y="0"/>
                    <a:pt x="2796" y="4"/>
                    <a:pt x="2588" y="9"/>
                  </a:cubicBezTo>
                  <a:cubicBezTo>
                    <a:pt x="2456" y="247"/>
                    <a:pt x="2349" y="503"/>
                    <a:pt x="2245" y="755"/>
                  </a:cubicBezTo>
                  <a:cubicBezTo>
                    <a:pt x="2079" y="1165"/>
                    <a:pt x="1918" y="1611"/>
                    <a:pt x="1881" y="2057"/>
                  </a:cubicBezTo>
                  <a:cubicBezTo>
                    <a:pt x="1826" y="1764"/>
                    <a:pt x="1829" y="1452"/>
                    <a:pt x="1839" y="1211"/>
                  </a:cubicBezTo>
                  <a:cubicBezTo>
                    <a:pt x="1860" y="804"/>
                    <a:pt x="1947" y="403"/>
                    <a:pt x="2095" y="24"/>
                  </a:cubicBezTo>
                  <a:lnTo>
                    <a:pt x="2095" y="24"/>
                  </a:lnTo>
                  <a:cubicBezTo>
                    <a:pt x="1841" y="34"/>
                    <a:pt x="1611" y="46"/>
                    <a:pt x="1427" y="54"/>
                  </a:cubicBezTo>
                  <a:cubicBezTo>
                    <a:pt x="1235" y="284"/>
                    <a:pt x="1043" y="513"/>
                    <a:pt x="850" y="742"/>
                  </a:cubicBezTo>
                  <a:cubicBezTo>
                    <a:pt x="616" y="1017"/>
                    <a:pt x="334" y="1314"/>
                    <a:pt x="1" y="1470"/>
                  </a:cubicBezTo>
                  <a:cubicBezTo>
                    <a:pt x="32" y="1567"/>
                    <a:pt x="64" y="1667"/>
                    <a:pt x="95" y="1770"/>
                  </a:cubicBezTo>
                  <a:cubicBezTo>
                    <a:pt x="405" y="1642"/>
                    <a:pt x="685" y="1421"/>
                    <a:pt x="921" y="1168"/>
                  </a:cubicBezTo>
                  <a:cubicBezTo>
                    <a:pt x="1155" y="918"/>
                    <a:pt x="1378" y="657"/>
                    <a:pt x="1598" y="393"/>
                  </a:cubicBezTo>
                  <a:lnTo>
                    <a:pt x="1598" y="393"/>
                  </a:lnTo>
                  <a:cubicBezTo>
                    <a:pt x="1515" y="711"/>
                    <a:pt x="1471" y="1038"/>
                    <a:pt x="1467" y="1368"/>
                  </a:cubicBezTo>
                  <a:cubicBezTo>
                    <a:pt x="1465" y="1655"/>
                    <a:pt x="1485" y="1966"/>
                    <a:pt x="1561" y="2254"/>
                  </a:cubicBezTo>
                  <a:cubicBezTo>
                    <a:pt x="1754" y="2301"/>
                    <a:pt x="1994" y="2356"/>
                    <a:pt x="2250" y="2406"/>
                  </a:cubicBezTo>
                  <a:cubicBezTo>
                    <a:pt x="2226" y="2160"/>
                    <a:pt x="2257" y="1913"/>
                    <a:pt x="2316" y="1669"/>
                  </a:cubicBezTo>
                  <a:cubicBezTo>
                    <a:pt x="2154" y="1652"/>
                    <a:pt x="2049" y="1645"/>
                    <a:pt x="2049" y="1645"/>
                  </a:cubicBezTo>
                  <a:lnTo>
                    <a:pt x="2049" y="1645"/>
                  </a:lnTo>
                  <a:cubicBezTo>
                    <a:pt x="2049" y="1645"/>
                    <a:pt x="2155" y="1649"/>
                    <a:pt x="2320" y="1650"/>
                  </a:cubicBezTo>
                  <a:cubicBezTo>
                    <a:pt x="2381" y="1405"/>
                    <a:pt x="2470" y="1163"/>
                    <a:pt x="2563" y="931"/>
                  </a:cubicBezTo>
                  <a:lnTo>
                    <a:pt x="2563" y="931"/>
                  </a:lnTo>
                  <a:cubicBezTo>
                    <a:pt x="2464" y="932"/>
                    <a:pt x="2405" y="933"/>
                    <a:pt x="2405" y="933"/>
                  </a:cubicBezTo>
                  <a:cubicBezTo>
                    <a:pt x="2405" y="933"/>
                    <a:pt x="2464" y="931"/>
                    <a:pt x="2565" y="924"/>
                  </a:cubicBezTo>
                  <a:cubicBezTo>
                    <a:pt x="2567" y="920"/>
                    <a:pt x="2568" y="917"/>
                    <a:pt x="2569" y="913"/>
                  </a:cubicBezTo>
                  <a:cubicBezTo>
                    <a:pt x="2638" y="741"/>
                    <a:pt x="2709" y="561"/>
                    <a:pt x="2790" y="384"/>
                  </a:cubicBezTo>
                  <a:cubicBezTo>
                    <a:pt x="2806" y="568"/>
                    <a:pt x="2872" y="743"/>
                    <a:pt x="2983" y="889"/>
                  </a:cubicBezTo>
                  <a:cubicBezTo>
                    <a:pt x="3118" y="877"/>
                    <a:pt x="3268" y="862"/>
                    <a:pt x="3425" y="844"/>
                  </a:cubicBezTo>
                  <a:cubicBezTo>
                    <a:pt x="3101" y="648"/>
                    <a:pt x="3102" y="316"/>
                    <a:pt x="3224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1403;p53"/>
            <p:cNvSpPr/>
            <p:nvPr/>
          </p:nvSpPr>
          <p:spPr>
            <a:xfrm>
              <a:off x="3446525" y="566025"/>
              <a:ext cx="22025" cy="11500"/>
            </a:xfrm>
            <a:custGeom>
              <a:avLst/>
              <a:gdLst/>
              <a:ahLst/>
              <a:cxnLst/>
              <a:rect l="l" t="t" r="r" b="b"/>
              <a:pathLst>
                <a:path w="881" h="460" extrusionOk="0">
                  <a:moveTo>
                    <a:pt x="841" y="0"/>
                  </a:moveTo>
                  <a:cubicBezTo>
                    <a:pt x="565" y="85"/>
                    <a:pt x="280" y="145"/>
                    <a:pt x="1" y="156"/>
                  </a:cubicBezTo>
                  <a:cubicBezTo>
                    <a:pt x="16" y="256"/>
                    <a:pt x="32" y="357"/>
                    <a:pt x="45" y="460"/>
                  </a:cubicBezTo>
                  <a:cubicBezTo>
                    <a:pt x="323" y="444"/>
                    <a:pt x="605" y="388"/>
                    <a:pt x="880" y="311"/>
                  </a:cubicBezTo>
                  <a:cubicBezTo>
                    <a:pt x="868" y="203"/>
                    <a:pt x="854" y="98"/>
                    <a:pt x="841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1404;p53"/>
            <p:cNvSpPr/>
            <p:nvPr/>
          </p:nvSpPr>
          <p:spPr>
            <a:xfrm>
              <a:off x="3495900" y="530200"/>
              <a:ext cx="21850" cy="19050"/>
            </a:xfrm>
            <a:custGeom>
              <a:avLst/>
              <a:gdLst/>
              <a:ahLst/>
              <a:cxnLst/>
              <a:rect l="l" t="t" r="r" b="b"/>
              <a:pathLst>
                <a:path w="874" h="762" extrusionOk="0">
                  <a:moveTo>
                    <a:pt x="421" y="0"/>
                  </a:moveTo>
                  <a:cubicBezTo>
                    <a:pt x="206" y="180"/>
                    <a:pt x="57" y="428"/>
                    <a:pt x="0" y="702"/>
                  </a:cubicBezTo>
                  <a:cubicBezTo>
                    <a:pt x="119" y="724"/>
                    <a:pt x="238" y="744"/>
                    <a:pt x="357" y="762"/>
                  </a:cubicBezTo>
                  <a:cubicBezTo>
                    <a:pt x="401" y="497"/>
                    <a:pt x="563" y="255"/>
                    <a:pt x="838" y="112"/>
                  </a:cubicBezTo>
                  <a:cubicBezTo>
                    <a:pt x="851" y="106"/>
                    <a:pt x="863" y="98"/>
                    <a:pt x="874" y="88"/>
                  </a:cubicBezTo>
                  <a:cubicBezTo>
                    <a:pt x="725" y="53"/>
                    <a:pt x="570" y="24"/>
                    <a:pt x="421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1405;p53"/>
            <p:cNvSpPr/>
            <p:nvPr/>
          </p:nvSpPr>
          <p:spPr>
            <a:xfrm>
              <a:off x="3449125" y="596175"/>
              <a:ext cx="21800" cy="11950"/>
            </a:xfrm>
            <a:custGeom>
              <a:avLst/>
              <a:gdLst/>
              <a:ahLst/>
              <a:cxnLst/>
              <a:rect l="l" t="t" r="r" b="b"/>
              <a:pathLst>
                <a:path w="872" h="478" extrusionOk="0">
                  <a:moveTo>
                    <a:pt x="0" y="1"/>
                  </a:moveTo>
                  <a:cubicBezTo>
                    <a:pt x="4" y="112"/>
                    <a:pt x="4" y="221"/>
                    <a:pt x="1" y="331"/>
                  </a:cubicBezTo>
                  <a:cubicBezTo>
                    <a:pt x="286" y="407"/>
                    <a:pt x="579" y="444"/>
                    <a:pt x="871" y="477"/>
                  </a:cubicBezTo>
                  <a:cubicBezTo>
                    <a:pt x="870" y="373"/>
                    <a:pt x="867" y="272"/>
                    <a:pt x="862" y="171"/>
                  </a:cubicBezTo>
                  <a:cubicBezTo>
                    <a:pt x="681" y="149"/>
                    <a:pt x="500" y="124"/>
                    <a:pt x="320" y="88"/>
                  </a:cubicBezTo>
                  <a:cubicBezTo>
                    <a:pt x="212" y="66"/>
                    <a:pt x="105" y="37"/>
                    <a:pt x="0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1406;p53"/>
            <p:cNvSpPr/>
            <p:nvPr/>
          </p:nvSpPr>
          <p:spPr>
            <a:xfrm>
              <a:off x="3114350" y="335400"/>
              <a:ext cx="242050" cy="308300"/>
            </a:xfrm>
            <a:custGeom>
              <a:avLst/>
              <a:gdLst/>
              <a:ahLst/>
              <a:cxnLst/>
              <a:rect l="l" t="t" r="r" b="b"/>
              <a:pathLst>
                <a:path w="9682" h="12332" extrusionOk="0">
                  <a:moveTo>
                    <a:pt x="5554" y="0"/>
                  </a:moveTo>
                  <a:cubicBezTo>
                    <a:pt x="3649" y="0"/>
                    <a:pt x="1679" y="1614"/>
                    <a:pt x="1138" y="4994"/>
                  </a:cubicBezTo>
                  <a:cubicBezTo>
                    <a:pt x="0" y="12111"/>
                    <a:pt x="4412" y="12324"/>
                    <a:pt x="4412" y="12324"/>
                  </a:cubicBezTo>
                  <a:cubicBezTo>
                    <a:pt x="4412" y="12324"/>
                    <a:pt x="4488" y="12332"/>
                    <a:pt x="4622" y="12332"/>
                  </a:cubicBezTo>
                  <a:cubicBezTo>
                    <a:pt x="5580" y="12332"/>
                    <a:pt x="9482" y="11948"/>
                    <a:pt x="9607" y="5706"/>
                  </a:cubicBezTo>
                  <a:cubicBezTo>
                    <a:pt x="9682" y="1971"/>
                    <a:pt x="7658" y="0"/>
                    <a:pt x="5554" y="0"/>
                  </a:cubicBezTo>
                  <a:close/>
                </a:path>
              </a:pathLst>
            </a:custGeom>
            <a:solidFill>
              <a:srgbClr val="FEFB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1407;p53"/>
            <p:cNvSpPr/>
            <p:nvPr/>
          </p:nvSpPr>
          <p:spPr>
            <a:xfrm>
              <a:off x="3151025" y="586050"/>
              <a:ext cx="177400" cy="12175"/>
            </a:xfrm>
            <a:custGeom>
              <a:avLst/>
              <a:gdLst/>
              <a:ahLst/>
              <a:cxnLst/>
              <a:rect l="l" t="t" r="r" b="b"/>
              <a:pathLst>
                <a:path w="7096" h="487" extrusionOk="0">
                  <a:moveTo>
                    <a:pt x="1" y="0"/>
                  </a:moveTo>
                  <a:cubicBezTo>
                    <a:pt x="40" y="92"/>
                    <a:pt x="81" y="180"/>
                    <a:pt x="125" y="264"/>
                  </a:cubicBezTo>
                  <a:cubicBezTo>
                    <a:pt x="422" y="350"/>
                    <a:pt x="725" y="407"/>
                    <a:pt x="1032" y="438"/>
                  </a:cubicBezTo>
                  <a:cubicBezTo>
                    <a:pt x="1427" y="475"/>
                    <a:pt x="1827" y="486"/>
                    <a:pt x="2227" y="486"/>
                  </a:cubicBezTo>
                  <a:cubicBezTo>
                    <a:pt x="2762" y="486"/>
                    <a:pt x="3299" y="466"/>
                    <a:pt x="3829" y="458"/>
                  </a:cubicBezTo>
                  <a:cubicBezTo>
                    <a:pt x="4743" y="446"/>
                    <a:pt x="5656" y="419"/>
                    <a:pt x="6568" y="355"/>
                  </a:cubicBezTo>
                  <a:cubicBezTo>
                    <a:pt x="6678" y="346"/>
                    <a:pt x="6789" y="338"/>
                    <a:pt x="6901" y="329"/>
                  </a:cubicBezTo>
                  <a:cubicBezTo>
                    <a:pt x="6967" y="233"/>
                    <a:pt x="7033" y="132"/>
                    <a:pt x="7096" y="26"/>
                  </a:cubicBezTo>
                  <a:lnTo>
                    <a:pt x="7096" y="26"/>
                  </a:lnTo>
                  <a:cubicBezTo>
                    <a:pt x="6558" y="78"/>
                    <a:pt x="6050" y="118"/>
                    <a:pt x="5957" y="124"/>
                  </a:cubicBezTo>
                  <a:cubicBezTo>
                    <a:pt x="5118" y="174"/>
                    <a:pt x="4279" y="193"/>
                    <a:pt x="3439" y="202"/>
                  </a:cubicBezTo>
                  <a:cubicBezTo>
                    <a:pt x="2971" y="207"/>
                    <a:pt x="2500" y="222"/>
                    <a:pt x="2030" y="222"/>
                  </a:cubicBezTo>
                  <a:cubicBezTo>
                    <a:pt x="1674" y="222"/>
                    <a:pt x="1318" y="214"/>
                    <a:pt x="965" y="186"/>
                  </a:cubicBezTo>
                  <a:cubicBezTo>
                    <a:pt x="638" y="158"/>
                    <a:pt x="315" y="95"/>
                    <a:pt x="1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1408;p53"/>
            <p:cNvSpPr/>
            <p:nvPr/>
          </p:nvSpPr>
          <p:spPr>
            <a:xfrm>
              <a:off x="3139625" y="533475"/>
              <a:ext cx="208900" cy="16675"/>
            </a:xfrm>
            <a:custGeom>
              <a:avLst/>
              <a:gdLst/>
              <a:ahLst/>
              <a:cxnLst/>
              <a:rect l="l" t="t" r="r" b="b"/>
              <a:pathLst>
                <a:path w="8356" h="667" extrusionOk="0">
                  <a:moveTo>
                    <a:pt x="8355" y="0"/>
                  </a:moveTo>
                  <a:lnTo>
                    <a:pt x="8355" y="0"/>
                  </a:lnTo>
                  <a:cubicBezTo>
                    <a:pt x="7750" y="103"/>
                    <a:pt x="7136" y="132"/>
                    <a:pt x="6518" y="132"/>
                  </a:cubicBezTo>
                  <a:cubicBezTo>
                    <a:pt x="5817" y="132"/>
                    <a:pt x="5112" y="95"/>
                    <a:pt x="4415" y="86"/>
                  </a:cubicBezTo>
                  <a:cubicBezTo>
                    <a:pt x="4349" y="85"/>
                    <a:pt x="4283" y="85"/>
                    <a:pt x="4217" y="85"/>
                  </a:cubicBezTo>
                  <a:cubicBezTo>
                    <a:pt x="3481" y="85"/>
                    <a:pt x="2754" y="135"/>
                    <a:pt x="2024" y="254"/>
                  </a:cubicBezTo>
                  <a:cubicBezTo>
                    <a:pt x="1586" y="326"/>
                    <a:pt x="1129" y="410"/>
                    <a:pt x="680" y="410"/>
                  </a:cubicBezTo>
                  <a:cubicBezTo>
                    <a:pt x="450" y="410"/>
                    <a:pt x="222" y="388"/>
                    <a:pt x="1" y="331"/>
                  </a:cubicBezTo>
                  <a:lnTo>
                    <a:pt x="1" y="331"/>
                  </a:lnTo>
                  <a:cubicBezTo>
                    <a:pt x="9" y="412"/>
                    <a:pt x="20" y="491"/>
                    <a:pt x="32" y="568"/>
                  </a:cubicBezTo>
                  <a:cubicBezTo>
                    <a:pt x="298" y="639"/>
                    <a:pt x="572" y="667"/>
                    <a:pt x="848" y="667"/>
                  </a:cubicBezTo>
                  <a:cubicBezTo>
                    <a:pt x="1182" y="667"/>
                    <a:pt x="1519" y="626"/>
                    <a:pt x="1850" y="575"/>
                  </a:cubicBezTo>
                  <a:cubicBezTo>
                    <a:pt x="2699" y="443"/>
                    <a:pt x="3524" y="345"/>
                    <a:pt x="4382" y="345"/>
                  </a:cubicBezTo>
                  <a:cubicBezTo>
                    <a:pt x="4416" y="345"/>
                    <a:pt x="4451" y="345"/>
                    <a:pt x="4485" y="345"/>
                  </a:cubicBezTo>
                  <a:cubicBezTo>
                    <a:pt x="5224" y="352"/>
                    <a:pt x="5973" y="394"/>
                    <a:pt x="6718" y="394"/>
                  </a:cubicBezTo>
                  <a:cubicBezTo>
                    <a:pt x="7243" y="394"/>
                    <a:pt x="7768" y="373"/>
                    <a:pt x="8285" y="304"/>
                  </a:cubicBezTo>
                  <a:cubicBezTo>
                    <a:pt x="8310" y="205"/>
                    <a:pt x="8333" y="104"/>
                    <a:pt x="8355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1409;p53"/>
            <p:cNvSpPr/>
            <p:nvPr/>
          </p:nvSpPr>
          <p:spPr>
            <a:xfrm>
              <a:off x="3138125" y="496750"/>
              <a:ext cx="215550" cy="23875"/>
            </a:xfrm>
            <a:custGeom>
              <a:avLst/>
              <a:gdLst/>
              <a:ahLst/>
              <a:cxnLst/>
              <a:rect l="l" t="t" r="r" b="b"/>
              <a:pathLst>
                <a:path w="8622" h="955" extrusionOk="0">
                  <a:moveTo>
                    <a:pt x="8621" y="1"/>
                  </a:moveTo>
                  <a:lnTo>
                    <a:pt x="8621" y="1"/>
                  </a:lnTo>
                  <a:cubicBezTo>
                    <a:pt x="8107" y="66"/>
                    <a:pt x="7599" y="162"/>
                    <a:pt x="7104" y="335"/>
                  </a:cubicBezTo>
                  <a:cubicBezTo>
                    <a:pt x="6320" y="606"/>
                    <a:pt x="5560" y="693"/>
                    <a:pt x="4732" y="694"/>
                  </a:cubicBezTo>
                  <a:cubicBezTo>
                    <a:pt x="4602" y="695"/>
                    <a:pt x="4472" y="695"/>
                    <a:pt x="4342" y="695"/>
                  </a:cubicBezTo>
                  <a:cubicBezTo>
                    <a:pt x="3654" y="695"/>
                    <a:pt x="2967" y="690"/>
                    <a:pt x="2279" y="687"/>
                  </a:cubicBezTo>
                  <a:cubicBezTo>
                    <a:pt x="2266" y="687"/>
                    <a:pt x="2252" y="687"/>
                    <a:pt x="2238" y="687"/>
                  </a:cubicBezTo>
                  <a:cubicBezTo>
                    <a:pt x="1989" y="687"/>
                    <a:pt x="1724" y="698"/>
                    <a:pt x="1456" y="698"/>
                  </a:cubicBezTo>
                  <a:cubicBezTo>
                    <a:pt x="951" y="698"/>
                    <a:pt x="438" y="660"/>
                    <a:pt x="4" y="443"/>
                  </a:cubicBezTo>
                  <a:cubicBezTo>
                    <a:pt x="2" y="516"/>
                    <a:pt x="1" y="589"/>
                    <a:pt x="0" y="659"/>
                  </a:cubicBezTo>
                  <a:cubicBezTo>
                    <a:pt x="552" y="919"/>
                    <a:pt x="1166" y="941"/>
                    <a:pt x="1785" y="944"/>
                  </a:cubicBezTo>
                  <a:cubicBezTo>
                    <a:pt x="2713" y="949"/>
                    <a:pt x="3642" y="953"/>
                    <a:pt x="4570" y="954"/>
                  </a:cubicBezTo>
                  <a:cubicBezTo>
                    <a:pt x="4612" y="954"/>
                    <a:pt x="4654" y="954"/>
                    <a:pt x="4696" y="954"/>
                  </a:cubicBezTo>
                  <a:cubicBezTo>
                    <a:pt x="5539" y="954"/>
                    <a:pt x="6362" y="926"/>
                    <a:pt x="7168" y="647"/>
                  </a:cubicBezTo>
                  <a:cubicBezTo>
                    <a:pt x="7580" y="505"/>
                    <a:pt x="7989" y="384"/>
                    <a:pt x="8420" y="312"/>
                  </a:cubicBezTo>
                  <a:cubicBezTo>
                    <a:pt x="8480" y="303"/>
                    <a:pt x="8538" y="295"/>
                    <a:pt x="8596" y="286"/>
                  </a:cubicBezTo>
                  <a:cubicBezTo>
                    <a:pt x="8606" y="192"/>
                    <a:pt x="8614" y="97"/>
                    <a:pt x="8621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1410;p53"/>
            <p:cNvSpPr/>
            <p:nvPr/>
          </p:nvSpPr>
          <p:spPr>
            <a:xfrm>
              <a:off x="3138150" y="500200"/>
              <a:ext cx="215250" cy="14475"/>
            </a:xfrm>
            <a:custGeom>
              <a:avLst/>
              <a:gdLst/>
              <a:ahLst/>
              <a:cxnLst/>
              <a:rect l="l" t="t" r="r" b="b"/>
              <a:pathLst>
                <a:path w="8610" h="579" extrusionOk="0">
                  <a:moveTo>
                    <a:pt x="8609" y="1"/>
                  </a:moveTo>
                  <a:lnTo>
                    <a:pt x="8609" y="1"/>
                  </a:lnTo>
                  <a:cubicBezTo>
                    <a:pt x="6884" y="191"/>
                    <a:pt x="5156" y="342"/>
                    <a:pt x="3423" y="457"/>
                  </a:cubicBezTo>
                  <a:cubicBezTo>
                    <a:pt x="2789" y="498"/>
                    <a:pt x="2142" y="551"/>
                    <a:pt x="1498" y="551"/>
                  </a:cubicBezTo>
                  <a:cubicBezTo>
                    <a:pt x="994" y="551"/>
                    <a:pt x="492" y="518"/>
                    <a:pt x="0" y="423"/>
                  </a:cubicBezTo>
                  <a:lnTo>
                    <a:pt x="0" y="455"/>
                  </a:lnTo>
                  <a:cubicBezTo>
                    <a:pt x="473" y="548"/>
                    <a:pt x="956" y="578"/>
                    <a:pt x="1441" y="578"/>
                  </a:cubicBezTo>
                  <a:cubicBezTo>
                    <a:pt x="1901" y="578"/>
                    <a:pt x="2363" y="551"/>
                    <a:pt x="2817" y="524"/>
                  </a:cubicBezTo>
                  <a:cubicBezTo>
                    <a:pt x="3998" y="454"/>
                    <a:pt x="5177" y="370"/>
                    <a:pt x="6355" y="261"/>
                  </a:cubicBezTo>
                  <a:cubicBezTo>
                    <a:pt x="7106" y="193"/>
                    <a:pt x="7856" y="117"/>
                    <a:pt x="8606" y="34"/>
                  </a:cubicBezTo>
                  <a:cubicBezTo>
                    <a:pt x="8607" y="23"/>
                    <a:pt x="8608" y="11"/>
                    <a:pt x="8609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1411;p53"/>
            <p:cNvSpPr/>
            <p:nvPr/>
          </p:nvSpPr>
          <p:spPr>
            <a:xfrm>
              <a:off x="3139075" y="466050"/>
              <a:ext cx="215400" cy="25325"/>
            </a:xfrm>
            <a:custGeom>
              <a:avLst/>
              <a:gdLst/>
              <a:ahLst/>
              <a:cxnLst/>
              <a:rect l="l" t="t" r="r" b="b"/>
              <a:pathLst>
                <a:path w="8616" h="1013" extrusionOk="0">
                  <a:moveTo>
                    <a:pt x="8614" y="0"/>
                  </a:moveTo>
                  <a:cubicBezTo>
                    <a:pt x="6602" y="31"/>
                    <a:pt x="4588" y="168"/>
                    <a:pt x="2597" y="473"/>
                  </a:cubicBezTo>
                  <a:cubicBezTo>
                    <a:pt x="1727" y="605"/>
                    <a:pt x="859" y="773"/>
                    <a:pt x="2" y="980"/>
                  </a:cubicBezTo>
                  <a:cubicBezTo>
                    <a:pt x="1" y="991"/>
                    <a:pt x="0" y="1001"/>
                    <a:pt x="0" y="1012"/>
                  </a:cubicBezTo>
                  <a:cubicBezTo>
                    <a:pt x="1901" y="562"/>
                    <a:pt x="3839" y="292"/>
                    <a:pt x="5791" y="153"/>
                  </a:cubicBezTo>
                  <a:cubicBezTo>
                    <a:pt x="6730" y="86"/>
                    <a:pt x="7673" y="48"/>
                    <a:pt x="8615" y="33"/>
                  </a:cubicBezTo>
                  <a:cubicBezTo>
                    <a:pt x="8615" y="22"/>
                    <a:pt x="8615" y="11"/>
                    <a:pt x="8614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1412;p53"/>
            <p:cNvSpPr/>
            <p:nvPr/>
          </p:nvSpPr>
          <p:spPr>
            <a:xfrm>
              <a:off x="3114350" y="421125"/>
              <a:ext cx="247175" cy="217575"/>
            </a:xfrm>
            <a:custGeom>
              <a:avLst/>
              <a:gdLst/>
              <a:ahLst/>
              <a:cxnLst/>
              <a:rect l="l" t="t" r="r" b="b"/>
              <a:pathLst>
                <a:path w="9887" h="8703" extrusionOk="0">
                  <a:moveTo>
                    <a:pt x="8824" y="0"/>
                  </a:moveTo>
                  <a:lnTo>
                    <a:pt x="1708" y="712"/>
                  </a:lnTo>
                  <a:cubicBezTo>
                    <a:pt x="1708" y="712"/>
                    <a:pt x="0" y="8255"/>
                    <a:pt x="4555" y="8682"/>
                  </a:cubicBezTo>
                  <a:cubicBezTo>
                    <a:pt x="4699" y="8696"/>
                    <a:pt x="4839" y="8702"/>
                    <a:pt x="4974" y="8702"/>
                  </a:cubicBezTo>
                  <a:cubicBezTo>
                    <a:pt x="9887" y="8702"/>
                    <a:pt x="8824" y="0"/>
                    <a:pt x="8824" y="0"/>
                  </a:cubicBezTo>
                  <a:close/>
                </a:path>
              </a:pathLst>
            </a:custGeom>
            <a:solidFill>
              <a:srgbClr val="7873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1413;p53"/>
            <p:cNvSpPr/>
            <p:nvPr/>
          </p:nvSpPr>
          <p:spPr>
            <a:xfrm>
              <a:off x="3151300" y="421125"/>
              <a:ext cx="185875" cy="54825"/>
            </a:xfrm>
            <a:custGeom>
              <a:avLst/>
              <a:gdLst/>
              <a:ahLst/>
              <a:cxnLst/>
              <a:rect l="l" t="t" r="r" b="b"/>
              <a:pathLst>
                <a:path w="7435" h="2193" extrusionOk="0">
                  <a:moveTo>
                    <a:pt x="7346" y="0"/>
                  </a:moveTo>
                  <a:lnTo>
                    <a:pt x="230" y="712"/>
                  </a:lnTo>
                  <a:cubicBezTo>
                    <a:pt x="230" y="712"/>
                    <a:pt x="93" y="1317"/>
                    <a:pt x="0" y="2193"/>
                  </a:cubicBezTo>
                  <a:lnTo>
                    <a:pt x="7435" y="1365"/>
                  </a:lnTo>
                  <a:cubicBezTo>
                    <a:pt x="7412" y="548"/>
                    <a:pt x="7346" y="0"/>
                    <a:pt x="7346" y="0"/>
                  </a:cubicBezTo>
                  <a:close/>
                </a:path>
              </a:pathLst>
            </a:custGeom>
            <a:solidFill>
              <a:srgbClr val="6E68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1414;p53"/>
            <p:cNvSpPr/>
            <p:nvPr/>
          </p:nvSpPr>
          <p:spPr>
            <a:xfrm>
              <a:off x="3215825" y="473775"/>
              <a:ext cx="54125" cy="81125"/>
            </a:xfrm>
            <a:custGeom>
              <a:avLst/>
              <a:gdLst/>
              <a:ahLst/>
              <a:cxnLst/>
              <a:rect l="l" t="t" r="r" b="b"/>
              <a:pathLst>
                <a:path w="2165" h="3245" extrusionOk="0">
                  <a:moveTo>
                    <a:pt x="1203" y="0"/>
                  </a:moveTo>
                  <a:cubicBezTo>
                    <a:pt x="1021" y="0"/>
                    <a:pt x="840" y="39"/>
                    <a:pt x="661" y="78"/>
                  </a:cubicBezTo>
                  <a:cubicBezTo>
                    <a:pt x="661" y="78"/>
                    <a:pt x="350" y="552"/>
                    <a:pt x="274" y="854"/>
                  </a:cubicBezTo>
                  <a:cubicBezTo>
                    <a:pt x="201" y="1140"/>
                    <a:pt x="140" y="1429"/>
                    <a:pt x="91" y="1722"/>
                  </a:cubicBezTo>
                  <a:cubicBezTo>
                    <a:pt x="36" y="2055"/>
                    <a:pt x="1" y="2413"/>
                    <a:pt x="146" y="2719"/>
                  </a:cubicBezTo>
                  <a:cubicBezTo>
                    <a:pt x="277" y="2992"/>
                    <a:pt x="531" y="3182"/>
                    <a:pt x="830" y="3232"/>
                  </a:cubicBezTo>
                  <a:cubicBezTo>
                    <a:pt x="884" y="3241"/>
                    <a:pt x="939" y="3245"/>
                    <a:pt x="994" y="3245"/>
                  </a:cubicBezTo>
                  <a:cubicBezTo>
                    <a:pt x="1169" y="3245"/>
                    <a:pt x="1344" y="3206"/>
                    <a:pt x="1517" y="3167"/>
                  </a:cubicBezTo>
                  <a:cubicBezTo>
                    <a:pt x="1611" y="3145"/>
                    <a:pt x="1711" y="3121"/>
                    <a:pt x="1782" y="3055"/>
                  </a:cubicBezTo>
                  <a:cubicBezTo>
                    <a:pt x="1838" y="3004"/>
                    <a:pt x="1871" y="2933"/>
                    <a:pt x="1899" y="2862"/>
                  </a:cubicBezTo>
                  <a:cubicBezTo>
                    <a:pt x="2164" y="2185"/>
                    <a:pt x="2074" y="1427"/>
                    <a:pt x="1979" y="705"/>
                  </a:cubicBezTo>
                  <a:cubicBezTo>
                    <a:pt x="1962" y="579"/>
                    <a:pt x="1944" y="450"/>
                    <a:pt x="1882" y="336"/>
                  </a:cubicBezTo>
                  <a:cubicBezTo>
                    <a:pt x="1775" y="140"/>
                    <a:pt x="1549" y="31"/>
                    <a:pt x="1326" y="7"/>
                  </a:cubicBezTo>
                  <a:cubicBezTo>
                    <a:pt x="1285" y="2"/>
                    <a:pt x="1244" y="0"/>
                    <a:pt x="1203" y="0"/>
                  </a:cubicBezTo>
                  <a:close/>
                </a:path>
              </a:pathLst>
            </a:custGeom>
            <a:solidFill>
              <a:srgbClr val="3F42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1415;p53"/>
            <p:cNvSpPr/>
            <p:nvPr/>
          </p:nvSpPr>
          <p:spPr>
            <a:xfrm>
              <a:off x="3218000" y="537725"/>
              <a:ext cx="46700" cy="17175"/>
            </a:xfrm>
            <a:custGeom>
              <a:avLst/>
              <a:gdLst/>
              <a:ahLst/>
              <a:cxnLst/>
              <a:rect l="l" t="t" r="r" b="b"/>
              <a:pathLst>
                <a:path w="1868" h="687" extrusionOk="0">
                  <a:moveTo>
                    <a:pt x="0" y="0"/>
                  </a:moveTo>
                  <a:lnTo>
                    <a:pt x="0" y="0"/>
                  </a:lnTo>
                  <a:cubicBezTo>
                    <a:pt x="15" y="55"/>
                    <a:pt x="34" y="109"/>
                    <a:pt x="58" y="161"/>
                  </a:cubicBezTo>
                  <a:cubicBezTo>
                    <a:pt x="190" y="432"/>
                    <a:pt x="444" y="624"/>
                    <a:pt x="742" y="674"/>
                  </a:cubicBezTo>
                  <a:cubicBezTo>
                    <a:pt x="796" y="683"/>
                    <a:pt x="851" y="687"/>
                    <a:pt x="905" y="687"/>
                  </a:cubicBezTo>
                  <a:cubicBezTo>
                    <a:pt x="1081" y="687"/>
                    <a:pt x="1257" y="647"/>
                    <a:pt x="1429" y="607"/>
                  </a:cubicBezTo>
                  <a:cubicBezTo>
                    <a:pt x="1524" y="587"/>
                    <a:pt x="1624" y="563"/>
                    <a:pt x="1695" y="497"/>
                  </a:cubicBezTo>
                  <a:cubicBezTo>
                    <a:pt x="1751" y="446"/>
                    <a:pt x="1784" y="375"/>
                    <a:pt x="1812" y="304"/>
                  </a:cubicBezTo>
                  <a:cubicBezTo>
                    <a:pt x="1833" y="250"/>
                    <a:pt x="1851" y="196"/>
                    <a:pt x="1868" y="141"/>
                  </a:cubicBezTo>
                  <a:lnTo>
                    <a:pt x="1868" y="141"/>
                  </a:lnTo>
                  <a:cubicBezTo>
                    <a:pt x="1592" y="209"/>
                    <a:pt x="1338" y="236"/>
                    <a:pt x="1109" y="236"/>
                  </a:cubicBezTo>
                  <a:cubicBezTo>
                    <a:pt x="618" y="236"/>
                    <a:pt x="241" y="112"/>
                    <a:pt x="0" y="0"/>
                  </a:cubicBezTo>
                  <a:close/>
                </a:path>
              </a:pathLst>
            </a:custGeom>
            <a:solidFill>
              <a:srgbClr val="292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1416;p53"/>
            <p:cNvSpPr/>
            <p:nvPr/>
          </p:nvSpPr>
          <p:spPr>
            <a:xfrm>
              <a:off x="3158075" y="456650"/>
              <a:ext cx="60000" cy="75875"/>
            </a:xfrm>
            <a:custGeom>
              <a:avLst/>
              <a:gdLst/>
              <a:ahLst/>
              <a:cxnLst/>
              <a:rect l="l" t="t" r="r" b="b"/>
              <a:pathLst>
                <a:path w="2400" h="3035" extrusionOk="0">
                  <a:moveTo>
                    <a:pt x="1493" y="0"/>
                  </a:moveTo>
                  <a:cubicBezTo>
                    <a:pt x="1389" y="0"/>
                    <a:pt x="1282" y="17"/>
                    <a:pt x="1181" y="40"/>
                  </a:cubicBezTo>
                  <a:cubicBezTo>
                    <a:pt x="872" y="111"/>
                    <a:pt x="566" y="246"/>
                    <a:pt x="352" y="480"/>
                  </a:cubicBezTo>
                  <a:cubicBezTo>
                    <a:pt x="374" y="516"/>
                    <a:pt x="1" y="1699"/>
                    <a:pt x="67" y="2156"/>
                  </a:cubicBezTo>
                  <a:cubicBezTo>
                    <a:pt x="133" y="2601"/>
                    <a:pt x="495" y="3035"/>
                    <a:pt x="940" y="3035"/>
                  </a:cubicBezTo>
                  <a:cubicBezTo>
                    <a:pt x="952" y="3035"/>
                    <a:pt x="963" y="3035"/>
                    <a:pt x="975" y="3034"/>
                  </a:cubicBezTo>
                  <a:cubicBezTo>
                    <a:pt x="1235" y="3022"/>
                    <a:pt x="1468" y="2869"/>
                    <a:pt x="1652" y="2686"/>
                  </a:cubicBezTo>
                  <a:cubicBezTo>
                    <a:pt x="2184" y="2160"/>
                    <a:pt x="2400" y="1336"/>
                    <a:pt x="2194" y="617"/>
                  </a:cubicBezTo>
                  <a:cubicBezTo>
                    <a:pt x="2133" y="406"/>
                    <a:pt x="2030" y="194"/>
                    <a:pt x="1842" y="85"/>
                  </a:cubicBezTo>
                  <a:cubicBezTo>
                    <a:pt x="1736" y="23"/>
                    <a:pt x="1616" y="0"/>
                    <a:pt x="149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1417;p53"/>
            <p:cNvSpPr/>
            <p:nvPr/>
          </p:nvSpPr>
          <p:spPr>
            <a:xfrm>
              <a:off x="3273625" y="450250"/>
              <a:ext cx="56100" cy="87525"/>
            </a:xfrm>
            <a:custGeom>
              <a:avLst/>
              <a:gdLst/>
              <a:ahLst/>
              <a:cxnLst/>
              <a:rect l="l" t="t" r="r" b="b"/>
              <a:pathLst>
                <a:path w="2244" h="3501" extrusionOk="0">
                  <a:moveTo>
                    <a:pt x="981" y="0"/>
                  </a:moveTo>
                  <a:cubicBezTo>
                    <a:pt x="973" y="0"/>
                    <a:pt x="966" y="0"/>
                    <a:pt x="959" y="0"/>
                  </a:cubicBezTo>
                  <a:cubicBezTo>
                    <a:pt x="783" y="6"/>
                    <a:pt x="627" y="100"/>
                    <a:pt x="501" y="227"/>
                  </a:cubicBezTo>
                  <a:lnTo>
                    <a:pt x="510" y="185"/>
                  </a:lnTo>
                  <a:lnTo>
                    <a:pt x="510" y="185"/>
                  </a:lnTo>
                  <a:cubicBezTo>
                    <a:pt x="496" y="209"/>
                    <a:pt x="484" y="234"/>
                    <a:pt x="471" y="258"/>
                  </a:cubicBezTo>
                  <a:cubicBezTo>
                    <a:pt x="433" y="298"/>
                    <a:pt x="400" y="341"/>
                    <a:pt x="368" y="385"/>
                  </a:cubicBezTo>
                  <a:cubicBezTo>
                    <a:pt x="331" y="440"/>
                    <a:pt x="314" y="505"/>
                    <a:pt x="321" y="571"/>
                  </a:cubicBezTo>
                  <a:cubicBezTo>
                    <a:pt x="12" y="1325"/>
                    <a:pt x="1" y="2200"/>
                    <a:pt x="307" y="2956"/>
                  </a:cubicBezTo>
                  <a:cubicBezTo>
                    <a:pt x="390" y="3163"/>
                    <a:pt x="512" y="3374"/>
                    <a:pt x="717" y="3460"/>
                  </a:cubicBezTo>
                  <a:cubicBezTo>
                    <a:pt x="787" y="3489"/>
                    <a:pt x="860" y="3500"/>
                    <a:pt x="934" y="3500"/>
                  </a:cubicBezTo>
                  <a:cubicBezTo>
                    <a:pt x="1059" y="3500"/>
                    <a:pt x="1187" y="3468"/>
                    <a:pt x="1307" y="3428"/>
                  </a:cubicBezTo>
                  <a:cubicBezTo>
                    <a:pt x="1545" y="3349"/>
                    <a:pt x="1783" y="3236"/>
                    <a:pt x="1930" y="3034"/>
                  </a:cubicBezTo>
                  <a:cubicBezTo>
                    <a:pt x="2035" y="2890"/>
                    <a:pt x="2085" y="2713"/>
                    <a:pt x="2122" y="2539"/>
                  </a:cubicBezTo>
                  <a:cubicBezTo>
                    <a:pt x="2215" y="2097"/>
                    <a:pt x="2243" y="1635"/>
                    <a:pt x="2132" y="1198"/>
                  </a:cubicBezTo>
                  <a:cubicBezTo>
                    <a:pt x="2022" y="761"/>
                    <a:pt x="1760" y="352"/>
                    <a:pt x="1371" y="123"/>
                  </a:cubicBezTo>
                  <a:cubicBezTo>
                    <a:pt x="1252" y="53"/>
                    <a:pt x="1118" y="0"/>
                    <a:pt x="981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1418;p53"/>
            <p:cNvSpPr/>
            <p:nvPr/>
          </p:nvSpPr>
          <p:spPr>
            <a:xfrm>
              <a:off x="3167950" y="548125"/>
              <a:ext cx="134300" cy="64200"/>
            </a:xfrm>
            <a:custGeom>
              <a:avLst/>
              <a:gdLst/>
              <a:ahLst/>
              <a:cxnLst/>
              <a:rect l="l" t="t" r="r" b="b"/>
              <a:pathLst>
                <a:path w="5372" h="2568" extrusionOk="0">
                  <a:moveTo>
                    <a:pt x="684" y="1"/>
                  </a:moveTo>
                  <a:cubicBezTo>
                    <a:pt x="563" y="1"/>
                    <a:pt x="444" y="29"/>
                    <a:pt x="341" y="94"/>
                  </a:cubicBezTo>
                  <a:cubicBezTo>
                    <a:pt x="20" y="300"/>
                    <a:pt x="1" y="757"/>
                    <a:pt x="83" y="1133"/>
                  </a:cubicBezTo>
                  <a:cubicBezTo>
                    <a:pt x="114" y="1473"/>
                    <a:pt x="412" y="1791"/>
                    <a:pt x="720" y="1988"/>
                  </a:cubicBezTo>
                  <a:cubicBezTo>
                    <a:pt x="1316" y="2372"/>
                    <a:pt x="2026" y="2567"/>
                    <a:pt x="2736" y="2567"/>
                  </a:cubicBezTo>
                  <a:cubicBezTo>
                    <a:pt x="3303" y="2567"/>
                    <a:pt x="3871" y="2442"/>
                    <a:pt x="4379" y="2190"/>
                  </a:cubicBezTo>
                  <a:cubicBezTo>
                    <a:pt x="4649" y="2056"/>
                    <a:pt x="4909" y="1883"/>
                    <a:pt x="5091" y="1642"/>
                  </a:cubicBezTo>
                  <a:cubicBezTo>
                    <a:pt x="5274" y="1402"/>
                    <a:pt x="5372" y="1086"/>
                    <a:pt x="5300" y="792"/>
                  </a:cubicBezTo>
                  <a:cubicBezTo>
                    <a:pt x="5265" y="647"/>
                    <a:pt x="5182" y="507"/>
                    <a:pt x="5053" y="435"/>
                  </a:cubicBezTo>
                  <a:cubicBezTo>
                    <a:pt x="4983" y="397"/>
                    <a:pt x="4907" y="380"/>
                    <a:pt x="4829" y="380"/>
                  </a:cubicBezTo>
                  <a:cubicBezTo>
                    <a:pt x="4712" y="380"/>
                    <a:pt x="4591" y="417"/>
                    <a:pt x="4487" y="471"/>
                  </a:cubicBezTo>
                  <a:cubicBezTo>
                    <a:pt x="4312" y="562"/>
                    <a:pt x="4164" y="695"/>
                    <a:pt x="3994" y="795"/>
                  </a:cubicBezTo>
                  <a:cubicBezTo>
                    <a:pt x="3745" y="941"/>
                    <a:pt x="3470" y="1005"/>
                    <a:pt x="3187" y="1005"/>
                  </a:cubicBezTo>
                  <a:cubicBezTo>
                    <a:pt x="2665" y="1005"/>
                    <a:pt x="2121" y="788"/>
                    <a:pt x="1684" y="483"/>
                  </a:cubicBezTo>
                  <a:cubicBezTo>
                    <a:pt x="1480" y="341"/>
                    <a:pt x="1286" y="179"/>
                    <a:pt x="1058" y="81"/>
                  </a:cubicBezTo>
                  <a:cubicBezTo>
                    <a:pt x="941" y="31"/>
                    <a:pt x="811" y="1"/>
                    <a:pt x="684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1419;p53"/>
            <p:cNvSpPr/>
            <p:nvPr/>
          </p:nvSpPr>
          <p:spPr>
            <a:xfrm>
              <a:off x="3219150" y="585400"/>
              <a:ext cx="70125" cy="26925"/>
            </a:xfrm>
            <a:custGeom>
              <a:avLst/>
              <a:gdLst/>
              <a:ahLst/>
              <a:cxnLst/>
              <a:rect l="l" t="t" r="r" b="b"/>
              <a:pathLst>
                <a:path w="2805" h="1077" extrusionOk="0">
                  <a:moveTo>
                    <a:pt x="1836" y="0"/>
                  </a:moveTo>
                  <a:cubicBezTo>
                    <a:pt x="1049" y="0"/>
                    <a:pt x="325" y="667"/>
                    <a:pt x="1" y="1015"/>
                  </a:cubicBezTo>
                  <a:cubicBezTo>
                    <a:pt x="228" y="1056"/>
                    <a:pt x="458" y="1077"/>
                    <a:pt x="688" y="1077"/>
                  </a:cubicBezTo>
                  <a:cubicBezTo>
                    <a:pt x="1256" y="1077"/>
                    <a:pt x="1823" y="952"/>
                    <a:pt x="2331" y="699"/>
                  </a:cubicBezTo>
                  <a:cubicBezTo>
                    <a:pt x="2500" y="618"/>
                    <a:pt x="2658" y="516"/>
                    <a:pt x="2805" y="399"/>
                  </a:cubicBezTo>
                  <a:cubicBezTo>
                    <a:pt x="2782" y="377"/>
                    <a:pt x="2758" y="357"/>
                    <a:pt x="2732" y="336"/>
                  </a:cubicBezTo>
                  <a:cubicBezTo>
                    <a:pt x="2436" y="95"/>
                    <a:pt x="2132" y="0"/>
                    <a:pt x="1836" y="0"/>
                  </a:cubicBezTo>
                  <a:close/>
                </a:path>
              </a:pathLst>
            </a:custGeom>
            <a:solidFill>
              <a:srgbClr val="3538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1420;p53"/>
            <p:cNvSpPr/>
            <p:nvPr/>
          </p:nvSpPr>
          <p:spPr>
            <a:xfrm>
              <a:off x="3190175" y="548975"/>
              <a:ext cx="17200" cy="18725"/>
            </a:xfrm>
            <a:custGeom>
              <a:avLst/>
              <a:gdLst/>
              <a:ahLst/>
              <a:cxnLst/>
              <a:rect l="l" t="t" r="r" b="b"/>
              <a:pathLst>
                <a:path w="688" h="749" extrusionOk="0">
                  <a:moveTo>
                    <a:pt x="27" y="0"/>
                  </a:moveTo>
                  <a:lnTo>
                    <a:pt x="1" y="622"/>
                  </a:lnTo>
                  <a:lnTo>
                    <a:pt x="634" y="749"/>
                  </a:lnTo>
                  <a:lnTo>
                    <a:pt x="687" y="372"/>
                  </a:lnTo>
                  <a:cubicBezTo>
                    <a:pt x="521" y="251"/>
                    <a:pt x="357" y="128"/>
                    <a:pt x="167" y="47"/>
                  </a:cubicBezTo>
                  <a:cubicBezTo>
                    <a:pt x="122" y="28"/>
                    <a:pt x="74" y="12"/>
                    <a:pt x="27" y="0"/>
                  </a:cubicBezTo>
                  <a:close/>
                </a:path>
              </a:pathLst>
            </a:custGeom>
            <a:solidFill>
              <a:srgbClr val="FDF8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1421;p53"/>
            <p:cNvSpPr/>
            <p:nvPr/>
          </p:nvSpPr>
          <p:spPr>
            <a:xfrm>
              <a:off x="3214700" y="563200"/>
              <a:ext cx="18975" cy="14775"/>
            </a:xfrm>
            <a:custGeom>
              <a:avLst/>
              <a:gdLst/>
              <a:ahLst/>
              <a:cxnLst/>
              <a:rect l="l" t="t" r="r" b="b"/>
              <a:pathLst>
                <a:path w="759" h="591" extrusionOk="0">
                  <a:moveTo>
                    <a:pt x="0" y="0"/>
                  </a:moveTo>
                  <a:lnTo>
                    <a:pt x="0" y="369"/>
                  </a:lnTo>
                  <a:lnTo>
                    <a:pt x="758" y="590"/>
                  </a:lnTo>
                  <a:lnTo>
                    <a:pt x="758" y="324"/>
                  </a:lnTo>
                  <a:cubicBezTo>
                    <a:pt x="492" y="252"/>
                    <a:pt x="236" y="143"/>
                    <a:pt x="0" y="0"/>
                  </a:cubicBezTo>
                  <a:close/>
                </a:path>
              </a:pathLst>
            </a:custGeom>
            <a:solidFill>
              <a:srgbClr val="FDF8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1422;p53"/>
            <p:cNvSpPr/>
            <p:nvPr/>
          </p:nvSpPr>
          <p:spPr>
            <a:xfrm>
              <a:off x="3265400" y="557775"/>
              <a:ext cx="22875" cy="19425"/>
            </a:xfrm>
            <a:custGeom>
              <a:avLst/>
              <a:gdLst/>
              <a:ahLst/>
              <a:cxnLst/>
              <a:rect l="l" t="t" r="r" b="b"/>
              <a:pathLst>
                <a:path w="915" h="777" extrusionOk="0">
                  <a:moveTo>
                    <a:pt x="845" y="1"/>
                  </a:moveTo>
                  <a:cubicBezTo>
                    <a:pt x="756" y="14"/>
                    <a:pt x="669" y="42"/>
                    <a:pt x="588" y="84"/>
                  </a:cubicBezTo>
                  <a:cubicBezTo>
                    <a:pt x="413" y="174"/>
                    <a:pt x="265" y="309"/>
                    <a:pt x="96" y="409"/>
                  </a:cubicBezTo>
                  <a:cubicBezTo>
                    <a:pt x="65" y="427"/>
                    <a:pt x="32" y="442"/>
                    <a:pt x="0" y="459"/>
                  </a:cubicBezTo>
                  <a:lnTo>
                    <a:pt x="92" y="777"/>
                  </a:lnTo>
                  <a:lnTo>
                    <a:pt x="914" y="681"/>
                  </a:lnTo>
                  <a:lnTo>
                    <a:pt x="845" y="1"/>
                  </a:lnTo>
                  <a:close/>
                </a:path>
              </a:pathLst>
            </a:custGeom>
            <a:solidFill>
              <a:srgbClr val="FDF8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1423;p53"/>
            <p:cNvSpPr/>
            <p:nvPr/>
          </p:nvSpPr>
          <p:spPr>
            <a:xfrm>
              <a:off x="3240400" y="571650"/>
              <a:ext cx="19400" cy="11075"/>
            </a:xfrm>
            <a:custGeom>
              <a:avLst/>
              <a:gdLst/>
              <a:ahLst/>
              <a:cxnLst/>
              <a:rect l="l" t="t" r="r" b="b"/>
              <a:pathLst>
                <a:path w="776" h="443" extrusionOk="0">
                  <a:moveTo>
                    <a:pt x="746" y="0"/>
                  </a:moveTo>
                  <a:cubicBezTo>
                    <a:pt x="597" y="42"/>
                    <a:pt x="444" y="61"/>
                    <a:pt x="288" y="61"/>
                  </a:cubicBezTo>
                  <a:cubicBezTo>
                    <a:pt x="193" y="61"/>
                    <a:pt x="97" y="54"/>
                    <a:pt x="1" y="41"/>
                  </a:cubicBezTo>
                  <a:lnTo>
                    <a:pt x="1" y="41"/>
                  </a:lnTo>
                  <a:lnTo>
                    <a:pt x="16" y="443"/>
                  </a:lnTo>
                  <a:lnTo>
                    <a:pt x="775" y="348"/>
                  </a:lnTo>
                  <a:lnTo>
                    <a:pt x="746" y="0"/>
                  </a:lnTo>
                  <a:close/>
                </a:path>
              </a:pathLst>
            </a:custGeom>
            <a:solidFill>
              <a:srgbClr val="FDF8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1424;p53"/>
            <p:cNvSpPr/>
            <p:nvPr/>
          </p:nvSpPr>
          <p:spPr>
            <a:xfrm>
              <a:off x="3170275" y="346025"/>
              <a:ext cx="131600" cy="38875"/>
            </a:xfrm>
            <a:custGeom>
              <a:avLst/>
              <a:gdLst/>
              <a:ahLst/>
              <a:cxnLst/>
              <a:rect l="l" t="t" r="r" b="b"/>
              <a:pathLst>
                <a:path w="5264" h="1555" extrusionOk="0">
                  <a:moveTo>
                    <a:pt x="1654" y="1"/>
                  </a:moveTo>
                  <a:cubicBezTo>
                    <a:pt x="1632" y="11"/>
                    <a:pt x="1612" y="22"/>
                    <a:pt x="1592" y="34"/>
                  </a:cubicBezTo>
                  <a:cubicBezTo>
                    <a:pt x="1740" y="80"/>
                    <a:pt x="1895" y="106"/>
                    <a:pt x="2045" y="143"/>
                  </a:cubicBezTo>
                  <a:cubicBezTo>
                    <a:pt x="2447" y="245"/>
                    <a:pt x="2834" y="391"/>
                    <a:pt x="3223" y="530"/>
                  </a:cubicBezTo>
                  <a:cubicBezTo>
                    <a:pt x="2556" y="675"/>
                    <a:pt x="1893" y="838"/>
                    <a:pt x="1242" y="1041"/>
                  </a:cubicBezTo>
                  <a:cubicBezTo>
                    <a:pt x="844" y="1163"/>
                    <a:pt x="449" y="1301"/>
                    <a:pt x="64" y="1462"/>
                  </a:cubicBezTo>
                  <a:cubicBezTo>
                    <a:pt x="42" y="1493"/>
                    <a:pt x="21" y="1523"/>
                    <a:pt x="1" y="1555"/>
                  </a:cubicBezTo>
                  <a:cubicBezTo>
                    <a:pt x="973" y="1151"/>
                    <a:pt x="1987" y="867"/>
                    <a:pt x="3020" y="638"/>
                  </a:cubicBezTo>
                  <a:cubicBezTo>
                    <a:pt x="3765" y="474"/>
                    <a:pt x="4513" y="325"/>
                    <a:pt x="5263" y="186"/>
                  </a:cubicBezTo>
                  <a:cubicBezTo>
                    <a:pt x="5242" y="171"/>
                    <a:pt x="5219" y="156"/>
                    <a:pt x="5198" y="141"/>
                  </a:cubicBezTo>
                  <a:cubicBezTo>
                    <a:pt x="4574" y="256"/>
                    <a:pt x="3949" y="374"/>
                    <a:pt x="3329" y="508"/>
                  </a:cubicBezTo>
                  <a:cubicBezTo>
                    <a:pt x="2940" y="358"/>
                    <a:pt x="2544" y="217"/>
                    <a:pt x="2140" y="116"/>
                  </a:cubicBezTo>
                  <a:cubicBezTo>
                    <a:pt x="1980" y="76"/>
                    <a:pt x="1812" y="51"/>
                    <a:pt x="1654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1425;p53"/>
            <p:cNvSpPr/>
            <p:nvPr/>
          </p:nvSpPr>
          <p:spPr>
            <a:xfrm>
              <a:off x="3159325" y="376950"/>
              <a:ext cx="169800" cy="27650"/>
            </a:xfrm>
            <a:custGeom>
              <a:avLst/>
              <a:gdLst/>
              <a:ahLst/>
              <a:cxnLst/>
              <a:rect l="l" t="t" r="r" b="b"/>
              <a:pathLst>
                <a:path w="6792" h="1106" extrusionOk="0">
                  <a:moveTo>
                    <a:pt x="6753" y="0"/>
                  </a:moveTo>
                  <a:cubicBezTo>
                    <a:pt x="6575" y="11"/>
                    <a:pt x="6396" y="23"/>
                    <a:pt x="6217" y="35"/>
                  </a:cubicBezTo>
                  <a:cubicBezTo>
                    <a:pt x="4737" y="135"/>
                    <a:pt x="3266" y="315"/>
                    <a:pt x="1814" y="618"/>
                  </a:cubicBezTo>
                  <a:cubicBezTo>
                    <a:pt x="1214" y="743"/>
                    <a:pt x="616" y="884"/>
                    <a:pt x="26" y="1051"/>
                  </a:cubicBezTo>
                  <a:cubicBezTo>
                    <a:pt x="17" y="1069"/>
                    <a:pt x="9" y="1088"/>
                    <a:pt x="1" y="1106"/>
                  </a:cubicBezTo>
                  <a:cubicBezTo>
                    <a:pt x="1249" y="778"/>
                    <a:pt x="2506" y="505"/>
                    <a:pt x="3786" y="329"/>
                  </a:cubicBezTo>
                  <a:cubicBezTo>
                    <a:pt x="4785" y="190"/>
                    <a:pt x="5787" y="119"/>
                    <a:pt x="6791" y="54"/>
                  </a:cubicBezTo>
                  <a:cubicBezTo>
                    <a:pt x="6778" y="36"/>
                    <a:pt x="6766" y="18"/>
                    <a:pt x="6753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1426;p53"/>
            <p:cNvSpPr/>
            <p:nvPr/>
          </p:nvSpPr>
          <p:spPr>
            <a:xfrm>
              <a:off x="3135150" y="520500"/>
              <a:ext cx="225" cy="50"/>
            </a:xfrm>
            <a:custGeom>
              <a:avLst/>
              <a:gdLst/>
              <a:ahLst/>
              <a:cxnLst/>
              <a:rect l="l" t="t" r="r" b="b"/>
              <a:pathLst>
                <a:path w="9" h="2" extrusionOk="0">
                  <a:moveTo>
                    <a:pt x="5" y="0"/>
                  </a:moveTo>
                  <a:cubicBezTo>
                    <a:pt x="4" y="0"/>
                    <a:pt x="0" y="2"/>
                    <a:pt x="4" y="2"/>
                  </a:cubicBezTo>
                  <a:cubicBezTo>
                    <a:pt x="6" y="2"/>
                    <a:pt x="8" y="0"/>
                    <a:pt x="5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1427;p53"/>
            <p:cNvSpPr/>
            <p:nvPr/>
          </p:nvSpPr>
          <p:spPr>
            <a:xfrm>
              <a:off x="3142400" y="388325"/>
              <a:ext cx="215025" cy="66125"/>
            </a:xfrm>
            <a:custGeom>
              <a:avLst/>
              <a:gdLst/>
              <a:ahLst/>
              <a:cxnLst/>
              <a:rect l="l" t="t" r="r" b="b"/>
              <a:pathLst>
                <a:path w="8601" h="2645" extrusionOk="0">
                  <a:moveTo>
                    <a:pt x="8186" y="1"/>
                  </a:moveTo>
                  <a:lnTo>
                    <a:pt x="255" y="766"/>
                  </a:lnTo>
                  <a:lnTo>
                    <a:pt x="0" y="2644"/>
                  </a:lnTo>
                  <a:lnTo>
                    <a:pt x="0" y="2644"/>
                  </a:lnTo>
                  <a:lnTo>
                    <a:pt x="8600" y="1593"/>
                  </a:lnTo>
                  <a:lnTo>
                    <a:pt x="8186" y="1"/>
                  </a:lnTo>
                  <a:close/>
                </a:path>
              </a:pathLst>
            </a:custGeom>
            <a:solidFill>
              <a:srgbClr val="EFEB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1428;p53"/>
            <p:cNvSpPr/>
            <p:nvPr/>
          </p:nvSpPr>
          <p:spPr>
            <a:xfrm>
              <a:off x="3167300" y="348800"/>
              <a:ext cx="139350" cy="40850"/>
            </a:xfrm>
            <a:custGeom>
              <a:avLst/>
              <a:gdLst/>
              <a:ahLst/>
              <a:cxnLst/>
              <a:rect l="l" t="t" r="r" b="b"/>
              <a:pathLst>
                <a:path w="5574" h="1634" extrusionOk="0">
                  <a:moveTo>
                    <a:pt x="5266" y="0"/>
                  </a:moveTo>
                  <a:cubicBezTo>
                    <a:pt x="4740" y="49"/>
                    <a:pt x="4216" y="122"/>
                    <a:pt x="3695" y="218"/>
                  </a:cubicBezTo>
                  <a:cubicBezTo>
                    <a:pt x="2937" y="358"/>
                    <a:pt x="2188" y="550"/>
                    <a:pt x="1456" y="790"/>
                  </a:cubicBezTo>
                  <a:cubicBezTo>
                    <a:pt x="1081" y="913"/>
                    <a:pt x="711" y="1050"/>
                    <a:pt x="346" y="1200"/>
                  </a:cubicBezTo>
                  <a:cubicBezTo>
                    <a:pt x="321" y="1211"/>
                    <a:pt x="293" y="1221"/>
                    <a:pt x="267" y="1232"/>
                  </a:cubicBezTo>
                  <a:cubicBezTo>
                    <a:pt x="174" y="1358"/>
                    <a:pt x="86" y="1493"/>
                    <a:pt x="1" y="1633"/>
                  </a:cubicBezTo>
                  <a:cubicBezTo>
                    <a:pt x="203" y="1549"/>
                    <a:pt x="403" y="1458"/>
                    <a:pt x="602" y="1381"/>
                  </a:cubicBezTo>
                  <a:cubicBezTo>
                    <a:pt x="948" y="1247"/>
                    <a:pt x="1297" y="1125"/>
                    <a:pt x="1650" y="1012"/>
                  </a:cubicBezTo>
                  <a:cubicBezTo>
                    <a:pt x="2414" y="767"/>
                    <a:pt x="3194" y="571"/>
                    <a:pt x="3984" y="430"/>
                  </a:cubicBezTo>
                  <a:cubicBezTo>
                    <a:pt x="4510" y="335"/>
                    <a:pt x="5041" y="263"/>
                    <a:pt x="5574" y="216"/>
                  </a:cubicBezTo>
                  <a:cubicBezTo>
                    <a:pt x="5474" y="137"/>
                    <a:pt x="5371" y="66"/>
                    <a:pt x="5266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1429;p53"/>
            <p:cNvSpPr/>
            <p:nvPr/>
          </p:nvSpPr>
          <p:spPr>
            <a:xfrm>
              <a:off x="3089425" y="634600"/>
              <a:ext cx="247300" cy="340850"/>
            </a:xfrm>
            <a:custGeom>
              <a:avLst/>
              <a:gdLst/>
              <a:ahLst/>
              <a:cxnLst/>
              <a:rect l="l" t="t" r="r" b="b"/>
              <a:pathLst>
                <a:path w="9892" h="13634" extrusionOk="0">
                  <a:moveTo>
                    <a:pt x="2918" y="0"/>
                  </a:moveTo>
                  <a:cubicBezTo>
                    <a:pt x="2918" y="0"/>
                    <a:pt x="2349" y="641"/>
                    <a:pt x="2349" y="926"/>
                  </a:cubicBezTo>
                  <a:cubicBezTo>
                    <a:pt x="2349" y="1211"/>
                    <a:pt x="143" y="12455"/>
                    <a:pt x="143" y="12455"/>
                  </a:cubicBezTo>
                  <a:cubicBezTo>
                    <a:pt x="143" y="12455"/>
                    <a:pt x="1" y="12739"/>
                    <a:pt x="641" y="13167"/>
                  </a:cubicBezTo>
                  <a:cubicBezTo>
                    <a:pt x="641" y="13167"/>
                    <a:pt x="3672" y="13633"/>
                    <a:pt x="6097" y="13633"/>
                  </a:cubicBezTo>
                  <a:cubicBezTo>
                    <a:pt x="7462" y="13633"/>
                    <a:pt x="8634" y="13485"/>
                    <a:pt x="8967" y="13024"/>
                  </a:cubicBezTo>
                  <a:cubicBezTo>
                    <a:pt x="9892" y="11743"/>
                    <a:pt x="9039" y="570"/>
                    <a:pt x="8114" y="499"/>
                  </a:cubicBezTo>
                  <a:cubicBezTo>
                    <a:pt x="7188" y="428"/>
                    <a:pt x="2918" y="0"/>
                    <a:pt x="2918" y="0"/>
                  </a:cubicBezTo>
                  <a:close/>
                </a:path>
              </a:pathLst>
            </a:custGeom>
            <a:solidFill>
              <a:srgbClr val="FEFB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1430;p53"/>
            <p:cNvSpPr/>
            <p:nvPr/>
          </p:nvSpPr>
          <p:spPr>
            <a:xfrm>
              <a:off x="3103975" y="866550"/>
              <a:ext cx="219600" cy="27275"/>
            </a:xfrm>
            <a:custGeom>
              <a:avLst/>
              <a:gdLst/>
              <a:ahLst/>
              <a:cxnLst/>
              <a:rect l="l" t="t" r="r" b="b"/>
              <a:pathLst>
                <a:path w="8784" h="1091" extrusionOk="0">
                  <a:moveTo>
                    <a:pt x="8782" y="1"/>
                  </a:moveTo>
                  <a:lnTo>
                    <a:pt x="8702" y="15"/>
                  </a:lnTo>
                  <a:cubicBezTo>
                    <a:pt x="6644" y="377"/>
                    <a:pt x="4572" y="637"/>
                    <a:pt x="2487" y="800"/>
                  </a:cubicBezTo>
                  <a:cubicBezTo>
                    <a:pt x="2093" y="831"/>
                    <a:pt x="1702" y="852"/>
                    <a:pt x="1313" y="852"/>
                  </a:cubicBezTo>
                  <a:cubicBezTo>
                    <a:pt x="884" y="852"/>
                    <a:pt x="458" y="826"/>
                    <a:pt x="34" y="757"/>
                  </a:cubicBezTo>
                  <a:cubicBezTo>
                    <a:pt x="22" y="817"/>
                    <a:pt x="12" y="874"/>
                    <a:pt x="1" y="931"/>
                  </a:cubicBezTo>
                  <a:cubicBezTo>
                    <a:pt x="502" y="1051"/>
                    <a:pt x="1023" y="1091"/>
                    <a:pt x="1542" y="1091"/>
                  </a:cubicBezTo>
                  <a:cubicBezTo>
                    <a:pt x="1775" y="1091"/>
                    <a:pt x="2007" y="1083"/>
                    <a:pt x="2237" y="1070"/>
                  </a:cubicBezTo>
                  <a:cubicBezTo>
                    <a:pt x="3351" y="1011"/>
                    <a:pt x="4463" y="894"/>
                    <a:pt x="5569" y="761"/>
                  </a:cubicBezTo>
                  <a:cubicBezTo>
                    <a:pt x="6644" y="630"/>
                    <a:pt x="7715" y="473"/>
                    <a:pt x="8784" y="290"/>
                  </a:cubicBezTo>
                  <a:cubicBezTo>
                    <a:pt x="8784" y="195"/>
                    <a:pt x="8783" y="98"/>
                    <a:pt x="8782" y="1"/>
                  </a:cubicBez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1431;p53"/>
            <p:cNvSpPr/>
            <p:nvPr/>
          </p:nvSpPr>
          <p:spPr>
            <a:xfrm>
              <a:off x="3116000" y="820575"/>
              <a:ext cx="207250" cy="32300"/>
            </a:xfrm>
            <a:custGeom>
              <a:avLst/>
              <a:gdLst/>
              <a:ahLst/>
              <a:cxnLst/>
              <a:rect l="l" t="t" r="r" b="b"/>
              <a:pathLst>
                <a:path w="8290" h="1292" extrusionOk="0">
                  <a:moveTo>
                    <a:pt x="58" y="1"/>
                  </a:moveTo>
                  <a:cubicBezTo>
                    <a:pt x="39" y="100"/>
                    <a:pt x="20" y="198"/>
                    <a:pt x="1" y="296"/>
                  </a:cubicBezTo>
                  <a:cubicBezTo>
                    <a:pt x="660" y="514"/>
                    <a:pt x="1346" y="670"/>
                    <a:pt x="2016" y="808"/>
                  </a:cubicBezTo>
                  <a:cubicBezTo>
                    <a:pt x="2987" y="1006"/>
                    <a:pt x="3969" y="1145"/>
                    <a:pt x="4958" y="1219"/>
                  </a:cubicBezTo>
                  <a:cubicBezTo>
                    <a:pt x="5579" y="1268"/>
                    <a:pt x="6203" y="1291"/>
                    <a:pt x="6827" y="1291"/>
                  </a:cubicBezTo>
                  <a:cubicBezTo>
                    <a:pt x="7315" y="1291"/>
                    <a:pt x="7803" y="1277"/>
                    <a:pt x="8290" y="1248"/>
                  </a:cubicBezTo>
                  <a:cubicBezTo>
                    <a:pt x="8286" y="1137"/>
                    <a:pt x="8284" y="1025"/>
                    <a:pt x="8279" y="914"/>
                  </a:cubicBezTo>
                  <a:cubicBezTo>
                    <a:pt x="7776" y="945"/>
                    <a:pt x="7273" y="961"/>
                    <a:pt x="6769" y="961"/>
                  </a:cubicBezTo>
                  <a:cubicBezTo>
                    <a:pt x="5311" y="961"/>
                    <a:pt x="3855" y="828"/>
                    <a:pt x="2418" y="564"/>
                  </a:cubicBezTo>
                  <a:cubicBezTo>
                    <a:pt x="1619" y="416"/>
                    <a:pt x="841" y="203"/>
                    <a:pt x="58" y="1"/>
                  </a:cubicBez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1432;p53"/>
            <p:cNvSpPr/>
            <p:nvPr/>
          </p:nvSpPr>
          <p:spPr>
            <a:xfrm>
              <a:off x="3097400" y="917100"/>
              <a:ext cx="222650" cy="31175"/>
            </a:xfrm>
            <a:custGeom>
              <a:avLst/>
              <a:gdLst/>
              <a:ahLst/>
              <a:cxnLst/>
              <a:rect l="l" t="t" r="r" b="b"/>
              <a:pathLst>
                <a:path w="8906" h="1247" extrusionOk="0">
                  <a:moveTo>
                    <a:pt x="50" y="1"/>
                  </a:moveTo>
                  <a:cubicBezTo>
                    <a:pt x="33" y="87"/>
                    <a:pt x="16" y="172"/>
                    <a:pt x="1" y="250"/>
                  </a:cubicBezTo>
                  <a:cubicBezTo>
                    <a:pt x="1773" y="888"/>
                    <a:pt x="3687" y="1188"/>
                    <a:pt x="5555" y="1239"/>
                  </a:cubicBezTo>
                  <a:cubicBezTo>
                    <a:pt x="5735" y="1244"/>
                    <a:pt x="5915" y="1247"/>
                    <a:pt x="6095" y="1247"/>
                  </a:cubicBezTo>
                  <a:cubicBezTo>
                    <a:pt x="7025" y="1247"/>
                    <a:pt x="7954" y="1182"/>
                    <a:pt x="8876" y="1053"/>
                  </a:cubicBezTo>
                  <a:cubicBezTo>
                    <a:pt x="8886" y="998"/>
                    <a:pt x="8896" y="941"/>
                    <a:pt x="8905" y="882"/>
                  </a:cubicBezTo>
                  <a:lnTo>
                    <a:pt x="8905" y="882"/>
                  </a:lnTo>
                  <a:cubicBezTo>
                    <a:pt x="8060" y="994"/>
                    <a:pt x="7209" y="1049"/>
                    <a:pt x="6359" y="1049"/>
                  </a:cubicBezTo>
                  <a:cubicBezTo>
                    <a:pt x="5196" y="1049"/>
                    <a:pt x="4034" y="945"/>
                    <a:pt x="2887" y="738"/>
                  </a:cubicBezTo>
                  <a:cubicBezTo>
                    <a:pt x="1922" y="563"/>
                    <a:pt x="980" y="304"/>
                    <a:pt x="50" y="1"/>
                  </a:cubicBez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1433;p53"/>
            <p:cNvSpPr/>
            <p:nvPr/>
          </p:nvSpPr>
          <p:spPr>
            <a:xfrm>
              <a:off x="3140675" y="670425"/>
              <a:ext cx="165050" cy="29350"/>
            </a:xfrm>
            <a:custGeom>
              <a:avLst/>
              <a:gdLst/>
              <a:ahLst/>
              <a:cxnLst/>
              <a:rect l="l" t="t" r="r" b="b"/>
              <a:pathLst>
                <a:path w="6602" h="1174" extrusionOk="0">
                  <a:moveTo>
                    <a:pt x="6531" y="0"/>
                  </a:moveTo>
                  <a:cubicBezTo>
                    <a:pt x="4995" y="376"/>
                    <a:pt x="3443" y="677"/>
                    <a:pt x="1866" y="819"/>
                  </a:cubicBezTo>
                  <a:cubicBezTo>
                    <a:pt x="1261" y="874"/>
                    <a:pt x="656" y="880"/>
                    <a:pt x="52" y="895"/>
                  </a:cubicBezTo>
                  <a:lnTo>
                    <a:pt x="0" y="1168"/>
                  </a:lnTo>
                  <a:cubicBezTo>
                    <a:pt x="110" y="1172"/>
                    <a:pt x="220" y="1173"/>
                    <a:pt x="330" y="1173"/>
                  </a:cubicBezTo>
                  <a:cubicBezTo>
                    <a:pt x="737" y="1173"/>
                    <a:pt x="1146" y="1150"/>
                    <a:pt x="1544" y="1124"/>
                  </a:cubicBezTo>
                  <a:cubicBezTo>
                    <a:pt x="2314" y="1075"/>
                    <a:pt x="3080" y="983"/>
                    <a:pt x="3842" y="861"/>
                  </a:cubicBezTo>
                  <a:cubicBezTo>
                    <a:pt x="4769" y="712"/>
                    <a:pt x="5688" y="518"/>
                    <a:pt x="6602" y="295"/>
                  </a:cubicBezTo>
                  <a:cubicBezTo>
                    <a:pt x="6578" y="192"/>
                    <a:pt x="6554" y="93"/>
                    <a:pt x="6531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1434;p53"/>
            <p:cNvSpPr/>
            <p:nvPr/>
          </p:nvSpPr>
          <p:spPr>
            <a:xfrm>
              <a:off x="3150850" y="645300"/>
              <a:ext cx="140175" cy="13600"/>
            </a:xfrm>
            <a:custGeom>
              <a:avLst/>
              <a:gdLst/>
              <a:ahLst/>
              <a:cxnLst/>
              <a:rect l="l" t="t" r="r" b="b"/>
              <a:pathLst>
                <a:path w="5607" h="544" extrusionOk="0">
                  <a:moveTo>
                    <a:pt x="4863" y="1"/>
                  </a:moveTo>
                  <a:cubicBezTo>
                    <a:pt x="4445" y="113"/>
                    <a:pt x="4019" y="195"/>
                    <a:pt x="3590" y="246"/>
                  </a:cubicBezTo>
                  <a:cubicBezTo>
                    <a:pt x="3172" y="296"/>
                    <a:pt x="2751" y="320"/>
                    <a:pt x="2331" y="320"/>
                  </a:cubicBezTo>
                  <a:cubicBezTo>
                    <a:pt x="2084" y="320"/>
                    <a:pt x="1838" y="312"/>
                    <a:pt x="1593" y="295"/>
                  </a:cubicBezTo>
                  <a:cubicBezTo>
                    <a:pt x="1111" y="261"/>
                    <a:pt x="551" y="248"/>
                    <a:pt x="93" y="47"/>
                  </a:cubicBezTo>
                  <a:cubicBezTo>
                    <a:pt x="60" y="97"/>
                    <a:pt x="29" y="148"/>
                    <a:pt x="0" y="198"/>
                  </a:cubicBezTo>
                  <a:cubicBezTo>
                    <a:pt x="349" y="358"/>
                    <a:pt x="763" y="414"/>
                    <a:pt x="1124" y="459"/>
                  </a:cubicBezTo>
                  <a:cubicBezTo>
                    <a:pt x="1579" y="515"/>
                    <a:pt x="2038" y="543"/>
                    <a:pt x="2497" y="543"/>
                  </a:cubicBezTo>
                  <a:cubicBezTo>
                    <a:pt x="2798" y="543"/>
                    <a:pt x="3099" y="531"/>
                    <a:pt x="3399" y="507"/>
                  </a:cubicBezTo>
                  <a:cubicBezTo>
                    <a:pt x="4136" y="447"/>
                    <a:pt x="4869" y="309"/>
                    <a:pt x="5572" y="78"/>
                  </a:cubicBezTo>
                  <a:lnTo>
                    <a:pt x="5607" y="68"/>
                  </a:lnTo>
                  <a:cubicBezTo>
                    <a:pt x="5436" y="53"/>
                    <a:pt x="5176" y="31"/>
                    <a:pt x="4863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1435;p53"/>
            <p:cNvSpPr/>
            <p:nvPr/>
          </p:nvSpPr>
          <p:spPr>
            <a:xfrm>
              <a:off x="3202325" y="679875"/>
              <a:ext cx="104175" cy="26700"/>
            </a:xfrm>
            <a:custGeom>
              <a:avLst/>
              <a:gdLst/>
              <a:ahLst/>
              <a:cxnLst/>
              <a:rect l="l" t="t" r="r" b="b"/>
              <a:pathLst>
                <a:path w="4167" h="1068" extrusionOk="0">
                  <a:moveTo>
                    <a:pt x="4154" y="1"/>
                  </a:moveTo>
                  <a:cubicBezTo>
                    <a:pt x="2826" y="442"/>
                    <a:pt x="1472" y="796"/>
                    <a:pt x="87" y="1031"/>
                  </a:cubicBezTo>
                  <a:cubicBezTo>
                    <a:pt x="14" y="1044"/>
                    <a:pt x="1" y="1068"/>
                    <a:pt x="49" y="1068"/>
                  </a:cubicBezTo>
                  <a:cubicBezTo>
                    <a:pt x="60" y="1068"/>
                    <a:pt x="74" y="1066"/>
                    <a:pt x="92" y="1064"/>
                  </a:cubicBezTo>
                  <a:cubicBezTo>
                    <a:pt x="1469" y="836"/>
                    <a:pt x="2839" y="508"/>
                    <a:pt x="4167" y="61"/>
                  </a:cubicBezTo>
                  <a:cubicBezTo>
                    <a:pt x="4162" y="41"/>
                    <a:pt x="4157" y="21"/>
                    <a:pt x="4154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1436;p53"/>
            <p:cNvSpPr/>
            <p:nvPr/>
          </p:nvSpPr>
          <p:spPr>
            <a:xfrm>
              <a:off x="3123525" y="759800"/>
              <a:ext cx="194700" cy="29625"/>
            </a:xfrm>
            <a:custGeom>
              <a:avLst/>
              <a:gdLst/>
              <a:ahLst/>
              <a:cxnLst/>
              <a:rect l="l" t="t" r="r" b="b"/>
              <a:pathLst>
                <a:path w="7788" h="1185" extrusionOk="0">
                  <a:moveTo>
                    <a:pt x="7760" y="0"/>
                  </a:moveTo>
                  <a:cubicBezTo>
                    <a:pt x="7718" y="11"/>
                    <a:pt x="7675" y="21"/>
                    <a:pt x="7631" y="30"/>
                  </a:cubicBezTo>
                  <a:cubicBezTo>
                    <a:pt x="5930" y="415"/>
                    <a:pt x="4209" y="726"/>
                    <a:pt x="2470" y="879"/>
                  </a:cubicBezTo>
                  <a:cubicBezTo>
                    <a:pt x="1661" y="950"/>
                    <a:pt x="849" y="989"/>
                    <a:pt x="37" y="989"/>
                  </a:cubicBezTo>
                  <a:lnTo>
                    <a:pt x="1" y="1175"/>
                  </a:lnTo>
                  <a:cubicBezTo>
                    <a:pt x="225" y="1182"/>
                    <a:pt x="448" y="1185"/>
                    <a:pt x="671" y="1185"/>
                  </a:cubicBezTo>
                  <a:cubicBezTo>
                    <a:pt x="3070" y="1185"/>
                    <a:pt x="5447" y="815"/>
                    <a:pt x="7788" y="296"/>
                  </a:cubicBezTo>
                  <a:cubicBezTo>
                    <a:pt x="7779" y="196"/>
                    <a:pt x="7770" y="98"/>
                    <a:pt x="7760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1437;p53"/>
            <p:cNvSpPr/>
            <p:nvPr/>
          </p:nvSpPr>
          <p:spPr>
            <a:xfrm>
              <a:off x="3135675" y="721375"/>
              <a:ext cx="180125" cy="24100"/>
            </a:xfrm>
            <a:custGeom>
              <a:avLst/>
              <a:gdLst/>
              <a:ahLst/>
              <a:cxnLst/>
              <a:rect l="l" t="t" r="r" b="b"/>
              <a:pathLst>
                <a:path w="7205" h="964" extrusionOk="0">
                  <a:moveTo>
                    <a:pt x="36" y="1"/>
                  </a:moveTo>
                  <a:cubicBezTo>
                    <a:pt x="24" y="63"/>
                    <a:pt x="12" y="125"/>
                    <a:pt x="0" y="189"/>
                  </a:cubicBezTo>
                  <a:cubicBezTo>
                    <a:pt x="1198" y="734"/>
                    <a:pt x="2566" y="896"/>
                    <a:pt x="3864" y="946"/>
                  </a:cubicBezTo>
                  <a:cubicBezTo>
                    <a:pt x="4187" y="958"/>
                    <a:pt x="4510" y="964"/>
                    <a:pt x="4834" y="964"/>
                  </a:cubicBezTo>
                  <a:cubicBezTo>
                    <a:pt x="5624" y="964"/>
                    <a:pt x="6415" y="929"/>
                    <a:pt x="7204" y="864"/>
                  </a:cubicBezTo>
                  <a:cubicBezTo>
                    <a:pt x="7191" y="751"/>
                    <a:pt x="7179" y="639"/>
                    <a:pt x="7166" y="529"/>
                  </a:cubicBezTo>
                  <a:cubicBezTo>
                    <a:pt x="6946" y="548"/>
                    <a:pt x="6726" y="566"/>
                    <a:pt x="6506" y="581"/>
                  </a:cubicBezTo>
                  <a:cubicBezTo>
                    <a:pt x="5793" y="628"/>
                    <a:pt x="5071" y="663"/>
                    <a:pt x="4349" y="663"/>
                  </a:cubicBezTo>
                  <a:cubicBezTo>
                    <a:pt x="3521" y="663"/>
                    <a:pt x="2693" y="617"/>
                    <a:pt x="1881" y="491"/>
                  </a:cubicBezTo>
                  <a:cubicBezTo>
                    <a:pt x="1250" y="393"/>
                    <a:pt x="632" y="228"/>
                    <a:pt x="36" y="1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1438;p53"/>
            <p:cNvSpPr/>
            <p:nvPr/>
          </p:nvSpPr>
          <p:spPr>
            <a:xfrm>
              <a:off x="3133000" y="736750"/>
              <a:ext cx="51900" cy="14500"/>
            </a:xfrm>
            <a:custGeom>
              <a:avLst/>
              <a:gdLst/>
              <a:ahLst/>
              <a:cxnLst/>
              <a:rect l="l" t="t" r="r" b="b"/>
              <a:pathLst>
                <a:path w="2076" h="580" extrusionOk="0">
                  <a:moveTo>
                    <a:pt x="25" y="0"/>
                  </a:moveTo>
                  <a:cubicBezTo>
                    <a:pt x="17" y="44"/>
                    <a:pt x="9" y="88"/>
                    <a:pt x="0" y="132"/>
                  </a:cubicBezTo>
                  <a:lnTo>
                    <a:pt x="25" y="139"/>
                  </a:lnTo>
                  <a:cubicBezTo>
                    <a:pt x="652" y="300"/>
                    <a:pt x="1287" y="431"/>
                    <a:pt x="1916" y="578"/>
                  </a:cubicBezTo>
                  <a:cubicBezTo>
                    <a:pt x="1919" y="579"/>
                    <a:pt x="1921" y="579"/>
                    <a:pt x="1924" y="579"/>
                  </a:cubicBezTo>
                  <a:cubicBezTo>
                    <a:pt x="1969" y="579"/>
                    <a:pt x="2075" y="516"/>
                    <a:pt x="2027" y="505"/>
                  </a:cubicBezTo>
                  <a:cubicBezTo>
                    <a:pt x="1433" y="361"/>
                    <a:pt x="838" y="219"/>
                    <a:pt x="247" y="62"/>
                  </a:cubicBezTo>
                  <a:cubicBezTo>
                    <a:pt x="173" y="42"/>
                    <a:pt x="99" y="21"/>
                    <a:pt x="25" y="0"/>
                  </a:cubicBezTo>
                  <a:close/>
                </a:path>
              </a:pathLst>
            </a:custGeom>
            <a:solidFill>
              <a:srgbClr val="FED8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1439;p53"/>
            <p:cNvSpPr/>
            <p:nvPr/>
          </p:nvSpPr>
          <p:spPr>
            <a:xfrm>
              <a:off x="3208925" y="771100"/>
              <a:ext cx="109925" cy="24050"/>
            </a:xfrm>
            <a:custGeom>
              <a:avLst/>
              <a:gdLst/>
              <a:ahLst/>
              <a:cxnLst/>
              <a:rect l="l" t="t" r="r" b="b"/>
              <a:pathLst>
                <a:path w="4397" h="962" extrusionOk="0">
                  <a:moveTo>
                    <a:pt x="4386" y="1"/>
                  </a:moveTo>
                  <a:cubicBezTo>
                    <a:pt x="3752" y="237"/>
                    <a:pt x="3107" y="441"/>
                    <a:pt x="2441" y="583"/>
                  </a:cubicBezTo>
                  <a:cubicBezTo>
                    <a:pt x="1656" y="750"/>
                    <a:pt x="867" y="779"/>
                    <a:pt x="73" y="875"/>
                  </a:cubicBezTo>
                  <a:cubicBezTo>
                    <a:pt x="0" y="884"/>
                    <a:pt x="90" y="954"/>
                    <a:pt x="124" y="955"/>
                  </a:cubicBezTo>
                  <a:cubicBezTo>
                    <a:pt x="213" y="960"/>
                    <a:pt x="302" y="962"/>
                    <a:pt x="391" y="962"/>
                  </a:cubicBezTo>
                  <a:cubicBezTo>
                    <a:pt x="1116" y="962"/>
                    <a:pt x="1862" y="819"/>
                    <a:pt x="2559" y="665"/>
                  </a:cubicBezTo>
                  <a:cubicBezTo>
                    <a:pt x="3183" y="528"/>
                    <a:pt x="3801" y="348"/>
                    <a:pt x="4397" y="116"/>
                  </a:cubicBezTo>
                  <a:lnTo>
                    <a:pt x="4386" y="1"/>
                  </a:lnTo>
                  <a:close/>
                </a:path>
              </a:pathLst>
            </a:custGeom>
            <a:solidFill>
              <a:srgbClr val="FE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1440;p53"/>
            <p:cNvSpPr/>
            <p:nvPr/>
          </p:nvSpPr>
          <p:spPr>
            <a:xfrm>
              <a:off x="3135675" y="399750"/>
              <a:ext cx="231325" cy="58725"/>
            </a:xfrm>
            <a:custGeom>
              <a:avLst/>
              <a:gdLst/>
              <a:ahLst/>
              <a:cxnLst/>
              <a:rect l="l" t="t" r="r" b="b"/>
              <a:pathLst>
                <a:path w="9253" h="2349" extrusionOk="0">
                  <a:moveTo>
                    <a:pt x="9039" y="1"/>
                  </a:moveTo>
                  <a:lnTo>
                    <a:pt x="72" y="428"/>
                  </a:lnTo>
                  <a:lnTo>
                    <a:pt x="0" y="2349"/>
                  </a:lnTo>
                  <a:lnTo>
                    <a:pt x="9252" y="1496"/>
                  </a:lnTo>
                  <a:lnTo>
                    <a:pt x="9039" y="1"/>
                  </a:lnTo>
                  <a:close/>
                </a:path>
              </a:pathLst>
            </a:custGeom>
            <a:solidFill>
              <a:srgbClr val="FEFB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1441;p53"/>
            <p:cNvSpPr/>
            <p:nvPr/>
          </p:nvSpPr>
          <p:spPr>
            <a:xfrm>
              <a:off x="3170100" y="483675"/>
              <a:ext cx="36525" cy="34950"/>
            </a:xfrm>
            <a:custGeom>
              <a:avLst/>
              <a:gdLst/>
              <a:ahLst/>
              <a:cxnLst/>
              <a:rect l="l" t="t" r="r" b="b"/>
              <a:pathLst>
                <a:path w="1461" h="1398" extrusionOk="0">
                  <a:moveTo>
                    <a:pt x="1431" y="0"/>
                  </a:moveTo>
                  <a:cubicBezTo>
                    <a:pt x="1407" y="0"/>
                    <a:pt x="1379" y="13"/>
                    <a:pt x="1377" y="31"/>
                  </a:cubicBezTo>
                  <a:cubicBezTo>
                    <a:pt x="1348" y="477"/>
                    <a:pt x="1374" y="1153"/>
                    <a:pt x="843" y="1327"/>
                  </a:cubicBezTo>
                  <a:cubicBezTo>
                    <a:pt x="795" y="1343"/>
                    <a:pt x="747" y="1350"/>
                    <a:pt x="700" y="1350"/>
                  </a:cubicBezTo>
                  <a:cubicBezTo>
                    <a:pt x="502" y="1350"/>
                    <a:pt x="322" y="1220"/>
                    <a:pt x="216" y="1048"/>
                  </a:cubicBezTo>
                  <a:cubicBezTo>
                    <a:pt x="75" y="821"/>
                    <a:pt x="67" y="549"/>
                    <a:pt x="71" y="289"/>
                  </a:cubicBezTo>
                  <a:cubicBezTo>
                    <a:pt x="71" y="282"/>
                    <a:pt x="64" y="279"/>
                    <a:pt x="55" y="279"/>
                  </a:cubicBezTo>
                  <a:cubicBezTo>
                    <a:pt x="44" y="279"/>
                    <a:pt x="30" y="285"/>
                    <a:pt x="29" y="294"/>
                  </a:cubicBezTo>
                  <a:cubicBezTo>
                    <a:pt x="0" y="578"/>
                    <a:pt x="16" y="894"/>
                    <a:pt x="192" y="1133"/>
                  </a:cubicBezTo>
                  <a:cubicBezTo>
                    <a:pt x="309" y="1291"/>
                    <a:pt x="488" y="1397"/>
                    <a:pt x="682" y="1397"/>
                  </a:cubicBezTo>
                  <a:cubicBezTo>
                    <a:pt x="717" y="1397"/>
                    <a:pt x="752" y="1394"/>
                    <a:pt x="788" y="1386"/>
                  </a:cubicBezTo>
                  <a:cubicBezTo>
                    <a:pt x="1399" y="1263"/>
                    <a:pt x="1449" y="519"/>
                    <a:pt x="1459" y="21"/>
                  </a:cubicBezTo>
                  <a:cubicBezTo>
                    <a:pt x="1460" y="7"/>
                    <a:pt x="1447" y="0"/>
                    <a:pt x="14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1442;p53"/>
            <p:cNvSpPr/>
            <p:nvPr/>
          </p:nvSpPr>
          <p:spPr>
            <a:xfrm>
              <a:off x="3279625" y="480125"/>
              <a:ext cx="41525" cy="43950"/>
            </a:xfrm>
            <a:custGeom>
              <a:avLst/>
              <a:gdLst/>
              <a:ahLst/>
              <a:cxnLst/>
              <a:rect l="l" t="t" r="r" b="b"/>
              <a:pathLst>
                <a:path w="1661" h="1758" extrusionOk="0">
                  <a:moveTo>
                    <a:pt x="1505" y="1"/>
                  </a:moveTo>
                  <a:cubicBezTo>
                    <a:pt x="1477" y="1"/>
                    <a:pt x="1437" y="18"/>
                    <a:pt x="1443" y="34"/>
                  </a:cubicBezTo>
                  <a:cubicBezTo>
                    <a:pt x="1545" y="336"/>
                    <a:pt x="1506" y="645"/>
                    <a:pt x="1390" y="938"/>
                  </a:cubicBezTo>
                  <a:cubicBezTo>
                    <a:pt x="1331" y="1086"/>
                    <a:pt x="1258" y="1226"/>
                    <a:pt x="1172" y="1359"/>
                  </a:cubicBezTo>
                  <a:cubicBezTo>
                    <a:pt x="1084" y="1500"/>
                    <a:pt x="982" y="1656"/>
                    <a:pt x="814" y="1700"/>
                  </a:cubicBezTo>
                  <a:cubicBezTo>
                    <a:pt x="779" y="1709"/>
                    <a:pt x="745" y="1714"/>
                    <a:pt x="713" y="1714"/>
                  </a:cubicBezTo>
                  <a:cubicBezTo>
                    <a:pt x="395" y="1714"/>
                    <a:pt x="229" y="1291"/>
                    <a:pt x="170" y="1026"/>
                  </a:cubicBezTo>
                  <a:cubicBezTo>
                    <a:pt x="138" y="869"/>
                    <a:pt x="122" y="707"/>
                    <a:pt x="122" y="547"/>
                  </a:cubicBezTo>
                  <a:cubicBezTo>
                    <a:pt x="120" y="370"/>
                    <a:pt x="148" y="196"/>
                    <a:pt x="148" y="21"/>
                  </a:cubicBezTo>
                  <a:cubicBezTo>
                    <a:pt x="148" y="16"/>
                    <a:pt x="143" y="15"/>
                    <a:pt x="137" y="15"/>
                  </a:cubicBezTo>
                  <a:cubicBezTo>
                    <a:pt x="124" y="15"/>
                    <a:pt x="101" y="23"/>
                    <a:pt x="99" y="30"/>
                  </a:cubicBezTo>
                  <a:cubicBezTo>
                    <a:pt x="0" y="411"/>
                    <a:pt x="20" y="883"/>
                    <a:pt x="147" y="1254"/>
                  </a:cubicBezTo>
                  <a:cubicBezTo>
                    <a:pt x="232" y="1504"/>
                    <a:pt x="428" y="1758"/>
                    <a:pt x="703" y="1758"/>
                  </a:cubicBezTo>
                  <a:cubicBezTo>
                    <a:pt x="738" y="1758"/>
                    <a:pt x="774" y="1754"/>
                    <a:pt x="812" y="1745"/>
                  </a:cubicBezTo>
                  <a:cubicBezTo>
                    <a:pt x="1112" y="1675"/>
                    <a:pt x="1288" y="1327"/>
                    <a:pt x="1410" y="1074"/>
                  </a:cubicBezTo>
                  <a:cubicBezTo>
                    <a:pt x="1569" y="744"/>
                    <a:pt x="1660" y="363"/>
                    <a:pt x="1528" y="11"/>
                  </a:cubicBezTo>
                  <a:cubicBezTo>
                    <a:pt x="1526" y="4"/>
                    <a:pt x="1517" y="1"/>
                    <a:pt x="15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1443;p53"/>
            <p:cNvSpPr/>
            <p:nvPr/>
          </p:nvSpPr>
          <p:spPr>
            <a:xfrm>
              <a:off x="3052675" y="719125"/>
              <a:ext cx="36575" cy="68975"/>
            </a:xfrm>
            <a:custGeom>
              <a:avLst/>
              <a:gdLst/>
              <a:ahLst/>
              <a:cxnLst/>
              <a:rect l="l" t="t" r="r" b="b"/>
              <a:pathLst>
                <a:path w="1463" h="2759" extrusionOk="0">
                  <a:moveTo>
                    <a:pt x="484" y="1"/>
                  </a:moveTo>
                  <a:lnTo>
                    <a:pt x="92" y="901"/>
                  </a:lnTo>
                  <a:lnTo>
                    <a:pt x="180" y="715"/>
                  </a:lnTo>
                  <a:lnTo>
                    <a:pt x="180" y="715"/>
                  </a:lnTo>
                  <a:cubicBezTo>
                    <a:pt x="151" y="776"/>
                    <a:pt x="124" y="837"/>
                    <a:pt x="95" y="899"/>
                  </a:cubicBezTo>
                  <a:cubicBezTo>
                    <a:pt x="48" y="1003"/>
                    <a:pt x="0" y="1117"/>
                    <a:pt x="31" y="1226"/>
                  </a:cubicBezTo>
                  <a:cubicBezTo>
                    <a:pt x="54" y="1305"/>
                    <a:pt x="113" y="1364"/>
                    <a:pt x="169" y="1424"/>
                  </a:cubicBezTo>
                  <a:cubicBezTo>
                    <a:pt x="549" y="1820"/>
                    <a:pt x="866" y="2269"/>
                    <a:pt x="1115" y="2758"/>
                  </a:cubicBezTo>
                  <a:cubicBezTo>
                    <a:pt x="1185" y="2563"/>
                    <a:pt x="1284" y="2378"/>
                    <a:pt x="1406" y="2211"/>
                  </a:cubicBezTo>
                  <a:cubicBezTo>
                    <a:pt x="1429" y="2177"/>
                    <a:pt x="1456" y="2144"/>
                    <a:pt x="1460" y="2103"/>
                  </a:cubicBezTo>
                  <a:cubicBezTo>
                    <a:pt x="1463" y="2070"/>
                    <a:pt x="1457" y="2038"/>
                    <a:pt x="1446" y="2007"/>
                  </a:cubicBezTo>
                  <a:cubicBezTo>
                    <a:pt x="1228" y="1291"/>
                    <a:pt x="997" y="547"/>
                    <a:pt x="484" y="1"/>
                  </a:cubicBezTo>
                  <a:close/>
                </a:path>
              </a:pathLst>
            </a:custGeom>
            <a:solidFill>
              <a:srgbClr val="FEFB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795378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0" name="Google Shape;1500;p54"/>
          <p:cNvSpPr/>
          <p:nvPr/>
        </p:nvSpPr>
        <p:spPr>
          <a:xfrm>
            <a:off x="4698234" y="138776"/>
            <a:ext cx="1005250" cy="5829300"/>
          </a:xfrm>
          <a:custGeom>
            <a:avLst/>
            <a:gdLst/>
            <a:ahLst/>
            <a:cxnLst/>
            <a:rect l="l" t="t" r="r" b="b"/>
            <a:pathLst>
              <a:path w="40210" h="233172" extrusionOk="0">
                <a:moveTo>
                  <a:pt x="13540" y="0"/>
                </a:moveTo>
                <a:cubicBezTo>
                  <a:pt x="9471" y="14241"/>
                  <a:pt x="5004" y="29926"/>
                  <a:pt x="8968" y="44196"/>
                </a:cubicBezTo>
                <a:cubicBezTo>
                  <a:pt x="12451" y="56735"/>
                  <a:pt x="21317" y="67110"/>
                  <a:pt x="27637" y="78486"/>
                </a:cubicBezTo>
                <a:cubicBezTo>
                  <a:pt x="34779" y="91342"/>
                  <a:pt x="40210" y="106070"/>
                  <a:pt x="40210" y="120777"/>
                </a:cubicBezTo>
                <a:cubicBezTo>
                  <a:pt x="40210" y="148914"/>
                  <a:pt x="16623" y="171877"/>
                  <a:pt x="5539" y="197739"/>
                </a:cubicBezTo>
                <a:cubicBezTo>
                  <a:pt x="1968" y="206072"/>
                  <a:pt x="-616" y="215380"/>
                  <a:pt x="205" y="224409"/>
                </a:cubicBezTo>
                <a:cubicBezTo>
                  <a:pt x="481" y="227450"/>
                  <a:pt x="2872" y="230119"/>
                  <a:pt x="2872" y="233172"/>
                </a:cubicBezTo>
              </a:path>
            </a:pathLst>
          </a:cu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sp>
      <p:grpSp>
        <p:nvGrpSpPr>
          <p:cNvPr id="1501" name="Google Shape;1501;p54"/>
          <p:cNvGrpSpPr/>
          <p:nvPr/>
        </p:nvGrpSpPr>
        <p:grpSpPr>
          <a:xfrm>
            <a:off x="5290817" y="2063796"/>
            <a:ext cx="274885" cy="316078"/>
            <a:chOff x="1531325" y="235100"/>
            <a:chExt cx="4543550" cy="5224425"/>
          </a:xfrm>
        </p:grpSpPr>
        <p:sp>
          <p:nvSpPr>
            <p:cNvPr id="1502" name="Google Shape;1502;p54"/>
            <p:cNvSpPr/>
            <p:nvPr/>
          </p:nvSpPr>
          <p:spPr>
            <a:xfrm>
              <a:off x="2688800" y="4490000"/>
              <a:ext cx="270800" cy="969525"/>
            </a:xfrm>
            <a:custGeom>
              <a:avLst/>
              <a:gdLst/>
              <a:ahLst/>
              <a:cxnLst/>
              <a:rect l="l" t="t" r="r" b="b"/>
              <a:pathLst>
                <a:path w="10832" h="38781" extrusionOk="0">
                  <a:moveTo>
                    <a:pt x="2881" y="1"/>
                  </a:moveTo>
                  <a:cubicBezTo>
                    <a:pt x="2742" y="1"/>
                    <a:pt x="2601" y="12"/>
                    <a:pt x="2459" y="34"/>
                  </a:cubicBezTo>
                  <a:cubicBezTo>
                    <a:pt x="1016" y="248"/>
                    <a:pt x="0" y="1584"/>
                    <a:pt x="179" y="3063"/>
                  </a:cubicBezTo>
                  <a:lnTo>
                    <a:pt x="5256" y="36482"/>
                  </a:lnTo>
                  <a:cubicBezTo>
                    <a:pt x="5452" y="37800"/>
                    <a:pt x="6592" y="38780"/>
                    <a:pt x="7928" y="38780"/>
                  </a:cubicBezTo>
                  <a:cubicBezTo>
                    <a:pt x="8053" y="38780"/>
                    <a:pt x="8195" y="38762"/>
                    <a:pt x="8338" y="38745"/>
                  </a:cubicBezTo>
                  <a:cubicBezTo>
                    <a:pt x="9816" y="38531"/>
                    <a:pt x="10832" y="37141"/>
                    <a:pt x="10618" y="35663"/>
                  </a:cubicBezTo>
                  <a:lnTo>
                    <a:pt x="5541" y="2243"/>
                  </a:lnTo>
                  <a:cubicBezTo>
                    <a:pt x="5316" y="940"/>
                    <a:pt x="4176" y="1"/>
                    <a:pt x="2881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54"/>
            <p:cNvSpPr/>
            <p:nvPr/>
          </p:nvSpPr>
          <p:spPr>
            <a:xfrm>
              <a:off x="2692350" y="2782725"/>
              <a:ext cx="892975" cy="1841300"/>
            </a:xfrm>
            <a:custGeom>
              <a:avLst/>
              <a:gdLst/>
              <a:ahLst/>
              <a:cxnLst/>
              <a:rect l="l" t="t" r="r" b="b"/>
              <a:pathLst>
                <a:path w="35719" h="73652" extrusionOk="0">
                  <a:moveTo>
                    <a:pt x="32662" y="0"/>
                  </a:moveTo>
                  <a:cubicBezTo>
                    <a:pt x="31855" y="0"/>
                    <a:pt x="31054" y="358"/>
                    <a:pt x="30517" y="1040"/>
                  </a:cubicBezTo>
                  <a:lnTo>
                    <a:pt x="571" y="39484"/>
                  </a:lnTo>
                  <a:cubicBezTo>
                    <a:pt x="215" y="39947"/>
                    <a:pt x="1" y="40535"/>
                    <a:pt x="1" y="41140"/>
                  </a:cubicBezTo>
                  <a:lnTo>
                    <a:pt x="1" y="70944"/>
                  </a:lnTo>
                  <a:cubicBezTo>
                    <a:pt x="1" y="72440"/>
                    <a:pt x="1230" y="73652"/>
                    <a:pt x="2727" y="73652"/>
                  </a:cubicBezTo>
                  <a:cubicBezTo>
                    <a:pt x="4223" y="73652"/>
                    <a:pt x="5434" y="72440"/>
                    <a:pt x="5434" y="70944"/>
                  </a:cubicBezTo>
                  <a:lnTo>
                    <a:pt x="5434" y="42067"/>
                  </a:lnTo>
                  <a:lnTo>
                    <a:pt x="34792" y="4389"/>
                  </a:lnTo>
                  <a:cubicBezTo>
                    <a:pt x="35719" y="3196"/>
                    <a:pt x="35505" y="1504"/>
                    <a:pt x="34329" y="577"/>
                  </a:cubicBezTo>
                  <a:cubicBezTo>
                    <a:pt x="33835" y="188"/>
                    <a:pt x="33247" y="0"/>
                    <a:pt x="32662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54"/>
            <p:cNvSpPr/>
            <p:nvPr/>
          </p:nvSpPr>
          <p:spPr>
            <a:xfrm>
              <a:off x="1531325" y="3218250"/>
              <a:ext cx="555825" cy="835275"/>
            </a:xfrm>
            <a:custGeom>
              <a:avLst/>
              <a:gdLst/>
              <a:ahLst/>
              <a:cxnLst/>
              <a:rect l="l" t="t" r="r" b="b"/>
              <a:pathLst>
                <a:path w="22233" h="33411" extrusionOk="0">
                  <a:moveTo>
                    <a:pt x="19147" y="1"/>
                  </a:moveTo>
                  <a:cubicBezTo>
                    <a:pt x="18199" y="1"/>
                    <a:pt x="17277" y="498"/>
                    <a:pt x="16781" y="1380"/>
                  </a:cubicBezTo>
                  <a:lnTo>
                    <a:pt x="1015" y="29384"/>
                  </a:lnTo>
                  <a:cubicBezTo>
                    <a:pt x="0" y="31184"/>
                    <a:pt x="1318" y="33410"/>
                    <a:pt x="3385" y="33410"/>
                  </a:cubicBezTo>
                  <a:cubicBezTo>
                    <a:pt x="4365" y="33410"/>
                    <a:pt x="5273" y="32894"/>
                    <a:pt x="5736" y="32039"/>
                  </a:cubicBezTo>
                  <a:lnTo>
                    <a:pt x="21502" y="4035"/>
                  </a:lnTo>
                  <a:cubicBezTo>
                    <a:pt x="22232" y="2734"/>
                    <a:pt x="21787" y="1077"/>
                    <a:pt x="20469" y="347"/>
                  </a:cubicBezTo>
                  <a:cubicBezTo>
                    <a:pt x="20051" y="112"/>
                    <a:pt x="19596" y="1"/>
                    <a:pt x="19147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54"/>
            <p:cNvSpPr/>
            <p:nvPr/>
          </p:nvSpPr>
          <p:spPr>
            <a:xfrm>
              <a:off x="1915650" y="2698750"/>
              <a:ext cx="1631375" cy="655125"/>
            </a:xfrm>
            <a:custGeom>
              <a:avLst/>
              <a:gdLst/>
              <a:ahLst/>
              <a:cxnLst/>
              <a:rect l="l" t="t" r="r" b="b"/>
              <a:pathLst>
                <a:path w="65255" h="26205" extrusionOk="0">
                  <a:moveTo>
                    <a:pt x="62288" y="1"/>
                  </a:moveTo>
                  <a:cubicBezTo>
                    <a:pt x="62085" y="1"/>
                    <a:pt x="61880" y="23"/>
                    <a:pt x="61674" y="70"/>
                  </a:cubicBezTo>
                  <a:lnTo>
                    <a:pt x="26794" y="7606"/>
                  </a:lnTo>
                  <a:cubicBezTo>
                    <a:pt x="26526" y="7659"/>
                    <a:pt x="26277" y="7748"/>
                    <a:pt x="26045" y="7891"/>
                  </a:cubicBezTo>
                  <a:lnTo>
                    <a:pt x="2441" y="21127"/>
                  </a:lnTo>
                  <a:cubicBezTo>
                    <a:pt x="1" y="22499"/>
                    <a:pt x="981" y="26204"/>
                    <a:pt x="3777" y="26204"/>
                  </a:cubicBezTo>
                  <a:cubicBezTo>
                    <a:pt x="4241" y="26204"/>
                    <a:pt x="4704" y="26079"/>
                    <a:pt x="5096" y="25848"/>
                  </a:cubicBezTo>
                  <a:lnTo>
                    <a:pt x="28343" y="12808"/>
                  </a:lnTo>
                  <a:lnTo>
                    <a:pt x="62814" y="5379"/>
                  </a:lnTo>
                  <a:cubicBezTo>
                    <a:pt x="64310" y="5076"/>
                    <a:pt x="65255" y="3616"/>
                    <a:pt x="64934" y="2137"/>
                  </a:cubicBezTo>
                  <a:cubicBezTo>
                    <a:pt x="64658" y="864"/>
                    <a:pt x="63537" y="1"/>
                    <a:pt x="62288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54"/>
            <p:cNvSpPr/>
            <p:nvPr/>
          </p:nvSpPr>
          <p:spPr>
            <a:xfrm>
              <a:off x="2128550" y="238300"/>
              <a:ext cx="270350" cy="971175"/>
            </a:xfrm>
            <a:custGeom>
              <a:avLst/>
              <a:gdLst/>
              <a:ahLst/>
              <a:cxnLst/>
              <a:rect l="l" t="t" r="r" b="b"/>
              <a:pathLst>
                <a:path w="10814" h="38847" extrusionOk="0">
                  <a:moveTo>
                    <a:pt x="2888" y="0"/>
                  </a:moveTo>
                  <a:cubicBezTo>
                    <a:pt x="2758" y="0"/>
                    <a:pt x="2626" y="10"/>
                    <a:pt x="2494" y="29"/>
                  </a:cubicBezTo>
                  <a:cubicBezTo>
                    <a:pt x="1015" y="260"/>
                    <a:pt x="0" y="1632"/>
                    <a:pt x="232" y="3111"/>
                  </a:cubicBezTo>
                  <a:lnTo>
                    <a:pt x="5237" y="36530"/>
                  </a:lnTo>
                  <a:cubicBezTo>
                    <a:pt x="5451" y="37866"/>
                    <a:pt x="6574" y="38828"/>
                    <a:pt x="7910" y="38846"/>
                  </a:cubicBezTo>
                  <a:cubicBezTo>
                    <a:pt x="8052" y="38846"/>
                    <a:pt x="8195" y="38828"/>
                    <a:pt x="8319" y="38810"/>
                  </a:cubicBezTo>
                  <a:cubicBezTo>
                    <a:pt x="9798" y="38597"/>
                    <a:pt x="10813" y="37207"/>
                    <a:pt x="10600" y="35729"/>
                  </a:cubicBezTo>
                  <a:lnTo>
                    <a:pt x="5576" y="2309"/>
                  </a:lnTo>
                  <a:cubicBezTo>
                    <a:pt x="5381" y="963"/>
                    <a:pt x="4212" y="0"/>
                    <a:pt x="2888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54"/>
            <p:cNvSpPr/>
            <p:nvPr/>
          </p:nvSpPr>
          <p:spPr>
            <a:xfrm>
              <a:off x="2251900" y="1075550"/>
              <a:ext cx="1385975" cy="1543025"/>
            </a:xfrm>
            <a:custGeom>
              <a:avLst/>
              <a:gdLst/>
              <a:ahLst/>
              <a:cxnLst/>
              <a:rect l="l" t="t" r="r" b="b"/>
              <a:pathLst>
                <a:path w="55439" h="61721" extrusionOk="0">
                  <a:moveTo>
                    <a:pt x="3003" y="0"/>
                  </a:moveTo>
                  <a:cubicBezTo>
                    <a:pt x="2740" y="0"/>
                    <a:pt x="2473" y="38"/>
                    <a:pt x="2210" y="119"/>
                  </a:cubicBezTo>
                  <a:cubicBezTo>
                    <a:pt x="802" y="564"/>
                    <a:pt x="1" y="2025"/>
                    <a:pt x="393" y="3450"/>
                  </a:cubicBezTo>
                  <a:lnTo>
                    <a:pt x="9193" y="31917"/>
                  </a:lnTo>
                  <a:cubicBezTo>
                    <a:pt x="9371" y="32487"/>
                    <a:pt x="9727" y="32986"/>
                    <a:pt x="10226" y="33342"/>
                  </a:cubicBezTo>
                  <a:lnTo>
                    <a:pt x="50166" y="61222"/>
                  </a:lnTo>
                  <a:cubicBezTo>
                    <a:pt x="50611" y="61542"/>
                    <a:pt x="51163" y="61721"/>
                    <a:pt x="51716" y="61721"/>
                  </a:cubicBezTo>
                  <a:cubicBezTo>
                    <a:pt x="54370" y="61721"/>
                    <a:pt x="55439" y="58300"/>
                    <a:pt x="53265" y="56786"/>
                  </a:cubicBezTo>
                  <a:lnTo>
                    <a:pt x="14092" y="29423"/>
                  </a:lnTo>
                  <a:lnTo>
                    <a:pt x="5577" y="1847"/>
                  </a:lnTo>
                  <a:cubicBezTo>
                    <a:pt x="5200" y="718"/>
                    <a:pt x="4142" y="0"/>
                    <a:pt x="300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54"/>
            <p:cNvSpPr/>
            <p:nvPr/>
          </p:nvSpPr>
          <p:spPr>
            <a:xfrm>
              <a:off x="1538450" y="1360675"/>
              <a:ext cx="555825" cy="835250"/>
            </a:xfrm>
            <a:custGeom>
              <a:avLst/>
              <a:gdLst/>
              <a:ahLst/>
              <a:cxnLst/>
              <a:rect l="l" t="t" r="r" b="b"/>
              <a:pathLst>
                <a:path w="22233" h="33410" extrusionOk="0">
                  <a:moveTo>
                    <a:pt x="3085" y="0"/>
                  </a:moveTo>
                  <a:cubicBezTo>
                    <a:pt x="2636" y="0"/>
                    <a:pt x="2182" y="112"/>
                    <a:pt x="1764" y="346"/>
                  </a:cubicBezTo>
                  <a:cubicBezTo>
                    <a:pt x="463" y="1077"/>
                    <a:pt x="0" y="2734"/>
                    <a:pt x="730" y="4034"/>
                  </a:cubicBezTo>
                  <a:lnTo>
                    <a:pt x="16496" y="32038"/>
                  </a:lnTo>
                  <a:cubicBezTo>
                    <a:pt x="16977" y="32893"/>
                    <a:pt x="17886" y="33410"/>
                    <a:pt x="18865" y="33410"/>
                  </a:cubicBezTo>
                  <a:cubicBezTo>
                    <a:pt x="20932" y="33410"/>
                    <a:pt x="22232" y="31183"/>
                    <a:pt x="21217" y="29384"/>
                  </a:cubicBezTo>
                  <a:lnTo>
                    <a:pt x="5451" y="1380"/>
                  </a:lnTo>
                  <a:cubicBezTo>
                    <a:pt x="4956" y="497"/>
                    <a:pt x="4033" y="0"/>
                    <a:pt x="3085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54"/>
            <p:cNvSpPr/>
            <p:nvPr/>
          </p:nvSpPr>
          <p:spPr>
            <a:xfrm>
              <a:off x="1930800" y="2059850"/>
              <a:ext cx="1614000" cy="655825"/>
            </a:xfrm>
            <a:custGeom>
              <a:avLst/>
              <a:gdLst/>
              <a:ahLst/>
              <a:cxnLst/>
              <a:rect l="l" t="t" r="r" b="b"/>
              <a:pathLst>
                <a:path w="64560" h="26233" extrusionOk="0">
                  <a:moveTo>
                    <a:pt x="3116" y="1"/>
                  </a:moveTo>
                  <a:cubicBezTo>
                    <a:pt x="2171" y="1"/>
                    <a:pt x="1249" y="500"/>
                    <a:pt x="749" y="1381"/>
                  </a:cubicBezTo>
                  <a:cubicBezTo>
                    <a:pt x="1" y="2717"/>
                    <a:pt x="499" y="4392"/>
                    <a:pt x="1835" y="5104"/>
                  </a:cubicBezTo>
                  <a:lnTo>
                    <a:pt x="25439" y="18340"/>
                  </a:lnTo>
                  <a:cubicBezTo>
                    <a:pt x="25671" y="18465"/>
                    <a:pt x="25938" y="18572"/>
                    <a:pt x="26205" y="18625"/>
                  </a:cubicBezTo>
                  <a:lnTo>
                    <a:pt x="61068" y="26161"/>
                  </a:lnTo>
                  <a:cubicBezTo>
                    <a:pt x="61264" y="26197"/>
                    <a:pt x="61442" y="26232"/>
                    <a:pt x="61638" y="26232"/>
                  </a:cubicBezTo>
                  <a:cubicBezTo>
                    <a:pt x="61661" y="26233"/>
                    <a:pt x="61684" y="26233"/>
                    <a:pt x="61706" y="26233"/>
                  </a:cubicBezTo>
                  <a:cubicBezTo>
                    <a:pt x="63084" y="26233"/>
                    <a:pt x="64259" y="25176"/>
                    <a:pt x="64399" y="23809"/>
                  </a:cubicBezTo>
                  <a:cubicBezTo>
                    <a:pt x="64560" y="22402"/>
                    <a:pt x="63598" y="21119"/>
                    <a:pt x="62226" y="20852"/>
                  </a:cubicBezTo>
                  <a:lnTo>
                    <a:pt x="27737" y="13424"/>
                  </a:lnTo>
                  <a:lnTo>
                    <a:pt x="4490" y="384"/>
                  </a:lnTo>
                  <a:cubicBezTo>
                    <a:pt x="4059" y="124"/>
                    <a:pt x="3584" y="1"/>
                    <a:pt x="3116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54"/>
            <p:cNvSpPr/>
            <p:nvPr/>
          </p:nvSpPr>
          <p:spPr>
            <a:xfrm>
              <a:off x="4647050" y="4488350"/>
              <a:ext cx="271675" cy="971175"/>
            </a:xfrm>
            <a:custGeom>
              <a:avLst/>
              <a:gdLst/>
              <a:ahLst/>
              <a:cxnLst/>
              <a:rect l="l" t="t" r="r" b="b"/>
              <a:pathLst>
                <a:path w="10867" h="38847" extrusionOk="0">
                  <a:moveTo>
                    <a:pt x="7979" y="0"/>
                  </a:moveTo>
                  <a:cubicBezTo>
                    <a:pt x="6655" y="0"/>
                    <a:pt x="5486" y="963"/>
                    <a:pt x="5291" y="2309"/>
                  </a:cubicBezTo>
                  <a:lnTo>
                    <a:pt x="232" y="35729"/>
                  </a:lnTo>
                  <a:cubicBezTo>
                    <a:pt x="0" y="37207"/>
                    <a:pt x="1015" y="38579"/>
                    <a:pt x="2494" y="38811"/>
                  </a:cubicBezTo>
                  <a:cubicBezTo>
                    <a:pt x="2637" y="38828"/>
                    <a:pt x="2761" y="38846"/>
                    <a:pt x="2904" y="38846"/>
                  </a:cubicBezTo>
                  <a:cubicBezTo>
                    <a:pt x="4240" y="38846"/>
                    <a:pt x="5380" y="37866"/>
                    <a:pt x="5576" y="36548"/>
                  </a:cubicBezTo>
                  <a:lnTo>
                    <a:pt x="10635" y="3111"/>
                  </a:lnTo>
                  <a:cubicBezTo>
                    <a:pt x="10867" y="1632"/>
                    <a:pt x="9851" y="260"/>
                    <a:pt x="8373" y="29"/>
                  </a:cubicBezTo>
                  <a:cubicBezTo>
                    <a:pt x="8240" y="10"/>
                    <a:pt x="8109" y="0"/>
                    <a:pt x="7979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54"/>
            <p:cNvSpPr/>
            <p:nvPr/>
          </p:nvSpPr>
          <p:spPr>
            <a:xfrm>
              <a:off x="4020875" y="2782500"/>
              <a:ext cx="892950" cy="1841525"/>
            </a:xfrm>
            <a:custGeom>
              <a:avLst/>
              <a:gdLst/>
              <a:ahLst/>
              <a:cxnLst/>
              <a:rect l="l" t="t" r="r" b="b"/>
              <a:pathLst>
                <a:path w="35718" h="73661" extrusionOk="0">
                  <a:moveTo>
                    <a:pt x="3066" y="0"/>
                  </a:moveTo>
                  <a:cubicBezTo>
                    <a:pt x="2486" y="0"/>
                    <a:pt x="1901" y="187"/>
                    <a:pt x="1407" y="568"/>
                  </a:cubicBezTo>
                  <a:cubicBezTo>
                    <a:pt x="214" y="1495"/>
                    <a:pt x="0" y="3205"/>
                    <a:pt x="926" y="4381"/>
                  </a:cubicBezTo>
                  <a:lnTo>
                    <a:pt x="30302" y="42076"/>
                  </a:lnTo>
                  <a:lnTo>
                    <a:pt x="30302" y="70953"/>
                  </a:lnTo>
                  <a:cubicBezTo>
                    <a:pt x="30302" y="72449"/>
                    <a:pt x="31514" y="73661"/>
                    <a:pt x="33010" y="73661"/>
                  </a:cubicBezTo>
                  <a:cubicBezTo>
                    <a:pt x="34506" y="73661"/>
                    <a:pt x="35718" y="72449"/>
                    <a:pt x="35718" y="70953"/>
                  </a:cubicBezTo>
                  <a:lnTo>
                    <a:pt x="35718" y="41132"/>
                  </a:lnTo>
                  <a:cubicBezTo>
                    <a:pt x="35718" y="40526"/>
                    <a:pt x="35522" y="39956"/>
                    <a:pt x="35148" y="39475"/>
                  </a:cubicBezTo>
                  <a:lnTo>
                    <a:pt x="5202" y="1049"/>
                  </a:lnTo>
                  <a:cubicBezTo>
                    <a:pt x="4664" y="357"/>
                    <a:pt x="3869" y="0"/>
                    <a:pt x="306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54"/>
            <p:cNvSpPr/>
            <p:nvPr/>
          </p:nvSpPr>
          <p:spPr>
            <a:xfrm>
              <a:off x="5519050" y="3218250"/>
              <a:ext cx="555825" cy="835275"/>
            </a:xfrm>
            <a:custGeom>
              <a:avLst/>
              <a:gdLst/>
              <a:ahLst/>
              <a:cxnLst/>
              <a:rect l="l" t="t" r="r" b="b"/>
              <a:pathLst>
                <a:path w="22233" h="33411" extrusionOk="0">
                  <a:moveTo>
                    <a:pt x="3082" y="1"/>
                  </a:moveTo>
                  <a:cubicBezTo>
                    <a:pt x="2635" y="1"/>
                    <a:pt x="2182" y="112"/>
                    <a:pt x="1764" y="347"/>
                  </a:cubicBezTo>
                  <a:cubicBezTo>
                    <a:pt x="446" y="1077"/>
                    <a:pt x="0" y="2734"/>
                    <a:pt x="731" y="4035"/>
                  </a:cubicBezTo>
                  <a:lnTo>
                    <a:pt x="16496" y="32039"/>
                  </a:lnTo>
                  <a:cubicBezTo>
                    <a:pt x="16977" y="32894"/>
                    <a:pt x="17886" y="33410"/>
                    <a:pt x="18866" y="33410"/>
                  </a:cubicBezTo>
                  <a:cubicBezTo>
                    <a:pt x="20932" y="33410"/>
                    <a:pt x="22233" y="31184"/>
                    <a:pt x="21217" y="29384"/>
                  </a:cubicBezTo>
                  <a:lnTo>
                    <a:pt x="5452" y="1380"/>
                  </a:lnTo>
                  <a:cubicBezTo>
                    <a:pt x="4944" y="498"/>
                    <a:pt x="4026" y="1"/>
                    <a:pt x="3082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54"/>
            <p:cNvSpPr/>
            <p:nvPr/>
          </p:nvSpPr>
          <p:spPr>
            <a:xfrm>
              <a:off x="4060050" y="2698925"/>
              <a:ext cx="1630425" cy="654950"/>
            </a:xfrm>
            <a:custGeom>
              <a:avLst/>
              <a:gdLst/>
              <a:ahLst/>
              <a:cxnLst/>
              <a:rect l="l" t="t" r="r" b="b"/>
              <a:pathLst>
                <a:path w="65217" h="26198" extrusionOk="0">
                  <a:moveTo>
                    <a:pt x="2963" y="0"/>
                  </a:moveTo>
                  <a:cubicBezTo>
                    <a:pt x="1715" y="0"/>
                    <a:pt x="581" y="867"/>
                    <a:pt x="304" y="2148"/>
                  </a:cubicBezTo>
                  <a:cubicBezTo>
                    <a:pt x="1" y="3609"/>
                    <a:pt x="927" y="5051"/>
                    <a:pt x="2406" y="5372"/>
                  </a:cubicBezTo>
                  <a:lnTo>
                    <a:pt x="36876" y="12801"/>
                  </a:lnTo>
                  <a:lnTo>
                    <a:pt x="60124" y="25841"/>
                  </a:lnTo>
                  <a:cubicBezTo>
                    <a:pt x="60531" y="26071"/>
                    <a:pt x="60991" y="26196"/>
                    <a:pt x="61452" y="26197"/>
                  </a:cubicBezTo>
                  <a:lnTo>
                    <a:pt x="61452" y="26197"/>
                  </a:lnTo>
                  <a:cubicBezTo>
                    <a:pt x="64241" y="26189"/>
                    <a:pt x="65216" y="22490"/>
                    <a:pt x="62778" y="21120"/>
                  </a:cubicBezTo>
                  <a:lnTo>
                    <a:pt x="39174" y="7884"/>
                  </a:lnTo>
                  <a:cubicBezTo>
                    <a:pt x="38943" y="7741"/>
                    <a:pt x="38693" y="7652"/>
                    <a:pt x="38426" y="7599"/>
                  </a:cubicBezTo>
                  <a:lnTo>
                    <a:pt x="3546" y="63"/>
                  </a:lnTo>
                  <a:cubicBezTo>
                    <a:pt x="3351" y="21"/>
                    <a:pt x="3156" y="0"/>
                    <a:pt x="2963" y="0"/>
                  </a:cubicBezTo>
                  <a:close/>
                  <a:moveTo>
                    <a:pt x="61452" y="26197"/>
                  </a:moveTo>
                  <a:cubicBezTo>
                    <a:pt x="61449" y="26197"/>
                    <a:pt x="61445" y="26197"/>
                    <a:pt x="61442" y="26197"/>
                  </a:cubicBezTo>
                  <a:lnTo>
                    <a:pt x="61460" y="26197"/>
                  </a:lnTo>
                  <a:cubicBezTo>
                    <a:pt x="61457" y="26197"/>
                    <a:pt x="61454" y="26197"/>
                    <a:pt x="61452" y="26197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54"/>
            <p:cNvSpPr/>
            <p:nvPr/>
          </p:nvSpPr>
          <p:spPr>
            <a:xfrm>
              <a:off x="5207300" y="235100"/>
              <a:ext cx="272575" cy="974375"/>
            </a:xfrm>
            <a:custGeom>
              <a:avLst/>
              <a:gdLst/>
              <a:ahLst/>
              <a:cxnLst/>
              <a:rect l="l" t="t" r="r" b="b"/>
              <a:pathLst>
                <a:path w="10903" h="38975" extrusionOk="0">
                  <a:moveTo>
                    <a:pt x="7925" y="1"/>
                  </a:moveTo>
                  <a:cubicBezTo>
                    <a:pt x="6561" y="1"/>
                    <a:pt x="5384" y="1027"/>
                    <a:pt x="5238" y="2437"/>
                  </a:cubicBezTo>
                  <a:lnTo>
                    <a:pt x="232" y="35857"/>
                  </a:lnTo>
                  <a:cubicBezTo>
                    <a:pt x="0" y="37335"/>
                    <a:pt x="1016" y="38725"/>
                    <a:pt x="2494" y="38938"/>
                  </a:cubicBezTo>
                  <a:cubicBezTo>
                    <a:pt x="2637" y="38956"/>
                    <a:pt x="2762" y="38974"/>
                    <a:pt x="2904" y="38974"/>
                  </a:cubicBezTo>
                  <a:cubicBezTo>
                    <a:pt x="4240" y="38974"/>
                    <a:pt x="5380" y="37994"/>
                    <a:pt x="5576" y="36658"/>
                  </a:cubicBezTo>
                  <a:lnTo>
                    <a:pt x="10582" y="3239"/>
                  </a:lnTo>
                  <a:cubicBezTo>
                    <a:pt x="10903" y="1724"/>
                    <a:pt x="9870" y="264"/>
                    <a:pt x="8338" y="32"/>
                  </a:cubicBezTo>
                  <a:cubicBezTo>
                    <a:pt x="8199" y="11"/>
                    <a:pt x="8061" y="1"/>
                    <a:pt x="7925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54"/>
            <p:cNvSpPr/>
            <p:nvPr/>
          </p:nvSpPr>
          <p:spPr>
            <a:xfrm>
              <a:off x="3968300" y="1071950"/>
              <a:ext cx="1388675" cy="1546625"/>
            </a:xfrm>
            <a:custGeom>
              <a:avLst/>
              <a:gdLst/>
              <a:ahLst/>
              <a:cxnLst/>
              <a:rect l="l" t="t" r="r" b="b"/>
              <a:pathLst>
                <a:path w="55547" h="61865" extrusionOk="0">
                  <a:moveTo>
                    <a:pt x="52487" y="1"/>
                  </a:moveTo>
                  <a:cubicBezTo>
                    <a:pt x="51303" y="1"/>
                    <a:pt x="50216" y="781"/>
                    <a:pt x="49881" y="1991"/>
                  </a:cubicBezTo>
                  <a:lnTo>
                    <a:pt x="41366" y="29567"/>
                  </a:lnTo>
                  <a:lnTo>
                    <a:pt x="2174" y="56930"/>
                  </a:lnTo>
                  <a:cubicBezTo>
                    <a:pt x="1" y="58444"/>
                    <a:pt x="1088" y="61865"/>
                    <a:pt x="3742" y="61865"/>
                  </a:cubicBezTo>
                  <a:cubicBezTo>
                    <a:pt x="4294" y="61865"/>
                    <a:pt x="4829" y="61686"/>
                    <a:pt x="5274" y="61366"/>
                  </a:cubicBezTo>
                  <a:lnTo>
                    <a:pt x="45232" y="33486"/>
                  </a:lnTo>
                  <a:cubicBezTo>
                    <a:pt x="45730" y="33130"/>
                    <a:pt x="46087" y="32631"/>
                    <a:pt x="46265" y="32061"/>
                  </a:cubicBezTo>
                  <a:lnTo>
                    <a:pt x="55065" y="3576"/>
                  </a:lnTo>
                  <a:cubicBezTo>
                    <a:pt x="55546" y="2133"/>
                    <a:pt x="54744" y="565"/>
                    <a:pt x="53284" y="120"/>
                  </a:cubicBezTo>
                  <a:cubicBezTo>
                    <a:pt x="53018" y="39"/>
                    <a:pt x="52750" y="1"/>
                    <a:pt x="52487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54"/>
            <p:cNvSpPr/>
            <p:nvPr/>
          </p:nvSpPr>
          <p:spPr>
            <a:xfrm>
              <a:off x="5512025" y="1360675"/>
              <a:ext cx="555725" cy="835250"/>
            </a:xfrm>
            <a:custGeom>
              <a:avLst/>
              <a:gdLst/>
              <a:ahLst/>
              <a:cxnLst/>
              <a:rect l="l" t="t" r="r" b="b"/>
              <a:pathLst>
                <a:path w="22229" h="33410" extrusionOk="0">
                  <a:moveTo>
                    <a:pt x="19143" y="0"/>
                  </a:moveTo>
                  <a:cubicBezTo>
                    <a:pt x="18195" y="0"/>
                    <a:pt x="17273" y="497"/>
                    <a:pt x="16777" y="1380"/>
                  </a:cubicBezTo>
                  <a:lnTo>
                    <a:pt x="1012" y="29384"/>
                  </a:lnTo>
                  <a:cubicBezTo>
                    <a:pt x="0" y="31176"/>
                    <a:pt x="1287" y="33410"/>
                    <a:pt x="3339" y="33410"/>
                  </a:cubicBezTo>
                  <a:cubicBezTo>
                    <a:pt x="3347" y="33410"/>
                    <a:pt x="3355" y="33410"/>
                    <a:pt x="3363" y="33410"/>
                  </a:cubicBezTo>
                  <a:cubicBezTo>
                    <a:pt x="4343" y="33410"/>
                    <a:pt x="5252" y="32893"/>
                    <a:pt x="5733" y="32038"/>
                  </a:cubicBezTo>
                  <a:lnTo>
                    <a:pt x="21498" y="4034"/>
                  </a:lnTo>
                  <a:cubicBezTo>
                    <a:pt x="22229" y="2734"/>
                    <a:pt x="21766" y="1077"/>
                    <a:pt x="20465" y="346"/>
                  </a:cubicBezTo>
                  <a:cubicBezTo>
                    <a:pt x="20047" y="112"/>
                    <a:pt x="19592" y="0"/>
                    <a:pt x="1914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54"/>
            <p:cNvSpPr/>
            <p:nvPr/>
          </p:nvSpPr>
          <p:spPr>
            <a:xfrm>
              <a:off x="4063175" y="2060075"/>
              <a:ext cx="1612225" cy="655600"/>
            </a:xfrm>
            <a:custGeom>
              <a:avLst/>
              <a:gdLst/>
              <a:ahLst/>
              <a:cxnLst/>
              <a:rect l="l" t="t" r="r" b="b"/>
              <a:pathLst>
                <a:path w="64489" h="26224" extrusionOk="0">
                  <a:moveTo>
                    <a:pt x="61381" y="0"/>
                  </a:moveTo>
                  <a:cubicBezTo>
                    <a:pt x="60912" y="0"/>
                    <a:pt x="60435" y="121"/>
                    <a:pt x="59999" y="375"/>
                  </a:cubicBezTo>
                  <a:lnTo>
                    <a:pt x="36751" y="13415"/>
                  </a:lnTo>
                  <a:lnTo>
                    <a:pt x="2281" y="20861"/>
                  </a:lnTo>
                  <a:cubicBezTo>
                    <a:pt x="927" y="21146"/>
                    <a:pt x="0" y="22411"/>
                    <a:pt x="161" y="23800"/>
                  </a:cubicBezTo>
                  <a:cubicBezTo>
                    <a:pt x="303" y="25172"/>
                    <a:pt x="1461" y="26223"/>
                    <a:pt x="2851" y="26223"/>
                  </a:cubicBezTo>
                  <a:cubicBezTo>
                    <a:pt x="3047" y="26205"/>
                    <a:pt x="3225" y="26188"/>
                    <a:pt x="3421" y="26152"/>
                  </a:cubicBezTo>
                  <a:lnTo>
                    <a:pt x="38301" y="18634"/>
                  </a:lnTo>
                  <a:cubicBezTo>
                    <a:pt x="38568" y="18563"/>
                    <a:pt x="38818" y="18474"/>
                    <a:pt x="39049" y="18349"/>
                  </a:cubicBezTo>
                  <a:lnTo>
                    <a:pt x="62653" y="5095"/>
                  </a:lnTo>
                  <a:cubicBezTo>
                    <a:pt x="64007" y="4383"/>
                    <a:pt x="64488" y="2708"/>
                    <a:pt x="63740" y="1390"/>
                  </a:cubicBezTo>
                  <a:cubicBezTo>
                    <a:pt x="63251" y="496"/>
                    <a:pt x="62331" y="0"/>
                    <a:pt x="61381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54"/>
            <p:cNvSpPr/>
            <p:nvPr/>
          </p:nvSpPr>
          <p:spPr>
            <a:xfrm>
              <a:off x="3875675" y="3029175"/>
              <a:ext cx="240075" cy="472625"/>
            </a:xfrm>
            <a:custGeom>
              <a:avLst/>
              <a:gdLst/>
              <a:ahLst/>
              <a:cxnLst/>
              <a:rect l="l" t="t" r="r" b="b"/>
              <a:pathLst>
                <a:path w="9603" h="18905" extrusionOk="0">
                  <a:moveTo>
                    <a:pt x="6022" y="0"/>
                  </a:moveTo>
                  <a:lnTo>
                    <a:pt x="1" y="3599"/>
                  </a:lnTo>
                  <a:lnTo>
                    <a:pt x="6022" y="12791"/>
                  </a:lnTo>
                  <a:lnTo>
                    <a:pt x="4383" y="17191"/>
                  </a:lnTo>
                  <a:cubicBezTo>
                    <a:pt x="4151" y="17779"/>
                    <a:pt x="4401" y="18456"/>
                    <a:pt x="4971" y="18759"/>
                  </a:cubicBezTo>
                  <a:cubicBezTo>
                    <a:pt x="5162" y="18857"/>
                    <a:pt x="5367" y="18905"/>
                    <a:pt x="5571" y="18905"/>
                  </a:cubicBezTo>
                  <a:cubicBezTo>
                    <a:pt x="5993" y="18905"/>
                    <a:pt x="6405" y="18699"/>
                    <a:pt x="6645" y="18314"/>
                  </a:cubicBezTo>
                  <a:lnTo>
                    <a:pt x="8480" y="15356"/>
                  </a:lnTo>
                  <a:cubicBezTo>
                    <a:pt x="9371" y="13896"/>
                    <a:pt x="9603" y="12132"/>
                    <a:pt x="9122" y="10493"/>
                  </a:cubicBezTo>
                  <a:lnTo>
                    <a:pt x="6022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54"/>
            <p:cNvSpPr/>
            <p:nvPr/>
          </p:nvSpPr>
          <p:spPr>
            <a:xfrm>
              <a:off x="3502925" y="3029175"/>
              <a:ext cx="240050" cy="472625"/>
            </a:xfrm>
            <a:custGeom>
              <a:avLst/>
              <a:gdLst/>
              <a:ahLst/>
              <a:cxnLst/>
              <a:rect l="l" t="t" r="r" b="b"/>
              <a:pathLst>
                <a:path w="9602" h="18905" extrusionOk="0">
                  <a:moveTo>
                    <a:pt x="3599" y="0"/>
                  </a:moveTo>
                  <a:lnTo>
                    <a:pt x="481" y="10493"/>
                  </a:lnTo>
                  <a:cubicBezTo>
                    <a:pt x="0" y="12132"/>
                    <a:pt x="232" y="13896"/>
                    <a:pt x="1140" y="15356"/>
                  </a:cubicBezTo>
                  <a:lnTo>
                    <a:pt x="2957" y="18314"/>
                  </a:lnTo>
                  <a:cubicBezTo>
                    <a:pt x="3198" y="18699"/>
                    <a:pt x="3609" y="18905"/>
                    <a:pt x="4037" y="18905"/>
                  </a:cubicBezTo>
                  <a:cubicBezTo>
                    <a:pt x="4243" y="18905"/>
                    <a:pt x="4453" y="18857"/>
                    <a:pt x="4650" y="18759"/>
                  </a:cubicBezTo>
                  <a:cubicBezTo>
                    <a:pt x="5202" y="18456"/>
                    <a:pt x="5451" y="17779"/>
                    <a:pt x="5237" y="17191"/>
                  </a:cubicBezTo>
                  <a:lnTo>
                    <a:pt x="3581" y="12791"/>
                  </a:lnTo>
                  <a:lnTo>
                    <a:pt x="9602" y="3599"/>
                  </a:lnTo>
                  <a:lnTo>
                    <a:pt x="3599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54"/>
            <p:cNvSpPr/>
            <p:nvPr/>
          </p:nvSpPr>
          <p:spPr>
            <a:xfrm>
              <a:off x="3203625" y="866950"/>
              <a:ext cx="1211850" cy="1569475"/>
            </a:xfrm>
            <a:custGeom>
              <a:avLst/>
              <a:gdLst/>
              <a:ahLst/>
              <a:cxnLst/>
              <a:rect l="l" t="t" r="r" b="b"/>
              <a:pathLst>
                <a:path w="48474" h="62779" extrusionOk="0">
                  <a:moveTo>
                    <a:pt x="24228" y="1"/>
                  </a:moveTo>
                  <a:cubicBezTo>
                    <a:pt x="10850" y="1"/>
                    <a:pt x="1" y="15054"/>
                    <a:pt x="1" y="33599"/>
                  </a:cubicBezTo>
                  <a:cubicBezTo>
                    <a:pt x="1" y="52161"/>
                    <a:pt x="10850" y="62779"/>
                    <a:pt x="24228" y="62779"/>
                  </a:cubicBezTo>
                  <a:cubicBezTo>
                    <a:pt x="37625" y="62779"/>
                    <a:pt x="48474" y="52161"/>
                    <a:pt x="48474" y="33599"/>
                  </a:cubicBezTo>
                  <a:cubicBezTo>
                    <a:pt x="48474" y="15054"/>
                    <a:pt x="37625" y="1"/>
                    <a:pt x="24228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4" name="Google Shape;1524;p54"/>
          <p:cNvGrpSpPr/>
          <p:nvPr/>
        </p:nvGrpSpPr>
        <p:grpSpPr>
          <a:xfrm>
            <a:off x="5564960" y="3033484"/>
            <a:ext cx="274885" cy="316078"/>
            <a:chOff x="1531325" y="235100"/>
            <a:chExt cx="4543550" cy="5224425"/>
          </a:xfrm>
        </p:grpSpPr>
        <p:sp>
          <p:nvSpPr>
            <p:cNvPr id="1525" name="Google Shape;1525;p54"/>
            <p:cNvSpPr/>
            <p:nvPr/>
          </p:nvSpPr>
          <p:spPr>
            <a:xfrm>
              <a:off x="2688800" y="4490000"/>
              <a:ext cx="270800" cy="969525"/>
            </a:xfrm>
            <a:custGeom>
              <a:avLst/>
              <a:gdLst/>
              <a:ahLst/>
              <a:cxnLst/>
              <a:rect l="l" t="t" r="r" b="b"/>
              <a:pathLst>
                <a:path w="10832" h="38781" extrusionOk="0">
                  <a:moveTo>
                    <a:pt x="2881" y="1"/>
                  </a:moveTo>
                  <a:cubicBezTo>
                    <a:pt x="2742" y="1"/>
                    <a:pt x="2601" y="12"/>
                    <a:pt x="2459" y="34"/>
                  </a:cubicBezTo>
                  <a:cubicBezTo>
                    <a:pt x="1016" y="248"/>
                    <a:pt x="0" y="1584"/>
                    <a:pt x="179" y="3063"/>
                  </a:cubicBezTo>
                  <a:lnTo>
                    <a:pt x="5256" y="36482"/>
                  </a:lnTo>
                  <a:cubicBezTo>
                    <a:pt x="5452" y="37800"/>
                    <a:pt x="6592" y="38780"/>
                    <a:pt x="7928" y="38780"/>
                  </a:cubicBezTo>
                  <a:cubicBezTo>
                    <a:pt x="8053" y="38780"/>
                    <a:pt x="8195" y="38762"/>
                    <a:pt x="8338" y="38745"/>
                  </a:cubicBezTo>
                  <a:cubicBezTo>
                    <a:pt x="9816" y="38531"/>
                    <a:pt x="10832" y="37141"/>
                    <a:pt x="10618" y="35663"/>
                  </a:cubicBezTo>
                  <a:lnTo>
                    <a:pt x="5541" y="2243"/>
                  </a:lnTo>
                  <a:cubicBezTo>
                    <a:pt x="5316" y="940"/>
                    <a:pt x="4176" y="1"/>
                    <a:pt x="2881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54"/>
            <p:cNvSpPr/>
            <p:nvPr/>
          </p:nvSpPr>
          <p:spPr>
            <a:xfrm>
              <a:off x="2692350" y="2782725"/>
              <a:ext cx="892975" cy="1841300"/>
            </a:xfrm>
            <a:custGeom>
              <a:avLst/>
              <a:gdLst/>
              <a:ahLst/>
              <a:cxnLst/>
              <a:rect l="l" t="t" r="r" b="b"/>
              <a:pathLst>
                <a:path w="35719" h="73652" extrusionOk="0">
                  <a:moveTo>
                    <a:pt x="32662" y="0"/>
                  </a:moveTo>
                  <a:cubicBezTo>
                    <a:pt x="31855" y="0"/>
                    <a:pt x="31054" y="358"/>
                    <a:pt x="30517" y="1040"/>
                  </a:cubicBezTo>
                  <a:lnTo>
                    <a:pt x="571" y="39484"/>
                  </a:lnTo>
                  <a:cubicBezTo>
                    <a:pt x="215" y="39947"/>
                    <a:pt x="1" y="40535"/>
                    <a:pt x="1" y="41140"/>
                  </a:cubicBezTo>
                  <a:lnTo>
                    <a:pt x="1" y="70944"/>
                  </a:lnTo>
                  <a:cubicBezTo>
                    <a:pt x="1" y="72440"/>
                    <a:pt x="1230" y="73652"/>
                    <a:pt x="2727" y="73652"/>
                  </a:cubicBezTo>
                  <a:cubicBezTo>
                    <a:pt x="4223" y="73652"/>
                    <a:pt x="5434" y="72440"/>
                    <a:pt x="5434" y="70944"/>
                  </a:cubicBezTo>
                  <a:lnTo>
                    <a:pt x="5434" y="42067"/>
                  </a:lnTo>
                  <a:lnTo>
                    <a:pt x="34792" y="4389"/>
                  </a:lnTo>
                  <a:cubicBezTo>
                    <a:pt x="35719" y="3196"/>
                    <a:pt x="35505" y="1504"/>
                    <a:pt x="34329" y="577"/>
                  </a:cubicBezTo>
                  <a:cubicBezTo>
                    <a:pt x="33835" y="188"/>
                    <a:pt x="33247" y="0"/>
                    <a:pt x="32662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54"/>
            <p:cNvSpPr/>
            <p:nvPr/>
          </p:nvSpPr>
          <p:spPr>
            <a:xfrm>
              <a:off x="1531325" y="3218250"/>
              <a:ext cx="555825" cy="835275"/>
            </a:xfrm>
            <a:custGeom>
              <a:avLst/>
              <a:gdLst/>
              <a:ahLst/>
              <a:cxnLst/>
              <a:rect l="l" t="t" r="r" b="b"/>
              <a:pathLst>
                <a:path w="22233" h="33411" extrusionOk="0">
                  <a:moveTo>
                    <a:pt x="19147" y="1"/>
                  </a:moveTo>
                  <a:cubicBezTo>
                    <a:pt x="18199" y="1"/>
                    <a:pt x="17277" y="498"/>
                    <a:pt x="16781" y="1380"/>
                  </a:cubicBezTo>
                  <a:lnTo>
                    <a:pt x="1015" y="29384"/>
                  </a:lnTo>
                  <a:cubicBezTo>
                    <a:pt x="0" y="31184"/>
                    <a:pt x="1318" y="33410"/>
                    <a:pt x="3385" y="33410"/>
                  </a:cubicBezTo>
                  <a:cubicBezTo>
                    <a:pt x="4365" y="33410"/>
                    <a:pt x="5273" y="32894"/>
                    <a:pt x="5736" y="32039"/>
                  </a:cubicBezTo>
                  <a:lnTo>
                    <a:pt x="21502" y="4035"/>
                  </a:lnTo>
                  <a:cubicBezTo>
                    <a:pt x="22232" y="2734"/>
                    <a:pt x="21787" y="1077"/>
                    <a:pt x="20469" y="347"/>
                  </a:cubicBezTo>
                  <a:cubicBezTo>
                    <a:pt x="20051" y="112"/>
                    <a:pt x="19596" y="1"/>
                    <a:pt x="19147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54"/>
            <p:cNvSpPr/>
            <p:nvPr/>
          </p:nvSpPr>
          <p:spPr>
            <a:xfrm>
              <a:off x="1915650" y="2698750"/>
              <a:ext cx="1631375" cy="655125"/>
            </a:xfrm>
            <a:custGeom>
              <a:avLst/>
              <a:gdLst/>
              <a:ahLst/>
              <a:cxnLst/>
              <a:rect l="l" t="t" r="r" b="b"/>
              <a:pathLst>
                <a:path w="65255" h="26205" extrusionOk="0">
                  <a:moveTo>
                    <a:pt x="62288" y="1"/>
                  </a:moveTo>
                  <a:cubicBezTo>
                    <a:pt x="62085" y="1"/>
                    <a:pt x="61880" y="23"/>
                    <a:pt x="61674" y="70"/>
                  </a:cubicBezTo>
                  <a:lnTo>
                    <a:pt x="26794" y="7606"/>
                  </a:lnTo>
                  <a:cubicBezTo>
                    <a:pt x="26526" y="7659"/>
                    <a:pt x="26277" y="7748"/>
                    <a:pt x="26045" y="7891"/>
                  </a:cubicBezTo>
                  <a:lnTo>
                    <a:pt x="2441" y="21127"/>
                  </a:lnTo>
                  <a:cubicBezTo>
                    <a:pt x="1" y="22499"/>
                    <a:pt x="981" y="26204"/>
                    <a:pt x="3777" y="26204"/>
                  </a:cubicBezTo>
                  <a:cubicBezTo>
                    <a:pt x="4241" y="26204"/>
                    <a:pt x="4704" y="26079"/>
                    <a:pt x="5096" y="25848"/>
                  </a:cubicBezTo>
                  <a:lnTo>
                    <a:pt x="28343" y="12808"/>
                  </a:lnTo>
                  <a:lnTo>
                    <a:pt x="62814" y="5379"/>
                  </a:lnTo>
                  <a:cubicBezTo>
                    <a:pt x="64310" y="5076"/>
                    <a:pt x="65255" y="3616"/>
                    <a:pt x="64934" y="2137"/>
                  </a:cubicBezTo>
                  <a:cubicBezTo>
                    <a:pt x="64658" y="864"/>
                    <a:pt x="63537" y="1"/>
                    <a:pt x="62288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54"/>
            <p:cNvSpPr/>
            <p:nvPr/>
          </p:nvSpPr>
          <p:spPr>
            <a:xfrm>
              <a:off x="2128550" y="238300"/>
              <a:ext cx="270350" cy="971175"/>
            </a:xfrm>
            <a:custGeom>
              <a:avLst/>
              <a:gdLst/>
              <a:ahLst/>
              <a:cxnLst/>
              <a:rect l="l" t="t" r="r" b="b"/>
              <a:pathLst>
                <a:path w="10814" h="38847" extrusionOk="0">
                  <a:moveTo>
                    <a:pt x="2888" y="0"/>
                  </a:moveTo>
                  <a:cubicBezTo>
                    <a:pt x="2758" y="0"/>
                    <a:pt x="2626" y="10"/>
                    <a:pt x="2494" y="29"/>
                  </a:cubicBezTo>
                  <a:cubicBezTo>
                    <a:pt x="1015" y="260"/>
                    <a:pt x="0" y="1632"/>
                    <a:pt x="232" y="3111"/>
                  </a:cubicBezTo>
                  <a:lnTo>
                    <a:pt x="5237" y="36530"/>
                  </a:lnTo>
                  <a:cubicBezTo>
                    <a:pt x="5451" y="37866"/>
                    <a:pt x="6574" y="38828"/>
                    <a:pt x="7910" y="38846"/>
                  </a:cubicBezTo>
                  <a:cubicBezTo>
                    <a:pt x="8052" y="38846"/>
                    <a:pt x="8195" y="38828"/>
                    <a:pt x="8319" y="38810"/>
                  </a:cubicBezTo>
                  <a:cubicBezTo>
                    <a:pt x="9798" y="38597"/>
                    <a:pt x="10813" y="37207"/>
                    <a:pt x="10600" y="35729"/>
                  </a:cubicBezTo>
                  <a:lnTo>
                    <a:pt x="5576" y="2309"/>
                  </a:lnTo>
                  <a:cubicBezTo>
                    <a:pt x="5381" y="963"/>
                    <a:pt x="4212" y="0"/>
                    <a:pt x="2888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54"/>
            <p:cNvSpPr/>
            <p:nvPr/>
          </p:nvSpPr>
          <p:spPr>
            <a:xfrm>
              <a:off x="2251900" y="1075550"/>
              <a:ext cx="1385975" cy="1543025"/>
            </a:xfrm>
            <a:custGeom>
              <a:avLst/>
              <a:gdLst/>
              <a:ahLst/>
              <a:cxnLst/>
              <a:rect l="l" t="t" r="r" b="b"/>
              <a:pathLst>
                <a:path w="55439" h="61721" extrusionOk="0">
                  <a:moveTo>
                    <a:pt x="3003" y="0"/>
                  </a:moveTo>
                  <a:cubicBezTo>
                    <a:pt x="2740" y="0"/>
                    <a:pt x="2473" y="38"/>
                    <a:pt x="2210" y="119"/>
                  </a:cubicBezTo>
                  <a:cubicBezTo>
                    <a:pt x="802" y="564"/>
                    <a:pt x="1" y="2025"/>
                    <a:pt x="393" y="3450"/>
                  </a:cubicBezTo>
                  <a:lnTo>
                    <a:pt x="9193" y="31917"/>
                  </a:lnTo>
                  <a:cubicBezTo>
                    <a:pt x="9371" y="32487"/>
                    <a:pt x="9727" y="32986"/>
                    <a:pt x="10226" y="33342"/>
                  </a:cubicBezTo>
                  <a:lnTo>
                    <a:pt x="50166" y="61222"/>
                  </a:lnTo>
                  <a:cubicBezTo>
                    <a:pt x="50611" y="61542"/>
                    <a:pt x="51163" y="61721"/>
                    <a:pt x="51716" y="61721"/>
                  </a:cubicBezTo>
                  <a:cubicBezTo>
                    <a:pt x="54370" y="61721"/>
                    <a:pt x="55439" y="58300"/>
                    <a:pt x="53265" y="56786"/>
                  </a:cubicBezTo>
                  <a:lnTo>
                    <a:pt x="14092" y="29423"/>
                  </a:lnTo>
                  <a:lnTo>
                    <a:pt x="5577" y="1847"/>
                  </a:lnTo>
                  <a:cubicBezTo>
                    <a:pt x="5200" y="718"/>
                    <a:pt x="4142" y="0"/>
                    <a:pt x="300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54"/>
            <p:cNvSpPr/>
            <p:nvPr/>
          </p:nvSpPr>
          <p:spPr>
            <a:xfrm>
              <a:off x="1538450" y="1360675"/>
              <a:ext cx="555825" cy="835250"/>
            </a:xfrm>
            <a:custGeom>
              <a:avLst/>
              <a:gdLst/>
              <a:ahLst/>
              <a:cxnLst/>
              <a:rect l="l" t="t" r="r" b="b"/>
              <a:pathLst>
                <a:path w="22233" h="33410" extrusionOk="0">
                  <a:moveTo>
                    <a:pt x="3085" y="0"/>
                  </a:moveTo>
                  <a:cubicBezTo>
                    <a:pt x="2636" y="0"/>
                    <a:pt x="2182" y="112"/>
                    <a:pt x="1764" y="346"/>
                  </a:cubicBezTo>
                  <a:cubicBezTo>
                    <a:pt x="463" y="1077"/>
                    <a:pt x="0" y="2734"/>
                    <a:pt x="730" y="4034"/>
                  </a:cubicBezTo>
                  <a:lnTo>
                    <a:pt x="16496" y="32038"/>
                  </a:lnTo>
                  <a:cubicBezTo>
                    <a:pt x="16977" y="32893"/>
                    <a:pt x="17886" y="33410"/>
                    <a:pt x="18865" y="33410"/>
                  </a:cubicBezTo>
                  <a:cubicBezTo>
                    <a:pt x="20932" y="33410"/>
                    <a:pt x="22232" y="31183"/>
                    <a:pt x="21217" y="29384"/>
                  </a:cubicBezTo>
                  <a:lnTo>
                    <a:pt x="5451" y="1380"/>
                  </a:lnTo>
                  <a:cubicBezTo>
                    <a:pt x="4956" y="497"/>
                    <a:pt x="4033" y="0"/>
                    <a:pt x="3085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54"/>
            <p:cNvSpPr/>
            <p:nvPr/>
          </p:nvSpPr>
          <p:spPr>
            <a:xfrm>
              <a:off x="1930800" y="2059850"/>
              <a:ext cx="1614000" cy="655825"/>
            </a:xfrm>
            <a:custGeom>
              <a:avLst/>
              <a:gdLst/>
              <a:ahLst/>
              <a:cxnLst/>
              <a:rect l="l" t="t" r="r" b="b"/>
              <a:pathLst>
                <a:path w="64560" h="26233" extrusionOk="0">
                  <a:moveTo>
                    <a:pt x="3116" y="1"/>
                  </a:moveTo>
                  <a:cubicBezTo>
                    <a:pt x="2171" y="1"/>
                    <a:pt x="1249" y="500"/>
                    <a:pt x="749" y="1381"/>
                  </a:cubicBezTo>
                  <a:cubicBezTo>
                    <a:pt x="1" y="2717"/>
                    <a:pt x="499" y="4392"/>
                    <a:pt x="1835" y="5104"/>
                  </a:cubicBezTo>
                  <a:lnTo>
                    <a:pt x="25439" y="18340"/>
                  </a:lnTo>
                  <a:cubicBezTo>
                    <a:pt x="25671" y="18465"/>
                    <a:pt x="25938" y="18572"/>
                    <a:pt x="26205" y="18625"/>
                  </a:cubicBezTo>
                  <a:lnTo>
                    <a:pt x="61068" y="26161"/>
                  </a:lnTo>
                  <a:cubicBezTo>
                    <a:pt x="61264" y="26197"/>
                    <a:pt x="61442" y="26232"/>
                    <a:pt x="61638" y="26232"/>
                  </a:cubicBezTo>
                  <a:cubicBezTo>
                    <a:pt x="61661" y="26233"/>
                    <a:pt x="61684" y="26233"/>
                    <a:pt x="61706" y="26233"/>
                  </a:cubicBezTo>
                  <a:cubicBezTo>
                    <a:pt x="63084" y="26233"/>
                    <a:pt x="64259" y="25176"/>
                    <a:pt x="64399" y="23809"/>
                  </a:cubicBezTo>
                  <a:cubicBezTo>
                    <a:pt x="64560" y="22402"/>
                    <a:pt x="63598" y="21119"/>
                    <a:pt x="62226" y="20852"/>
                  </a:cubicBezTo>
                  <a:lnTo>
                    <a:pt x="27737" y="13424"/>
                  </a:lnTo>
                  <a:lnTo>
                    <a:pt x="4490" y="384"/>
                  </a:lnTo>
                  <a:cubicBezTo>
                    <a:pt x="4059" y="124"/>
                    <a:pt x="3584" y="1"/>
                    <a:pt x="3116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54"/>
            <p:cNvSpPr/>
            <p:nvPr/>
          </p:nvSpPr>
          <p:spPr>
            <a:xfrm>
              <a:off x="4647050" y="4488350"/>
              <a:ext cx="271675" cy="971175"/>
            </a:xfrm>
            <a:custGeom>
              <a:avLst/>
              <a:gdLst/>
              <a:ahLst/>
              <a:cxnLst/>
              <a:rect l="l" t="t" r="r" b="b"/>
              <a:pathLst>
                <a:path w="10867" h="38847" extrusionOk="0">
                  <a:moveTo>
                    <a:pt x="7979" y="0"/>
                  </a:moveTo>
                  <a:cubicBezTo>
                    <a:pt x="6655" y="0"/>
                    <a:pt x="5486" y="963"/>
                    <a:pt x="5291" y="2309"/>
                  </a:cubicBezTo>
                  <a:lnTo>
                    <a:pt x="232" y="35729"/>
                  </a:lnTo>
                  <a:cubicBezTo>
                    <a:pt x="0" y="37207"/>
                    <a:pt x="1015" y="38579"/>
                    <a:pt x="2494" y="38811"/>
                  </a:cubicBezTo>
                  <a:cubicBezTo>
                    <a:pt x="2637" y="38828"/>
                    <a:pt x="2761" y="38846"/>
                    <a:pt x="2904" y="38846"/>
                  </a:cubicBezTo>
                  <a:cubicBezTo>
                    <a:pt x="4240" y="38846"/>
                    <a:pt x="5380" y="37866"/>
                    <a:pt x="5576" y="36548"/>
                  </a:cubicBezTo>
                  <a:lnTo>
                    <a:pt x="10635" y="3111"/>
                  </a:lnTo>
                  <a:cubicBezTo>
                    <a:pt x="10867" y="1632"/>
                    <a:pt x="9851" y="260"/>
                    <a:pt x="8373" y="29"/>
                  </a:cubicBezTo>
                  <a:cubicBezTo>
                    <a:pt x="8240" y="10"/>
                    <a:pt x="8109" y="0"/>
                    <a:pt x="7979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54"/>
            <p:cNvSpPr/>
            <p:nvPr/>
          </p:nvSpPr>
          <p:spPr>
            <a:xfrm>
              <a:off x="4020875" y="2782500"/>
              <a:ext cx="892950" cy="1841525"/>
            </a:xfrm>
            <a:custGeom>
              <a:avLst/>
              <a:gdLst/>
              <a:ahLst/>
              <a:cxnLst/>
              <a:rect l="l" t="t" r="r" b="b"/>
              <a:pathLst>
                <a:path w="35718" h="73661" extrusionOk="0">
                  <a:moveTo>
                    <a:pt x="3066" y="0"/>
                  </a:moveTo>
                  <a:cubicBezTo>
                    <a:pt x="2486" y="0"/>
                    <a:pt x="1901" y="187"/>
                    <a:pt x="1407" y="568"/>
                  </a:cubicBezTo>
                  <a:cubicBezTo>
                    <a:pt x="214" y="1495"/>
                    <a:pt x="0" y="3205"/>
                    <a:pt x="926" y="4381"/>
                  </a:cubicBezTo>
                  <a:lnTo>
                    <a:pt x="30302" y="42076"/>
                  </a:lnTo>
                  <a:lnTo>
                    <a:pt x="30302" y="70953"/>
                  </a:lnTo>
                  <a:cubicBezTo>
                    <a:pt x="30302" y="72449"/>
                    <a:pt x="31514" y="73661"/>
                    <a:pt x="33010" y="73661"/>
                  </a:cubicBezTo>
                  <a:cubicBezTo>
                    <a:pt x="34506" y="73661"/>
                    <a:pt x="35718" y="72449"/>
                    <a:pt x="35718" y="70953"/>
                  </a:cubicBezTo>
                  <a:lnTo>
                    <a:pt x="35718" y="41132"/>
                  </a:lnTo>
                  <a:cubicBezTo>
                    <a:pt x="35718" y="40526"/>
                    <a:pt x="35522" y="39956"/>
                    <a:pt x="35148" y="39475"/>
                  </a:cubicBezTo>
                  <a:lnTo>
                    <a:pt x="5202" y="1049"/>
                  </a:lnTo>
                  <a:cubicBezTo>
                    <a:pt x="4664" y="357"/>
                    <a:pt x="3869" y="0"/>
                    <a:pt x="306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54"/>
            <p:cNvSpPr/>
            <p:nvPr/>
          </p:nvSpPr>
          <p:spPr>
            <a:xfrm>
              <a:off x="5519050" y="3218250"/>
              <a:ext cx="555825" cy="835275"/>
            </a:xfrm>
            <a:custGeom>
              <a:avLst/>
              <a:gdLst/>
              <a:ahLst/>
              <a:cxnLst/>
              <a:rect l="l" t="t" r="r" b="b"/>
              <a:pathLst>
                <a:path w="22233" h="33411" extrusionOk="0">
                  <a:moveTo>
                    <a:pt x="3082" y="1"/>
                  </a:moveTo>
                  <a:cubicBezTo>
                    <a:pt x="2635" y="1"/>
                    <a:pt x="2182" y="112"/>
                    <a:pt x="1764" y="347"/>
                  </a:cubicBezTo>
                  <a:cubicBezTo>
                    <a:pt x="446" y="1077"/>
                    <a:pt x="0" y="2734"/>
                    <a:pt x="731" y="4035"/>
                  </a:cubicBezTo>
                  <a:lnTo>
                    <a:pt x="16496" y="32039"/>
                  </a:lnTo>
                  <a:cubicBezTo>
                    <a:pt x="16977" y="32894"/>
                    <a:pt x="17886" y="33410"/>
                    <a:pt x="18866" y="33410"/>
                  </a:cubicBezTo>
                  <a:cubicBezTo>
                    <a:pt x="20932" y="33410"/>
                    <a:pt x="22233" y="31184"/>
                    <a:pt x="21217" y="29384"/>
                  </a:cubicBezTo>
                  <a:lnTo>
                    <a:pt x="5452" y="1380"/>
                  </a:lnTo>
                  <a:cubicBezTo>
                    <a:pt x="4944" y="498"/>
                    <a:pt x="4026" y="1"/>
                    <a:pt x="3082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54"/>
            <p:cNvSpPr/>
            <p:nvPr/>
          </p:nvSpPr>
          <p:spPr>
            <a:xfrm>
              <a:off x="4060050" y="2698925"/>
              <a:ext cx="1630425" cy="654950"/>
            </a:xfrm>
            <a:custGeom>
              <a:avLst/>
              <a:gdLst/>
              <a:ahLst/>
              <a:cxnLst/>
              <a:rect l="l" t="t" r="r" b="b"/>
              <a:pathLst>
                <a:path w="65217" h="26198" extrusionOk="0">
                  <a:moveTo>
                    <a:pt x="2963" y="0"/>
                  </a:moveTo>
                  <a:cubicBezTo>
                    <a:pt x="1715" y="0"/>
                    <a:pt x="581" y="867"/>
                    <a:pt x="304" y="2148"/>
                  </a:cubicBezTo>
                  <a:cubicBezTo>
                    <a:pt x="1" y="3609"/>
                    <a:pt x="927" y="5051"/>
                    <a:pt x="2406" y="5372"/>
                  </a:cubicBezTo>
                  <a:lnTo>
                    <a:pt x="36876" y="12801"/>
                  </a:lnTo>
                  <a:lnTo>
                    <a:pt x="60124" y="25841"/>
                  </a:lnTo>
                  <a:cubicBezTo>
                    <a:pt x="60531" y="26071"/>
                    <a:pt x="60991" y="26196"/>
                    <a:pt x="61452" y="26197"/>
                  </a:cubicBezTo>
                  <a:lnTo>
                    <a:pt x="61452" y="26197"/>
                  </a:lnTo>
                  <a:cubicBezTo>
                    <a:pt x="64241" y="26189"/>
                    <a:pt x="65216" y="22490"/>
                    <a:pt x="62778" y="21120"/>
                  </a:cubicBezTo>
                  <a:lnTo>
                    <a:pt x="39174" y="7884"/>
                  </a:lnTo>
                  <a:cubicBezTo>
                    <a:pt x="38943" y="7741"/>
                    <a:pt x="38693" y="7652"/>
                    <a:pt x="38426" y="7599"/>
                  </a:cubicBezTo>
                  <a:lnTo>
                    <a:pt x="3546" y="63"/>
                  </a:lnTo>
                  <a:cubicBezTo>
                    <a:pt x="3351" y="21"/>
                    <a:pt x="3156" y="0"/>
                    <a:pt x="2963" y="0"/>
                  </a:cubicBezTo>
                  <a:close/>
                  <a:moveTo>
                    <a:pt x="61452" y="26197"/>
                  </a:moveTo>
                  <a:cubicBezTo>
                    <a:pt x="61449" y="26197"/>
                    <a:pt x="61445" y="26197"/>
                    <a:pt x="61442" y="26197"/>
                  </a:cubicBezTo>
                  <a:lnTo>
                    <a:pt x="61460" y="26197"/>
                  </a:lnTo>
                  <a:cubicBezTo>
                    <a:pt x="61457" y="26197"/>
                    <a:pt x="61454" y="26197"/>
                    <a:pt x="61452" y="26197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54"/>
            <p:cNvSpPr/>
            <p:nvPr/>
          </p:nvSpPr>
          <p:spPr>
            <a:xfrm>
              <a:off x="5207300" y="235100"/>
              <a:ext cx="272575" cy="974375"/>
            </a:xfrm>
            <a:custGeom>
              <a:avLst/>
              <a:gdLst/>
              <a:ahLst/>
              <a:cxnLst/>
              <a:rect l="l" t="t" r="r" b="b"/>
              <a:pathLst>
                <a:path w="10903" h="38975" extrusionOk="0">
                  <a:moveTo>
                    <a:pt x="7925" y="1"/>
                  </a:moveTo>
                  <a:cubicBezTo>
                    <a:pt x="6561" y="1"/>
                    <a:pt x="5384" y="1027"/>
                    <a:pt x="5238" y="2437"/>
                  </a:cubicBezTo>
                  <a:lnTo>
                    <a:pt x="232" y="35857"/>
                  </a:lnTo>
                  <a:cubicBezTo>
                    <a:pt x="0" y="37335"/>
                    <a:pt x="1016" y="38725"/>
                    <a:pt x="2494" y="38938"/>
                  </a:cubicBezTo>
                  <a:cubicBezTo>
                    <a:pt x="2637" y="38956"/>
                    <a:pt x="2762" y="38974"/>
                    <a:pt x="2904" y="38974"/>
                  </a:cubicBezTo>
                  <a:cubicBezTo>
                    <a:pt x="4240" y="38974"/>
                    <a:pt x="5380" y="37994"/>
                    <a:pt x="5576" y="36658"/>
                  </a:cubicBezTo>
                  <a:lnTo>
                    <a:pt x="10582" y="3239"/>
                  </a:lnTo>
                  <a:cubicBezTo>
                    <a:pt x="10903" y="1724"/>
                    <a:pt x="9870" y="264"/>
                    <a:pt x="8338" y="32"/>
                  </a:cubicBezTo>
                  <a:cubicBezTo>
                    <a:pt x="8199" y="11"/>
                    <a:pt x="8061" y="1"/>
                    <a:pt x="7925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54"/>
            <p:cNvSpPr/>
            <p:nvPr/>
          </p:nvSpPr>
          <p:spPr>
            <a:xfrm>
              <a:off x="3968300" y="1071950"/>
              <a:ext cx="1388675" cy="1546625"/>
            </a:xfrm>
            <a:custGeom>
              <a:avLst/>
              <a:gdLst/>
              <a:ahLst/>
              <a:cxnLst/>
              <a:rect l="l" t="t" r="r" b="b"/>
              <a:pathLst>
                <a:path w="55547" h="61865" extrusionOk="0">
                  <a:moveTo>
                    <a:pt x="52487" y="1"/>
                  </a:moveTo>
                  <a:cubicBezTo>
                    <a:pt x="51303" y="1"/>
                    <a:pt x="50216" y="781"/>
                    <a:pt x="49881" y="1991"/>
                  </a:cubicBezTo>
                  <a:lnTo>
                    <a:pt x="41366" y="29567"/>
                  </a:lnTo>
                  <a:lnTo>
                    <a:pt x="2174" y="56930"/>
                  </a:lnTo>
                  <a:cubicBezTo>
                    <a:pt x="1" y="58444"/>
                    <a:pt x="1088" y="61865"/>
                    <a:pt x="3742" y="61865"/>
                  </a:cubicBezTo>
                  <a:cubicBezTo>
                    <a:pt x="4294" y="61865"/>
                    <a:pt x="4829" y="61686"/>
                    <a:pt x="5274" y="61366"/>
                  </a:cubicBezTo>
                  <a:lnTo>
                    <a:pt x="45232" y="33486"/>
                  </a:lnTo>
                  <a:cubicBezTo>
                    <a:pt x="45730" y="33130"/>
                    <a:pt x="46087" y="32631"/>
                    <a:pt x="46265" y="32061"/>
                  </a:cubicBezTo>
                  <a:lnTo>
                    <a:pt x="55065" y="3576"/>
                  </a:lnTo>
                  <a:cubicBezTo>
                    <a:pt x="55546" y="2133"/>
                    <a:pt x="54744" y="565"/>
                    <a:pt x="53284" y="120"/>
                  </a:cubicBezTo>
                  <a:cubicBezTo>
                    <a:pt x="53018" y="39"/>
                    <a:pt x="52750" y="1"/>
                    <a:pt x="52487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54"/>
            <p:cNvSpPr/>
            <p:nvPr/>
          </p:nvSpPr>
          <p:spPr>
            <a:xfrm>
              <a:off x="5512025" y="1360675"/>
              <a:ext cx="555725" cy="835250"/>
            </a:xfrm>
            <a:custGeom>
              <a:avLst/>
              <a:gdLst/>
              <a:ahLst/>
              <a:cxnLst/>
              <a:rect l="l" t="t" r="r" b="b"/>
              <a:pathLst>
                <a:path w="22229" h="33410" extrusionOk="0">
                  <a:moveTo>
                    <a:pt x="19143" y="0"/>
                  </a:moveTo>
                  <a:cubicBezTo>
                    <a:pt x="18195" y="0"/>
                    <a:pt x="17273" y="497"/>
                    <a:pt x="16777" y="1380"/>
                  </a:cubicBezTo>
                  <a:lnTo>
                    <a:pt x="1012" y="29384"/>
                  </a:lnTo>
                  <a:cubicBezTo>
                    <a:pt x="0" y="31176"/>
                    <a:pt x="1287" y="33410"/>
                    <a:pt x="3339" y="33410"/>
                  </a:cubicBezTo>
                  <a:cubicBezTo>
                    <a:pt x="3347" y="33410"/>
                    <a:pt x="3355" y="33410"/>
                    <a:pt x="3363" y="33410"/>
                  </a:cubicBezTo>
                  <a:cubicBezTo>
                    <a:pt x="4343" y="33410"/>
                    <a:pt x="5252" y="32893"/>
                    <a:pt x="5733" y="32038"/>
                  </a:cubicBezTo>
                  <a:lnTo>
                    <a:pt x="21498" y="4034"/>
                  </a:lnTo>
                  <a:cubicBezTo>
                    <a:pt x="22229" y="2734"/>
                    <a:pt x="21766" y="1077"/>
                    <a:pt x="20465" y="346"/>
                  </a:cubicBezTo>
                  <a:cubicBezTo>
                    <a:pt x="20047" y="112"/>
                    <a:pt x="19592" y="0"/>
                    <a:pt x="1914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54"/>
            <p:cNvSpPr/>
            <p:nvPr/>
          </p:nvSpPr>
          <p:spPr>
            <a:xfrm>
              <a:off x="4063175" y="2060075"/>
              <a:ext cx="1612225" cy="655600"/>
            </a:xfrm>
            <a:custGeom>
              <a:avLst/>
              <a:gdLst/>
              <a:ahLst/>
              <a:cxnLst/>
              <a:rect l="l" t="t" r="r" b="b"/>
              <a:pathLst>
                <a:path w="64489" h="26224" extrusionOk="0">
                  <a:moveTo>
                    <a:pt x="61381" y="0"/>
                  </a:moveTo>
                  <a:cubicBezTo>
                    <a:pt x="60912" y="0"/>
                    <a:pt x="60435" y="121"/>
                    <a:pt x="59999" y="375"/>
                  </a:cubicBezTo>
                  <a:lnTo>
                    <a:pt x="36751" y="13415"/>
                  </a:lnTo>
                  <a:lnTo>
                    <a:pt x="2281" y="20861"/>
                  </a:lnTo>
                  <a:cubicBezTo>
                    <a:pt x="927" y="21146"/>
                    <a:pt x="0" y="22411"/>
                    <a:pt x="161" y="23800"/>
                  </a:cubicBezTo>
                  <a:cubicBezTo>
                    <a:pt x="303" y="25172"/>
                    <a:pt x="1461" y="26223"/>
                    <a:pt x="2851" y="26223"/>
                  </a:cubicBezTo>
                  <a:cubicBezTo>
                    <a:pt x="3047" y="26205"/>
                    <a:pt x="3225" y="26188"/>
                    <a:pt x="3421" y="26152"/>
                  </a:cubicBezTo>
                  <a:lnTo>
                    <a:pt x="38301" y="18634"/>
                  </a:lnTo>
                  <a:cubicBezTo>
                    <a:pt x="38568" y="18563"/>
                    <a:pt x="38818" y="18474"/>
                    <a:pt x="39049" y="18349"/>
                  </a:cubicBezTo>
                  <a:lnTo>
                    <a:pt x="62653" y="5095"/>
                  </a:lnTo>
                  <a:cubicBezTo>
                    <a:pt x="64007" y="4383"/>
                    <a:pt x="64488" y="2708"/>
                    <a:pt x="63740" y="1390"/>
                  </a:cubicBezTo>
                  <a:cubicBezTo>
                    <a:pt x="63251" y="496"/>
                    <a:pt x="62331" y="0"/>
                    <a:pt x="61381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54"/>
            <p:cNvSpPr/>
            <p:nvPr/>
          </p:nvSpPr>
          <p:spPr>
            <a:xfrm>
              <a:off x="3875675" y="3029175"/>
              <a:ext cx="240075" cy="472625"/>
            </a:xfrm>
            <a:custGeom>
              <a:avLst/>
              <a:gdLst/>
              <a:ahLst/>
              <a:cxnLst/>
              <a:rect l="l" t="t" r="r" b="b"/>
              <a:pathLst>
                <a:path w="9603" h="18905" extrusionOk="0">
                  <a:moveTo>
                    <a:pt x="6022" y="0"/>
                  </a:moveTo>
                  <a:lnTo>
                    <a:pt x="1" y="3599"/>
                  </a:lnTo>
                  <a:lnTo>
                    <a:pt x="6022" y="12791"/>
                  </a:lnTo>
                  <a:lnTo>
                    <a:pt x="4383" y="17191"/>
                  </a:lnTo>
                  <a:cubicBezTo>
                    <a:pt x="4151" y="17779"/>
                    <a:pt x="4401" y="18456"/>
                    <a:pt x="4971" y="18759"/>
                  </a:cubicBezTo>
                  <a:cubicBezTo>
                    <a:pt x="5162" y="18857"/>
                    <a:pt x="5367" y="18905"/>
                    <a:pt x="5571" y="18905"/>
                  </a:cubicBezTo>
                  <a:cubicBezTo>
                    <a:pt x="5993" y="18905"/>
                    <a:pt x="6405" y="18699"/>
                    <a:pt x="6645" y="18314"/>
                  </a:cubicBezTo>
                  <a:lnTo>
                    <a:pt x="8480" y="15356"/>
                  </a:lnTo>
                  <a:cubicBezTo>
                    <a:pt x="9371" y="13896"/>
                    <a:pt x="9603" y="12132"/>
                    <a:pt x="9122" y="10493"/>
                  </a:cubicBezTo>
                  <a:lnTo>
                    <a:pt x="6022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54"/>
            <p:cNvSpPr/>
            <p:nvPr/>
          </p:nvSpPr>
          <p:spPr>
            <a:xfrm>
              <a:off x="3502925" y="3029175"/>
              <a:ext cx="240050" cy="472625"/>
            </a:xfrm>
            <a:custGeom>
              <a:avLst/>
              <a:gdLst/>
              <a:ahLst/>
              <a:cxnLst/>
              <a:rect l="l" t="t" r="r" b="b"/>
              <a:pathLst>
                <a:path w="9602" h="18905" extrusionOk="0">
                  <a:moveTo>
                    <a:pt x="3599" y="0"/>
                  </a:moveTo>
                  <a:lnTo>
                    <a:pt x="481" y="10493"/>
                  </a:lnTo>
                  <a:cubicBezTo>
                    <a:pt x="0" y="12132"/>
                    <a:pt x="232" y="13896"/>
                    <a:pt x="1140" y="15356"/>
                  </a:cubicBezTo>
                  <a:lnTo>
                    <a:pt x="2957" y="18314"/>
                  </a:lnTo>
                  <a:cubicBezTo>
                    <a:pt x="3198" y="18699"/>
                    <a:pt x="3609" y="18905"/>
                    <a:pt x="4037" y="18905"/>
                  </a:cubicBezTo>
                  <a:cubicBezTo>
                    <a:pt x="4243" y="18905"/>
                    <a:pt x="4453" y="18857"/>
                    <a:pt x="4650" y="18759"/>
                  </a:cubicBezTo>
                  <a:cubicBezTo>
                    <a:pt x="5202" y="18456"/>
                    <a:pt x="5451" y="17779"/>
                    <a:pt x="5237" y="17191"/>
                  </a:cubicBezTo>
                  <a:lnTo>
                    <a:pt x="3581" y="12791"/>
                  </a:lnTo>
                  <a:lnTo>
                    <a:pt x="9602" y="3599"/>
                  </a:lnTo>
                  <a:lnTo>
                    <a:pt x="3599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54"/>
            <p:cNvSpPr/>
            <p:nvPr/>
          </p:nvSpPr>
          <p:spPr>
            <a:xfrm>
              <a:off x="3203625" y="866950"/>
              <a:ext cx="1211850" cy="1569475"/>
            </a:xfrm>
            <a:custGeom>
              <a:avLst/>
              <a:gdLst/>
              <a:ahLst/>
              <a:cxnLst/>
              <a:rect l="l" t="t" r="r" b="b"/>
              <a:pathLst>
                <a:path w="48474" h="62779" extrusionOk="0">
                  <a:moveTo>
                    <a:pt x="24228" y="1"/>
                  </a:moveTo>
                  <a:cubicBezTo>
                    <a:pt x="10850" y="1"/>
                    <a:pt x="1" y="15054"/>
                    <a:pt x="1" y="33599"/>
                  </a:cubicBezTo>
                  <a:cubicBezTo>
                    <a:pt x="1" y="52161"/>
                    <a:pt x="10850" y="62779"/>
                    <a:pt x="24228" y="62779"/>
                  </a:cubicBezTo>
                  <a:cubicBezTo>
                    <a:pt x="37625" y="62779"/>
                    <a:pt x="48474" y="52161"/>
                    <a:pt x="48474" y="33599"/>
                  </a:cubicBezTo>
                  <a:cubicBezTo>
                    <a:pt x="48474" y="15054"/>
                    <a:pt x="37625" y="1"/>
                    <a:pt x="24228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7" name="Google Shape;1547;p54"/>
          <p:cNvGrpSpPr/>
          <p:nvPr/>
        </p:nvGrpSpPr>
        <p:grpSpPr>
          <a:xfrm>
            <a:off x="5238560" y="3988019"/>
            <a:ext cx="274885" cy="316078"/>
            <a:chOff x="1531325" y="235100"/>
            <a:chExt cx="4543550" cy="5224425"/>
          </a:xfrm>
        </p:grpSpPr>
        <p:sp>
          <p:nvSpPr>
            <p:cNvPr id="1548" name="Google Shape;1548;p54"/>
            <p:cNvSpPr/>
            <p:nvPr/>
          </p:nvSpPr>
          <p:spPr>
            <a:xfrm>
              <a:off x="2688800" y="4490000"/>
              <a:ext cx="270800" cy="969525"/>
            </a:xfrm>
            <a:custGeom>
              <a:avLst/>
              <a:gdLst/>
              <a:ahLst/>
              <a:cxnLst/>
              <a:rect l="l" t="t" r="r" b="b"/>
              <a:pathLst>
                <a:path w="10832" h="38781" extrusionOk="0">
                  <a:moveTo>
                    <a:pt x="2881" y="1"/>
                  </a:moveTo>
                  <a:cubicBezTo>
                    <a:pt x="2742" y="1"/>
                    <a:pt x="2601" y="12"/>
                    <a:pt x="2459" y="34"/>
                  </a:cubicBezTo>
                  <a:cubicBezTo>
                    <a:pt x="1016" y="248"/>
                    <a:pt x="0" y="1584"/>
                    <a:pt x="179" y="3063"/>
                  </a:cubicBezTo>
                  <a:lnTo>
                    <a:pt x="5256" y="36482"/>
                  </a:lnTo>
                  <a:cubicBezTo>
                    <a:pt x="5452" y="37800"/>
                    <a:pt x="6592" y="38780"/>
                    <a:pt x="7928" y="38780"/>
                  </a:cubicBezTo>
                  <a:cubicBezTo>
                    <a:pt x="8053" y="38780"/>
                    <a:pt x="8195" y="38762"/>
                    <a:pt x="8338" y="38745"/>
                  </a:cubicBezTo>
                  <a:cubicBezTo>
                    <a:pt x="9816" y="38531"/>
                    <a:pt x="10832" y="37141"/>
                    <a:pt x="10618" y="35663"/>
                  </a:cubicBezTo>
                  <a:lnTo>
                    <a:pt x="5541" y="2243"/>
                  </a:lnTo>
                  <a:cubicBezTo>
                    <a:pt x="5316" y="940"/>
                    <a:pt x="4176" y="1"/>
                    <a:pt x="2881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54"/>
            <p:cNvSpPr/>
            <p:nvPr/>
          </p:nvSpPr>
          <p:spPr>
            <a:xfrm>
              <a:off x="2692350" y="2782725"/>
              <a:ext cx="892975" cy="1841300"/>
            </a:xfrm>
            <a:custGeom>
              <a:avLst/>
              <a:gdLst/>
              <a:ahLst/>
              <a:cxnLst/>
              <a:rect l="l" t="t" r="r" b="b"/>
              <a:pathLst>
                <a:path w="35719" h="73652" extrusionOk="0">
                  <a:moveTo>
                    <a:pt x="32662" y="0"/>
                  </a:moveTo>
                  <a:cubicBezTo>
                    <a:pt x="31855" y="0"/>
                    <a:pt x="31054" y="358"/>
                    <a:pt x="30517" y="1040"/>
                  </a:cubicBezTo>
                  <a:lnTo>
                    <a:pt x="571" y="39484"/>
                  </a:lnTo>
                  <a:cubicBezTo>
                    <a:pt x="215" y="39947"/>
                    <a:pt x="1" y="40535"/>
                    <a:pt x="1" y="41140"/>
                  </a:cubicBezTo>
                  <a:lnTo>
                    <a:pt x="1" y="70944"/>
                  </a:lnTo>
                  <a:cubicBezTo>
                    <a:pt x="1" y="72440"/>
                    <a:pt x="1230" y="73652"/>
                    <a:pt x="2727" y="73652"/>
                  </a:cubicBezTo>
                  <a:cubicBezTo>
                    <a:pt x="4223" y="73652"/>
                    <a:pt x="5434" y="72440"/>
                    <a:pt x="5434" y="70944"/>
                  </a:cubicBezTo>
                  <a:lnTo>
                    <a:pt x="5434" y="42067"/>
                  </a:lnTo>
                  <a:lnTo>
                    <a:pt x="34792" y="4389"/>
                  </a:lnTo>
                  <a:cubicBezTo>
                    <a:pt x="35719" y="3196"/>
                    <a:pt x="35505" y="1504"/>
                    <a:pt x="34329" y="577"/>
                  </a:cubicBezTo>
                  <a:cubicBezTo>
                    <a:pt x="33835" y="188"/>
                    <a:pt x="33247" y="0"/>
                    <a:pt x="32662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54"/>
            <p:cNvSpPr/>
            <p:nvPr/>
          </p:nvSpPr>
          <p:spPr>
            <a:xfrm>
              <a:off x="1531325" y="3218250"/>
              <a:ext cx="555825" cy="835275"/>
            </a:xfrm>
            <a:custGeom>
              <a:avLst/>
              <a:gdLst/>
              <a:ahLst/>
              <a:cxnLst/>
              <a:rect l="l" t="t" r="r" b="b"/>
              <a:pathLst>
                <a:path w="22233" h="33411" extrusionOk="0">
                  <a:moveTo>
                    <a:pt x="19147" y="1"/>
                  </a:moveTo>
                  <a:cubicBezTo>
                    <a:pt x="18199" y="1"/>
                    <a:pt x="17277" y="498"/>
                    <a:pt x="16781" y="1380"/>
                  </a:cubicBezTo>
                  <a:lnTo>
                    <a:pt x="1015" y="29384"/>
                  </a:lnTo>
                  <a:cubicBezTo>
                    <a:pt x="0" y="31184"/>
                    <a:pt x="1318" y="33410"/>
                    <a:pt x="3385" y="33410"/>
                  </a:cubicBezTo>
                  <a:cubicBezTo>
                    <a:pt x="4365" y="33410"/>
                    <a:pt x="5273" y="32894"/>
                    <a:pt x="5736" y="32039"/>
                  </a:cubicBezTo>
                  <a:lnTo>
                    <a:pt x="21502" y="4035"/>
                  </a:lnTo>
                  <a:cubicBezTo>
                    <a:pt x="22232" y="2734"/>
                    <a:pt x="21787" y="1077"/>
                    <a:pt x="20469" y="347"/>
                  </a:cubicBezTo>
                  <a:cubicBezTo>
                    <a:pt x="20051" y="112"/>
                    <a:pt x="19596" y="1"/>
                    <a:pt x="19147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54"/>
            <p:cNvSpPr/>
            <p:nvPr/>
          </p:nvSpPr>
          <p:spPr>
            <a:xfrm>
              <a:off x="1915650" y="2698750"/>
              <a:ext cx="1631375" cy="655125"/>
            </a:xfrm>
            <a:custGeom>
              <a:avLst/>
              <a:gdLst/>
              <a:ahLst/>
              <a:cxnLst/>
              <a:rect l="l" t="t" r="r" b="b"/>
              <a:pathLst>
                <a:path w="65255" h="26205" extrusionOk="0">
                  <a:moveTo>
                    <a:pt x="62288" y="1"/>
                  </a:moveTo>
                  <a:cubicBezTo>
                    <a:pt x="62085" y="1"/>
                    <a:pt x="61880" y="23"/>
                    <a:pt x="61674" y="70"/>
                  </a:cubicBezTo>
                  <a:lnTo>
                    <a:pt x="26794" y="7606"/>
                  </a:lnTo>
                  <a:cubicBezTo>
                    <a:pt x="26526" y="7659"/>
                    <a:pt x="26277" y="7748"/>
                    <a:pt x="26045" y="7891"/>
                  </a:cubicBezTo>
                  <a:lnTo>
                    <a:pt x="2441" y="21127"/>
                  </a:lnTo>
                  <a:cubicBezTo>
                    <a:pt x="1" y="22499"/>
                    <a:pt x="981" y="26204"/>
                    <a:pt x="3777" y="26204"/>
                  </a:cubicBezTo>
                  <a:cubicBezTo>
                    <a:pt x="4241" y="26204"/>
                    <a:pt x="4704" y="26079"/>
                    <a:pt x="5096" y="25848"/>
                  </a:cubicBezTo>
                  <a:lnTo>
                    <a:pt x="28343" y="12808"/>
                  </a:lnTo>
                  <a:lnTo>
                    <a:pt x="62814" y="5379"/>
                  </a:lnTo>
                  <a:cubicBezTo>
                    <a:pt x="64310" y="5076"/>
                    <a:pt x="65255" y="3616"/>
                    <a:pt x="64934" y="2137"/>
                  </a:cubicBezTo>
                  <a:cubicBezTo>
                    <a:pt x="64658" y="864"/>
                    <a:pt x="63537" y="1"/>
                    <a:pt x="62288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54"/>
            <p:cNvSpPr/>
            <p:nvPr/>
          </p:nvSpPr>
          <p:spPr>
            <a:xfrm>
              <a:off x="2128550" y="238300"/>
              <a:ext cx="270350" cy="971175"/>
            </a:xfrm>
            <a:custGeom>
              <a:avLst/>
              <a:gdLst/>
              <a:ahLst/>
              <a:cxnLst/>
              <a:rect l="l" t="t" r="r" b="b"/>
              <a:pathLst>
                <a:path w="10814" h="38847" extrusionOk="0">
                  <a:moveTo>
                    <a:pt x="2888" y="0"/>
                  </a:moveTo>
                  <a:cubicBezTo>
                    <a:pt x="2758" y="0"/>
                    <a:pt x="2626" y="10"/>
                    <a:pt x="2494" y="29"/>
                  </a:cubicBezTo>
                  <a:cubicBezTo>
                    <a:pt x="1015" y="260"/>
                    <a:pt x="0" y="1632"/>
                    <a:pt x="232" y="3111"/>
                  </a:cubicBezTo>
                  <a:lnTo>
                    <a:pt x="5237" y="36530"/>
                  </a:lnTo>
                  <a:cubicBezTo>
                    <a:pt x="5451" y="37866"/>
                    <a:pt x="6574" y="38828"/>
                    <a:pt x="7910" y="38846"/>
                  </a:cubicBezTo>
                  <a:cubicBezTo>
                    <a:pt x="8052" y="38846"/>
                    <a:pt x="8195" y="38828"/>
                    <a:pt x="8319" y="38810"/>
                  </a:cubicBezTo>
                  <a:cubicBezTo>
                    <a:pt x="9798" y="38597"/>
                    <a:pt x="10813" y="37207"/>
                    <a:pt x="10600" y="35729"/>
                  </a:cubicBezTo>
                  <a:lnTo>
                    <a:pt x="5576" y="2309"/>
                  </a:lnTo>
                  <a:cubicBezTo>
                    <a:pt x="5381" y="963"/>
                    <a:pt x="4212" y="0"/>
                    <a:pt x="2888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54"/>
            <p:cNvSpPr/>
            <p:nvPr/>
          </p:nvSpPr>
          <p:spPr>
            <a:xfrm>
              <a:off x="2251900" y="1075550"/>
              <a:ext cx="1385975" cy="1543025"/>
            </a:xfrm>
            <a:custGeom>
              <a:avLst/>
              <a:gdLst/>
              <a:ahLst/>
              <a:cxnLst/>
              <a:rect l="l" t="t" r="r" b="b"/>
              <a:pathLst>
                <a:path w="55439" h="61721" extrusionOk="0">
                  <a:moveTo>
                    <a:pt x="3003" y="0"/>
                  </a:moveTo>
                  <a:cubicBezTo>
                    <a:pt x="2740" y="0"/>
                    <a:pt x="2473" y="38"/>
                    <a:pt x="2210" y="119"/>
                  </a:cubicBezTo>
                  <a:cubicBezTo>
                    <a:pt x="802" y="564"/>
                    <a:pt x="1" y="2025"/>
                    <a:pt x="393" y="3450"/>
                  </a:cubicBezTo>
                  <a:lnTo>
                    <a:pt x="9193" y="31917"/>
                  </a:lnTo>
                  <a:cubicBezTo>
                    <a:pt x="9371" y="32487"/>
                    <a:pt x="9727" y="32986"/>
                    <a:pt x="10226" y="33342"/>
                  </a:cubicBezTo>
                  <a:lnTo>
                    <a:pt x="50166" y="61222"/>
                  </a:lnTo>
                  <a:cubicBezTo>
                    <a:pt x="50611" y="61542"/>
                    <a:pt x="51163" y="61721"/>
                    <a:pt x="51716" y="61721"/>
                  </a:cubicBezTo>
                  <a:cubicBezTo>
                    <a:pt x="54370" y="61721"/>
                    <a:pt x="55439" y="58300"/>
                    <a:pt x="53265" y="56786"/>
                  </a:cubicBezTo>
                  <a:lnTo>
                    <a:pt x="14092" y="29423"/>
                  </a:lnTo>
                  <a:lnTo>
                    <a:pt x="5577" y="1847"/>
                  </a:lnTo>
                  <a:cubicBezTo>
                    <a:pt x="5200" y="718"/>
                    <a:pt x="4142" y="0"/>
                    <a:pt x="300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54"/>
            <p:cNvSpPr/>
            <p:nvPr/>
          </p:nvSpPr>
          <p:spPr>
            <a:xfrm>
              <a:off x="1538450" y="1360675"/>
              <a:ext cx="555825" cy="835250"/>
            </a:xfrm>
            <a:custGeom>
              <a:avLst/>
              <a:gdLst/>
              <a:ahLst/>
              <a:cxnLst/>
              <a:rect l="l" t="t" r="r" b="b"/>
              <a:pathLst>
                <a:path w="22233" h="33410" extrusionOk="0">
                  <a:moveTo>
                    <a:pt x="3085" y="0"/>
                  </a:moveTo>
                  <a:cubicBezTo>
                    <a:pt x="2636" y="0"/>
                    <a:pt x="2182" y="112"/>
                    <a:pt x="1764" y="346"/>
                  </a:cubicBezTo>
                  <a:cubicBezTo>
                    <a:pt x="463" y="1077"/>
                    <a:pt x="0" y="2734"/>
                    <a:pt x="730" y="4034"/>
                  </a:cubicBezTo>
                  <a:lnTo>
                    <a:pt x="16496" y="32038"/>
                  </a:lnTo>
                  <a:cubicBezTo>
                    <a:pt x="16977" y="32893"/>
                    <a:pt x="17886" y="33410"/>
                    <a:pt x="18865" y="33410"/>
                  </a:cubicBezTo>
                  <a:cubicBezTo>
                    <a:pt x="20932" y="33410"/>
                    <a:pt x="22232" y="31183"/>
                    <a:pt x="21217" y="29384"/>
                  </a:cubicBezTo>
                  <a:lnTo>
                    <a:pt x="5451" y="1380"/>
                  </a:lnTo>
                  <a:cubicBezTo>
                    <a:pt x="4956" y="497"/>
                    <a:pt x="4033" y="0"/>
                    <a:pt x="3085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54"/>
            <p:cNvSpPr/>
            <p:nvPr/>
          </p:nvSpPr>
          <p:spPr>
            <a:xfrm>
              <a:off x="1930800" y="2059850"/>
              <a:ext cx="1614000" cy="655825"/>
            </a:xfrm>
            <a:custGeom>
              <a:avLst/>
              <a:gdLst/>
              <a:ahLst/>
              <a:cxnLst/>
              <a:rect l="l" t="t" r="r" b="b"/>
              <a:pathLst>
                <a:path w="64560" h="26233" extrusionOk="0">
                  <a:moveTo>
                    <a:pt x="3116" y="1"/>
                  </a:moveTo>
                  <a:cubicBezTo>
                    <a:pt x="2171" y="1"/>
                    <a:pt x="1249" y="500"/>
                    <a:pt x="749" y="1381"/>
                  </a:cubicBezTo>
                  <a:cubicBezTo>
                    <a:pt x="1" y="2717"/>
                    <a:pt x="499" y="4392"/>
                    <a:pt x="1835" y="5104"/>
                  </a:cubicBezTo>
                  <a:lnTo>
                    <a:pt x="25439" y="18340"/>
                  </a:lnTo>
                  <a:cubicBezTo>
                    <a:pt x="25671" y="18465"/>
                    <a:pt x="25938" y="18572"/>
                    <a:pt x="26205" y="18625"/>
                  </a:cubicBezTo>
                  <a:lnTo>
                    <a:pt x="61068" y="26161"/>
                  </a:lnTo>
                  <a:cubicBezTo>
                    <a:pt x="61264" y="26197"/>
                    <a:pt x="61442" y="26232"/>
                    <a:pt x="61638" y="26232"/>
                  </a:cubicBezTo>
                  <a:cubicBezTo>
                    <a:pt x="61661" y="26233"/>
                    <a:pt x="61684" y="26233"/>
                    <a:pt x="61706" y="26233"/>
                  </a:cubicBezTo>
                  <a:cubicBezTo>
                    <a:pt x="63084" y="26233"/>
                    <a:pt x="64259" y="25176"/>
                    <a:pt x="64399" y="23809"/>
                  </a:cubicBezTo>
                  <a:cubicBezTo>
                    <a:pt x="64560" y="22402"/>
                    <a:pt x="63598" y="21119"/>
                    <a:pt x="62226" y="20852"/>
                  </a:cubicBezTo>
                  <a:lnTo>
                    <a:pt x="27737" y="13424"/>
                  </a:lnTo>
                  <a:lnTo>
                    <a:pt x="4490" y="384"/>
                  </a:lnTo>
                  <a:cubicBezTo>
                    <a:pt x="4059" y="124"/>
                    <a:pt x="3584" y="1"/>
                    <a:pt x="3116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54"/>
            <p:cNvSpPr/>
            <p:nvPr/>
          </p:nvSpPr>
          <p:spPr>
            <a:xfrm>
              <a:off x="4647050" y="4488350"/>
              <a:ext cx="271675" cy="971175"/>
            </a:xfrm>
            <a:custGeom>
              <a:avLst/>
              <a:gdLst/>
              <a:ahLst/>
              <a:cxnLst/>
              <a:rect l="l" t="t" r="r" b="b"/>
              <a:pathLst>
                <a:path w="10867" h="38847" extrusionOk="0">
                  <a:moveTo>
                    <a:pt x="7979" y="0"/>
                  </a:moveTo>
                  <a:cubicBezTo>
                    <a:pt x="6655" y="0"/>
                    <a:pt x="5486" y="963"/>
                    <a:pt x="5291" y="2309"/>
                  </a:cubicBezTo>
                  <a:lnTo>
                    <a:pt x="232" y="35729"/>
                  </a:lnTo>
                  <a:cubicBezTo>
                    <a:pt x="0" y="37207"/>
                    <a:pt x="1015" y="38579"/>
                    <a:pt x="2494" y="38811"/>
                  </a:cubicBezTo>
                  <a:cubicBezTo>
                    <a:pt x="2637" y="38828"/>
                    <a:pt x="2761" y="38846"/>
                    <a:pt x="2904" y="38846"/>
                  </a:cubicBezTo>
                  <a:cubicBezTo>
                    <a:pt x="4240" y="38846"/>
                    <a:pt x="5380" y="37866"/>
                    <a:pt x="5576" y="36548"/>
                  </a:cubicBezTo>
                  <a:lnTo>
                    <a:pt x="10635" y="3111"/>
                  </a:lnTo>
                  <a:cubicBezTo>
                    <a:pt x="10867" y="1632"/>
                    <a:pt x="9851" y="260"/>
                    <a:pt x="8373" y="29"/>
                  </a:cubicBezTo>
                  <a:cubicBezTo>
                    <a:pt x="8240" y="10"/>
                    <a:pt x="8109" y="0"/>
                    <a:pt x="7979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54"/>
            <p:cNvSpPr/>
            <p:nvPr/>
          </p:nvSpPr>
          <p:spPr>
            <a:xfrm>
              <a:off x="4020875" y="2782500"/>
              <a:ext cx="892950" cy="1841525"/>
            </a:xfrm>
            <a:custGeom>
              <a:avLst/>
              <a:gdLst/>
              <a:ahLst/>
              <a:cxnLst/>
              <a:rect l="l" t="t" r="r" b="b"/>
              <a:pathLst>
                <a:path w="35718" h="73661" extrusionOk="0">
                  <a:moveTo>
                    <a:pt x="3066" y="0"/>
                  </a:moveTo>
                  <a:cubicBezTo>
                    <a:pt x="2486" y="0"/>
                    <a:pt x="1901" y="187"/>
                    <a:pt x="1407" y="568"/>
                  </a:cubicBezTo>
                  <a:cubicBezTo>
                    <a:pt x="214" y="1495"/>
                    <a:pt x="0" y="3205"/>
                    <a:pt x="926" y="4381"/>
                  </a:cubicBezTo>
                  <a:lnTo>
                    <a:pt x="30302" y="42076"/>
                  </a:lnTo>
                  <a:lnTo>
                    <a:pt x="30302" y="70953"/>
                  </a:lnTo>
                  <a:cubicBezTo>
                    <a:pt x="30302" y="72449"/>
                    <a:pt x="31514" y="73661"/>
                    <a:pt x="33010" y="73661"/>
                  </a:cubicBezTo>
                  <a:cubicBezTo>
                    <a:pt x="34506" y="73661"/>
                    <a:pt x="35718" y="72449"/>
                    <a:pt x="35718" y="70953"/>
                  </a:cubicBezTo>
                  <a:lnTo>
                    <a:pt x="35718" y="41132"/>
                  </a:lnTo>
                  <a:cubicBezTo>
                    <a:pt x="35718" y="40526"/>
                    <a:pt x="35522" y="39956"/>
                    <a:pt x="35148" y="39475"/>
                  </a:cubicBezTo>
                  <a:lnTo>
                    <a:pt x="5202" y="1049"/>
                  </a:lnTo>
                  <a:cubicBezTo>
                    <a:pt x="4664" y="357"/>
                    <a:pt x="3869" y="0"/>
                    <a:pt x="306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54"/>
            <p:cNvSpPr/>
            <p:nvPr/>
          </p:nvSpPr>
          <p:spPr>
            <a:xfrm>
              <a:off x="5519050" y="3218250"/>
              <a:ext cx="555825" cy="835275"/>
            </a:xfrm>
            <a:custGeom>
              <a:avLst/>
              <a:gdLst/>
              <a:ahLst/>
              <a:cxnLst/>
              <a:rect l="l" t="t" r="r" b="b"/>
              <a:pathLst>
                <a:path w="22233" h="33411" extrusionOk="0">
                  <a:moveTo>
                    <a:pt x="3082" y="1"/>
                  </a:moveTo>
                  <a:cubicBezTo>
                    <a:pt x="2635" y="1"/>
                    <a:pt x="2182" y="112"/>
                    <a:pt x="1764" y="347"/>
                  </a:cubicBezTo>
                  <a:cubicBezTo>
                    <a:pt x="446" y="1077"/>
                    <a:pt x="0" y="2734"/>
                    <a:pt x="731" y="4035"/>
                  </a:cubicBezTo>
                  <a:lnTo>
                    <a:pt x="16496" y="32039"/>
                  </a:lnTo>
                  <a:cubicBezTo>
                    <a:pt x="16977" y="32894"/>
                    <a:pt x="17886" y="33410"/>
                    <a:pt x="18866" y="33410"/>
                  </a:cubicBezTo>
                  <a:cubicBezTo>
                    <a:pt x="20932" y="33410"/>
                    <a:pt x="22233" y="31184"/>
                    <a:pt x="21217" y="29384"/>
                  </a:cubicBezTo>
                  <a:lnTo>
                    <a:pt x="5452" y="1380"/>
                  </a:lnTo>
                  <a:cubicBezTo>
                    <a:pt x="4944" y="498"/>
                    <a:pt x="4026" y="1"/>
                    <a:pt x="3082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54"/>
            <p:cNvSpPr/>
            <p:nvPr/>
          </p:nvSpPr>
          <p:spPr>
            <a:xfrm>
              <a:off x="4060050" y="2698925"/>
              <a:ext cx="1630425" cy="654950"/>
            </a:xfrm>
            <a:custGeom>
              <a:avLst/>
              <a:gdLst/>
              <a:ahLst/>
              <a:cxnLst/>
              <a:rect l="l" t="t" r="r" b="b"/>
              <a:pathLst>
                <a:path w="65217" h="26198" extrusionOk="0">
                  <a:moveTo>
                    <a:pt x="2963" y="0"/>
                  </a:moveTo>
                  <a:cubicBezTo>
                    <a:pt x="1715" y="0"/>
                    <a:pt x="581" y="867"/>
                    <a:pt x="304" y="2148"/>
                  </a:cubicBezTo>
                  <a:cubicBezTo>
                    <a:pt x="1" y="3609"/>
                    <a:pt x="927" y="5051"/>
                    <a:pt x="2406" y="5372"/>
                  </a:cubicBezTo>
                  <a:lnTo>
                    <a:pt x="36876" y="12801"/>
                  </a:lnTo>
                  <a:lnTo>
                    <a:pt x="60124" y="25841"/>
                  </a:lnTo>
                  <a:cubicBezTo>
                    <a:pt x="60531" y="26071"/>
                    <a:pt x="60991" y="26196"/>
                    <a:pt x="61452" y="26197"/>
                  </a:cubicBezTo>
                  <a:lnTo>
                    <a:pt x="61452" y="26197"/>
                  </a:lnTo>
                  <a:cubicBezTo>
                    <a:pt x="64241" y="26189"/>
                    <a:pt x="65216" y="22490"/>
                    <a:pt x="62778" y="21120"/>
                  </a:cubicBezTo>
                  <a:lnTo>
                    <a:pt x="39174" y="7884"/>
                  </a:lnTo>
                  <a:cubicBezTo>
                    <a:pt x="38943" y="7741"/>
                    <a:pt x="38693" y="7652"/>
                    <a:pt x="38426" y="7599"/>
                  </a:cubicBezTo>
                  <a:lnTo>
                    <a:pt x="3546" y="63"/>
                  </a:lnTo>
                  <a:cubicBezTo>
                    <a:pt x="3351" y="21"/>
                    <a:pt x="3156" y="0"/>
                    <a:pt x="2963" y="0"/>
                  </a:cubicBezTo>
                  <a:close/>
                  <a:moveTo>
                    <a:pt x="61452" y="26197"/>
                  </a:moveTo>
                  <a:cubicBezTo>
                    <a:pt x="61449" y="26197"/>
                    <a:pt x="61445" y="26197"/>
                    <a:pt x="61442" y="26197"/>
                  </a:cubicBezTo>
                  <a:lnTo>
                    <a:pt x="61460" y="26197"/>
                  </a:lnTo>
                  <a:cubicBezTo>
                    <a:pt x="61457" y="26197"/>
                    <a:pt x="61454" y="26197"/>
                    <a:pt x="61452" y="26197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54"/>
            <p:cNvSpPr/>
            <p:nvPr/>
          </p:nvSpPr>
          <p:spPr>
            <a:xfrm>
              <a:off x="5207300" y="235100"/>
              <a:ext cx="272575" cy="974375"/>
            </a:xfrm>
            <a:custGeom>
              <a:avLst/>
              <a:gdLst/>
              <a:ahLst/>
              <a:cxnLst/>
              <a:rect l="l" t="t" r="r" b="b"/>
              <a:pathLst>
                <a:path w="10903" h="38975" extrusionOk="0">
                  <a:moveTo>
                    <a:pt x="7925" y="1"/>
                  </a:moveTo>
                  <a:cubicBezTo>
                    <a:pt x="6561" y="1"/>
                    <a:pt x="5384" y="1027"/>
                    <a:pt x="5238" y="2437"/>
                  </a:cubicBezTo>
                  <a:lnTo>
                    <a:pt x="232" y="35857"/>
                  </a:lnTo>
                  <a:cubicBezTo>
                    <a:pt x="0" y="37335"/>
                    <a:pt x="1016" y="38725"/>
                    <a:pt x="2494" y="38938"/>
                  </a:cubicBezTo>
                  <a:cubicBezTo>
                    <a:pt x="2637" y="38956"/>
                    <a:pt x="2762" y="38974"/>
                    <a:pt x="2904" y="38974"/>
                  </a:cubicBezTo>
                  <a:cubicBezTo>
                    <a:pt x="4240" y="38974"/>
                    <a:pt x="5380" y="37994"/>
                    <a:pt x="5576" y="36658"/>
                  </a:cubicBezTo>
                  <a:lnTo>
                    <a:pt x="10582" y="3239"/>
                  </a:lnTo>
                  <a:cubicBezTo>
                    <a:pt x="10903" y="1724"/>
                    <a:pt x="9870" y="264"/>
                    <a:pt x="8338" y="32"/>
                  </a:cubicBezTo>
                  <a:cubicBezTo>
                    <a:pt x="8199" y="11"/>
                    <a:pt x="8061" y="1"/>
                    <a:pt x="7925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54"/>
            <p:cNvSpPr/>
            <p:nvPr/>
          </p:nvSpPr>
          <p:spPr>
            <a:xfrm>
              <a:off x="3968300" y="1071950"/>
              <a:ext cx="1388675" cy="1546625"/>
            </a:xfrm>
            <a:custGeom>
              <a:avLst/>
              <a:gdLst/>
              <a:ahLst/>
              <a:cxnLst/>
              <a:rect l="l" t="t" r="r" b="b"/>
              <a:pathLst>
                <a:path w="55547" h="61865" extrusionOk="0">
                  <a:moveTo>
                    <a:pt x="52487" y="1"/>
                  </a:moveTo>
                  <a:cubicBezTo>
                    <a:pt x="51303" y="1"/>
                    <a:pt x="50216" y="781"/>
                    <a:pt x="49881" y="1991"/>
                  </a:cubicBezTo>
                  <a:lnTo>
                    <a:pt x="41366" y="29567"/>
                  </a:lnTo>
                  <a:lnTo>
                    <a:pt x="2174" y="56930"/>
                  </a:lnTo>
                  <a:cubicBezTo>
                    <a:pt x="1" y="58444"/>
                    <a:pt x="1088" y="61865"/>
                    <a:pt x="3742" y="61865"/>
                  </a:cubicBezTo>
                  <a:cubicBezTo>
                    <a:pt x="4294" y="61865"/>
                    <a:pt x="4829" y="61686"/>
                    <a:pt x="5274" y="61366"/>
                  </a:cubicBezTo>
                  <a:lnTo>
                    <a:pt x="45232" y="33486"/>
                  </a:lnTo>
                  <a:cubicBezTo>
                    <a:pt x="45730" y="33130"/>
                    <a:pt x="46087" y="32631"/>
                    <a:pt x="46265" y="32061"/>
                  </a:cubicBezTo>
                  <a:lnTo>
                    <a:pt x="55065" y="3576"/>
                  </a:lnTo>
                  <a:cubicBezTo>
                    <a:pt x="55546" y="2133"/>
                    <a:pt x="54744" y="565"/>
                    <a:pt x="53284" y="120"/>
                  </a:cubicBezTo>
                  <a:cubicBezTo>
                    <a:pt x="53018" y="39"/>
                    <a:pt x="52750" y="1"/>
                    <a:pt x="52487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54"/>
            <p:cNvSpPr/>
            <p:nvPr/>
          </p:nvSpPr>
          <p:spPr>
            <a:xfrm>
              <a:off x="5512025" y="1360675"/>
              <a:ext cx="555725" cy="835250"/>
            </a:xfrm>
            <a:custGeom>
              <a:avLst/>
              <a:gdLst/>
              <a:ahLst/>
              <a:cxnLst/>
              <a:rect l="l" t="t" r="r" b="b"/>
              <a:pathLst>
                <a:path w="22229" h="33410" extrusionOk="0">
                  <a:moveTo>
                    <a:pt x="19143" y="0"/>
                  </a:moveTo>
                  <a:cubicBezTo>
                    <a:pt x="18195" y="0"/>
                    <a:pt x="17273" y="497"/>
                    <a:pt x="16777" y="1380"/>
                  </a:cubicBezTo>
                  <a:lnTo>
                    <a:pt x="1012" y="29384"/>
                  </a:lnTo>
                  <a:cubicBezTo>
                    <a:pt x="0" y="31176"/>
                    <a:pt x="1287" y="33410"/>
                    <a:pt x="3339" y="33410"/>
                  </a:cubicBezTo>
                  <a:cubicBezTo>
                    <a:pt x="3347" y="33410"/>
                    <a:pt x="3355" y="33410"/>
                    <a:pt x="3363" y="33410"/>
                  </a:cubicBezTo>
                  <a:cubicBezTo>
                    <a:pt x="4343" y="33410"/>
                    <a:pt x="5252" y="32893"/>
                    <a:pt x="5733" y="32038"/>
                  </a:cubicBezTo>
                  <a:lnTo>
                    <a:pt x="21498" y="4034"/>
                  </a:lnTo>
                  <a:cubicBezTo>
                    <a:pt x="22229" y="2734"/>
                    <a:pt x="21766" y="1077"/>
                    <a:pt x="20465" y="346"/>
                  </a:cubicBezTo>
                  <a:cubicBezTo>
                    <a:pt x="20047" y="112"/>
                    <a:pt x="19592" y="0"/>
                    <a:pt x="1914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54"/>
            <p:cNvSpPr/>
            <p:nvPr/>
          </p:nvSpPr>
          <p:spPr>
            <a:xfrm>
              <a:off x="4063175" y="2060075"/>
              <a:ext cx="1612225" cy="655600"/>
            </a:xfrm>
            <a:custGeom>
              <a:avLst/>
              <a:gdLst/>
              <a:ahLst/>
              <a:cxnLst/>
              <a:rect l="l" t="t" r="r" b="b"/>
              <a:pathLst>
                <a:path w="64489" h="26224" extrusionOk="0">
                  <a:moveTo>
                    <a:pt x="61381" y="0"/>
                  </a:moveTo>
                  <a:cubicBezTo>
                    <a:pt x="60912" y="0"/>
                    <a:pt x="60435" y="121"/>
                    <a:pt x="59999" y="375"/>
                  </a:cubicBezTo>
                  <a:lnTo>
                    <a:pt x="36751" y="13415"/>
                  </a:lnTo>
                  <a:lnTo>
                    <a:pt x="2281" y="20861"/>
                  </a:lnTo>
                  <a:cubicBezTo>
                    <a:pt x="927" y="21146"/>
                    <a:pt x="0" y="22411"/>
                    <a:pt x="161" y="23800"/>
                  </a:cubicBezTo>
                  <a:cubicBezTo>
                    <a:pt x="303" y="25172"/>
                    <a:pt x="1461" y="26223"/>
                    <a:pt x="2851" y="26223"/>
                  </a:cubicBezTo>
                  <a:cubicBezTo>
                    <a:pt x="3047" y="26205"/>
                    <a:pt x="3225" y="26188"/>
                    <a:pt x="3421" y="26152"/>
                  </a:cubicBezTo>
                  <a:lnTo>
                    <a:pt x="38301" y="18634"/>
                  </a:lnTo>
                  <a:cubicBezTo>
                    <a:pt x="38568" y="18563"/>
                    <a:pt x="38818" y="18474"/>
                    <a:pt x="39049" y="18349"/>
                  </a:cubicBezTo>
                  <a:lnTo>
                    <a:pt x="62653" y="5095"/>
                  </a:lnTo>
                  <a:cubicBezTo>
                    <a:pt x="64007" y="4383"/>
                    <a:pt x="64488" y="2708"/>
                    <a:pt x="63740" y="1390"/>
                  </a:cubicBezTo>
                  <a:cubicBezTo>
                    <a:pt x="63251" y="496"/>
                    <a:pt x="62331" y="0"/>
                    <a:pt x="61381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54"/>
            <p:cNvSpPr/>
            <p:nvPr/>
          </p:nvSpPr>
          <p:spPr>
            <a:xfrm>
              <a:off x="3875675" y="3029175"/>
              <a:ext cx="240075" cy="472625"/>
            </a:xfrm>
            <a:custGeom>
              <a:avLst/>
              <a:gdLst/>
              <a:ahLst/>
              <a:cxnLst/>
              <a:rect l="l" t="t" r="r" b="b"/>
              <a:pathLst>
                <a:path w="9603" h="18905" extrusionOk="0">
                  <a:moveTo>
                    <a:pt x="6022" y="0"/>
                  </a:moveTo>
                  <a:lnTo>
                    <a:pt x="1" y="3599"/>
                  </a:lnTo>
                  <a:lnTo>
                    <a:pt x="6022" y="12791"/>
                  </a:lnTo>
                  <a:lnTo>
                    <a:pt x="4383" y="17191"/>
                  </a:lnTo>
                  <a:cubicBezTo>
                    <a:pt x="4151" y="17779"/>
                    <a:pt x="4401" y="18456"/>
                    <a:pt x="4971" y="18759"/>
                  </a:cubicBezTo>
                  <a:cubicBezTo>
                    <a:pt x="5162" y="18857"/>
                    <a:pt x="5367" y="18905"/>
                    <a:pt x="5571" y="18905"/>
                  </a:cubicBezTo>
                  <a:cubicBezTo>
                    <a:pt x="5993" y="18905"/>
                    <a:pt x="6405" y="18699"/>
                    <a:pt x="6645" y="18314"/>
                  </a:cubicBezTo>
                  <a:lnTo>
                    <a:pt x="8480" y="15356"/>
                  </a:lnTo>
                  <a:cubicBezTo>
                    <a:pt x="9371" y="13896"/>
                    <a:pt x="9603" y="12132"/>
                    <a:pt x="9122" y="10493"/>
                  </a:cubicBezTo>
                  <a:lnTo>
                    <a:pt x="6022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54"/>
            <p:cNvSpPr/>
            <p:nvPr/>
          </p:nvSpPr>
          <p:spPr>
            <a:xfrm>
              <a:off x="3502925" y="3029175"/>
              <a:ext cx="240050" cy="472625"/>
            </a:xfrm>
            <a:custGeom>
              <a:avLst/>
              <a:gdLst/>
              <a:ahLst/>
              <a:cxnLst/>
              <a:rect l="l" t="t" r="r" b="b"/>
              <a:pathLst>
                <a:path w="9602" h="18905" extrusionOk="0">
                  <a:moveTo>
                    <a:pt x="3599" y="0"/>
                  </a:moveTo>
                  <a:lnTo>
                    <a:pt x="481" y="10493"/>
                  </a:lnTo>
                  <a:cubicBezTo>
                    <a:pt x="0" y="12132"/>
                    <a:pt x="232" y="13896"/>
                    <a:pt x="1140" y="15356"/>
                  </a:cubicBezTo>
                  <a:lnTo>
                    <a:pt x="2957" y="18314"/>
                  </a:lnTo>
                  <a:cubicBezTo>
                    <a:pt x="3198" y="18699"/>
                    <a:pt x="3609" y="18905"/>
                    <a:pt x="4037" y="18905"/>
                  </a:cubicBezTo>
                  <a:cubicBezTo>
                    <a:pt x="4243" y="18905"/>
                    <a:pt x="4453" y="18857"/>
                    <a:pt x="4650" y="18759"/>
                  </a:cubicBezTo>
                  <a:cubicBezTo>
                    <a:pt x="5202" y="18456"/>
                    <a:pt x="5451" y="17779"/>
                    <a:pt x="5237" y="17191"/>
                  </a:cubicBezTo>
                  <a:lnTo>
                    <a:pt x="3581" y="12791"/>
                  </a:lnTo>
                  <a:lnTo>
                    <a:pt x="9602" y="3599"/>
                  </a:lnTo>
                  <a:lnTo>
                    <a:pt x="3599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54"/>
            <p:cNvSpPr/>
            <p:nvPr/>
          </p:nvSpPr>
          <p:spPr>
            <a:xfrm>
              <a:off x="3203625" y="866950"/>
              <a:ext cx="1211850" cy="1569475"/>
            </a:xfrm>
            <a:custGeom>
              <a:avLst/>
              <a:gdLst/>
              <a:ahLst/>
              <a:cxnLst/>
              <a:rect l="l" t="t" r="r" b="b"/>
              <a:pathLst>
                <a:path w="48474" h="62779" extrusionOk="0">
                  <a:moveTo>
                    <a:pt x="24228" y="1"/>
                  </a:moveTo>
                  <a:cubicBezTo>
                    <a:pt x="10850" y="1"/>
                    <a:pt x="1" y="15054"/>
                    <a:pt x="1" y="33599"/>
                  </a:cubicBezTo>
                  <a:cubicBezTo>
                    <a:pt x="1" y="52161"/>
                    <a:pt x="10850" y="62779"/>
                    <a:pt x="24228" y="62779"/>
                  </a:cubicBezTo>
                  <a:cubicBezTo>
                    <a:pt x="37625" y="62779"/>
                    <a:pt x="48474" y="52161"/>
                    <a:pt x="48474" y="33599"/>
                  </a:cubicBezTo>
                  <a:cubicBezTo>
                    <a:pt x="48474" y="15054"/>
                    <a:pt x="37625" y="1"/>
                    <a:pt x="24228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4" name="Google Shape;1574;p54"/>
          <p:cNvGrpSpPr/>
          <p:nvPr/>
        </p:nvGrpSpPr>
        <p:grpSpPr>
          <a:xfrm>
            <a:off x="3454419" y="5322921"/>
            <a:ext cx="114944" cy="81856"/>
            <a:chOff x="-59015625" y="1993850"/>
            <a:chExt cx="144950" cy="103225"/>
          </a:xfrm>
        </p:grpSpPr>
        <p:sp>
          <p:nvSpPr>
            <p:cNvPr id="1575" name="Google Shape;1575;p54"/>
            <p:cNvSpPr/>
            <p:nvPr/>
          </p:nvSpPr>
          <p:spPr>
            <a:xfrm>
              <a:off x="-59015625" y="1993850"/>
              <a:ext cx="20500" cy="20525"/>
            </a:xfrm>
            <a:custGeom>
              <a:avLst/>
              <a:gdLst/>
              <a:ahLst/>
              <a:cxnLst/>
              <a:rect l="l" t="t" r="r" b="b"/>
              <a:pathLst>
                <a:path w="820" h="821" extrusionOk="0">
                  <a:moveTo>
                    <a:pt x="189" y="1"/>
                  </a:moveTo>
                  <a:cubicBezTo>
                    <a:pt x="63" y="1"/>
                    <a:pt x="0" y="64"/>
                    <a:pt x="0" y="190"/>
                  </a:cubicBezTo>
                  <a:lnTo>
                    <a:pt x="0" y="631"/>
                  </a:lnTo>
                  <a:cubicBezTo>
                    <a:pt x="0" y="757"/>
                    <a:pt x="95" y="820"/>
                    <a:pt x="189" y="820"/>
                  </a:cubicBezTo>
                  <a:lnTo>
                    <a:pt x="630" y="820"/>
                  </a:lnTo>
                  <a:cubicBezTo>
                    <a:pt x="725" y="820"/>
                    <a:pt x="820" y="757"/>
                    <a:pt x="820" y="631"/>
                  </a:cubicBezTo>
                  <a:lnTo>
                    <a:pt x="820" y="190"/>
                  </a:lnTo>
                  <a:cubicBezTo>
                    <a:pt x="820" y="64"/>
                    <a:pt x="725" y="1"/>
                    <a:pt x="6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54"/>
            <p:cNvSpPr/>
            <p:nvPr/>
          </p:nvSpPr>
          <p:spPr>
            <a:xfrm>
              <a:off x="-58954200" y="1993850"/>
              <a:ext cx="21300" cy="20525"/>
            </a:xfrm>
            <a:custGeom>
              <a:avLst/>
              <a:gdLst/>
              <a:ahLst/>
              <a:cxnLst/>
              <a:rect l="l" t="t" r="r" b="b"/>
              <a:pathLst>
                <a:path w="852" h="821" extrusionOk="0">
                  <a:moveTo>
                    <a:pt x="221" y="1"/>
                  </a:moveTo>
                  <a:cubicBezTo>
                    <a:pt x="95" y="1"/>
                    <a:pt x="1" y="64"/>
                    <a:pt x="1" y="190"/>
                  </a:cubicBezTo>
                  <a:lnTo>
                    <a:pt x="1" y="631"/>
                  </a:lnTo>
                  <a:cubicBezTo>
                    <a:pt x="1" y="757"/>
                    <a:pt x="127" y="820"/>
                    <a:pt x="221" y="820"/>
                  </a:cubicBezTo>
                  <a:lnTo>
                    <a:pt x="631" y="820"/>
                  </a:lnTo>
                  <a:cubicBezTo>
                    <a:pt x="757" y="820"/>
                    <a:pt x="851" y="757"/>
                    <a:pt x="851" y="631"/>
                  </a:cubicBezTo>
                  <a:lnTo>
                    <a:pt x="851" y="190"/>
                  </a:lnTo>
                  <a:cubicBezTo>
                    <a:pt x="851" y="64"/>
                    <a:pt x="757" y="1"/>
                    <a:pt x="6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54"/>
            <p:cNvSpPr/>
            <p:nvPr/>
          </p:nvSpPr>
          <p:spPr>
            <a:xfrm>
              <a:off x="-58891975" y="1993850"/>
              <a:ext cx="21300" cy="20525"/>
            </a:xfrm>
            <a:custGeom>
              <a:avLst/>
              <a:gdLst/>
              <a:ahLst/>
              <a:cxnLst/>
              <a:rect l="l" t="t" r="r" b="b"/>
              <a:pathLst>
                <a:path w="852" h="821" extrusionOk="0">
                  <a:moveTo>
                    <a:pt x="190" y="1"/>
                  </a:moveTo>
                  <a:cubicBezTo>
                    <a:pt x="95" y="1"/>
                    <a:pt x="1" y="64"/>
                    <a:pt x="1" y="190"/>
                  </a:cubicBezTo>
                  <a:lnTo>
                    <a:pt x="1" y="631"/>
                  </a:lnTo>
                  <a:cubicBezTo>
                    <a:pt x="1" y="757"/>
                    <a:pt x="127" y="820"/>
                    <a:pt x="190" y="820"/>
                  </a:cubicBezTo>
                  <a:lnTo>
                    <a:pt x="631" y="820"/>
                  </a:lnTo>
                  <a:cubicBezTo>
                    <a:pt x="757" y="820"/>
                    <a:pt x="851" y="757"/>
                    <a:pt x="851" y="631"/>
                  </a:cubicBezTo>
                  <a:lnTo>
                    <a:pt x="851" y="190"/>
                  </a:lnTo>
                  <a:cubicBezTo>
                    <a:pt x="851" y="64"/>
                    <a:pt x="757" y="1"/>
                    <a:pt x="6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54"/>
            <p:cNvSpPr/>
            <p:nvPr/>
          </p:nvSpPr>
          <p:spPr>
            <a:xfrm>
              <a:off x="-59015625" y="2034825"/>
              <a:ext cx="20500" cy="21275"/>
            </a:xfrm>
            <a:custGeom>
              <a:avLst/>
              <a:gdLst/>
              <a:ahLst/>
              <a:cxnLst/>
              <a:rect l="l" t="t" r="r" b="b"/>
              <a:pathLst>
                <a:path w="820" h="851" extrusionOk="0">
                  <a:moveTo>
                    <a:pt x="189" y="0"/>
                  </a:moveTo>
                  <a:cubicBezTo>
                    <a:pt x="63" y="0"/>
                    <a:pt x="0" y="95"/>
                    <a:pt x="0" y="221"/>
                  </a:cubicBezTo>
                  <a:lnTo>
                    <a:pt x="0" y="630"/>
                  </a:lnTo>
                  <a:cubicBezTo>
                    <a:pt x="0" y="756"/>
                    <a:pt x="95" y="851"/>
                    <a:pt x="189" y="851"/>
                  </a:cubicBezTo>
                  <a:lnTo>
                    <a:pt x="630" y="851"/>
                  </a:lnTo>
                  <a:cubicBezTo>
                    <a:pt x="725" y="851"/>
                    <a:pt x="820" y="756"/>
                    <a:pt x="820" y="630"/>
                  </a:cubicBezTo>
                  <a:lnTo>
                    <a:pt x="820" y="221"/>
                  </a:lnTo>
                  <a:cubicBezTo>
                    <a:pt x="820" y="95"/>
                    <a:pt x="725" y="0"/>
                    <a:pt x="6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54"/>
            <p:cNvSpPr/>
            <p:nvPr/>
          </p:nvSpPr>
          <p:spPr>
            <a:xfrm>
              <a:off x="-58954200" y="2034825"/>
              <a:ext cx="21300" cy="21275"/>
            </a:xfrm>
            <a:custGeom>
              <a:avLst/>
              <a:gdLst/>
              <a:ahLst/>
              <a:cxnLst/>
              <a:rect l="l" t="t" r="r" b="b"/>
              <a:pathLst>
                <a:path w="852" h="851" extrusionOk="0">
                  <a:moveTo>
                    <a:pt x="221" y="0"/>
                  </a:moveTo>
                  <a:cubicBezTo>
                    <a:pt x="95" y="0"/>
                    <a:pt x="1" y="95"/>
                    <a:pt x="1" y="221"/>
                  </a:cubicBezTo>
                  <a:lnTo>
                    <a:pt x="1" y="630"/>
                  </a:lnTo>
                  <a:cubicBezTo>
                    <a:pt x="1" y="756"/>
                    <a:pt x="127" y="851"/>
                    <a:pt x="221" y="851"/>
                  </a:cubicBezTo>
                  <a:lnTo>
                    <a:pt x="631" y="851"/>
                  </a:lnTo>
                  <a:cubicBezTo>
                    <a:pt x="757" y="851"/>
                    <a:pt x="851" y="756"/>
                    <a:pt x="851" y="630"/>
                  </a:cubicBezTo>
                  <a:lnTo>
                    <a:pt x="851" y="221"/>
                  </a:lnTo>
                  <a:cubicBezTo>
                    <a:pt x="851" y="95"/>
                    <a:pt x="757" y="0"/>
                    <a:pt x="6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54"/>
            <p:cNvSpPr/>
            <p:nvPr/>
          </p:nvSpPr>
          <p:spPr>
            <a:xfrm>
              <a:off x="-58891975" y="2034825"/>
              <a:ext cx="21300" cy="21275"/>
            </a:xfrm>
            <a:custGeom>
              <a:avLst/>
              <a:gdLst/>
              <a:ahLst/>
              <a:cxnLst/>
              <a:rect l="l" t="t" r="r" b="b"/>
              <a:pathLst>
                <a:path w="852" h="851" extrusionOk="0">
                  <a:moveTo>
                    <a:pt x="190" y="0"/>
                  </a:moveTo>
                  <a:cubicBezTo>
                    <a:pt x="95" y="0"/>
                    <a:pt x="1" y="95"/>
                    <a:pt x="1" y="221"/>
                  </a:cubicBezTo>
                  <a:lnTo>
                    <a:pt x="1" y="630"/>
                  </a:lnTo>
                  <a:cubicBezTo>
                    <a:pt x="1" y="756"/>
                    <a:pt x="127" y="851"/>
                    <a:pt x="190" y="851"/>
                  </a:cubicBezTo>
                  <a:lnTo>
                    <a:pt x="631" y="851"/>
                  </a:lnTo>
                  <a:cubicBezTo>
                    <a:pt x="757" y="851"/>
                    <a:pt x="851" y="756"/>
                    <a:pt x="851" y="630"/>
                  </a:cubicBezTo>
                  <a:lnTo>
                    <a:pt x="851" y="221"/>
                  </a:lnTo>
                  <a:cubicBezTo>
                    <a:pt x="851" y="95"/>
                    <a:pt x="757" y="0"/>
                    <a:pt x="6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54"/>
            <p:cNvSpPr/>
            <p:nvPr/>
          </p:nvSpPr>
          <p:spPr>
            <a:xfrm>
              <a:off x="-59015625" y="2076550"/>
              <a:ext cx="20500" cy="20525"/>
            </a:xfrm>
            <a:custGeom>
              <a:avLst/>
              <a:gdLst/>
              <a:ahLst/>
              <a:cxnLst/>
              <a:rect l="l" t="t" r="r" b="b"/>
              <a:pathLst>
                <a:path w="820" h="821" extrusionOk="0">
                  <a:moveTo>
                    <a:pt x="189" y="1"/>
                  </a:moveTo>
                  <a:cubicBezTo>
                    <a:pt x="63" y="1"/>
                    <a:pt x="0" y="64"/>
                    <a:pt x="0" y="190"/>
                  </a:cubicBezTo>
                  <a:lnTo>
                    <a:pt x="0" y="631"/>
                  </a:lnTo>
                  <a:cubicBezTo>
                    <a:pt x="0" y="757"/>
                    <a:pt x="95" y="820"/>
                    <a:pt x="189" y="820"/>
                  </a:cubicBezTo>
                  <a:lnTo>
                    <a:pt x="630" y="820"/>
                  </a:lnTo>
                  <a:cubicBezTo>
                    <a:pt x="725" y="820"/>
                    <a:pt x="820" y="757"/>
                    <a:pt x="820" y="631"/>
                  </a:cubicBezTo>
                  <a:lnTo>
                    <a:pt x="820" y="190"/>
                  </a:lnTo>
                  <a:cubicBezTo>
                    <a:pt x="820" y="64"/>
                    <a:pt x="725" y="1"/>
                    <a:pt x="6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54"/>
            <p:cNvSpPr/>
            <p:nvPr/>
          </p:nvSpPr>
          <p:spPr>
            <a:xfrm>
              <a:off x="-58954200" y="2076550"/>
              <a:ext cx="21300" cy="20525"/>
            </a:xfrm>
            <a:custGeom>
              <a:avLst/>
              <a:gdLst/>
              <a:ahLst/>
              <a:cxnLst/>
              <a:rect l="l" t="t" r="r" b="b"/>
              <a:pathLst>
                <a:path w="852" h="821" extrusionOk="0">
                  <a:moveTo>
                    <a:pt x="221" y="1"/>
                  </a:moveTo>
                  <a:cubicBezTo>
                    <a:pt x="95" y="1"/>
                    <a:pt x="1" y="64"/>
                    <a:pt x="1" y="190"/>
                  </a:cubicBezTo>
                  <a:lnTo>
                    <a:pt x="1" y="631"/>
                  </a:lnTo>
                  <a:cubicBezTo>
                    <a:pt x="1" y="757"/>
                    <a:pt x="127" y="820"/>
                    <a:pt x="221" y="820"/>
                  </a:cubicBezTo>
                  <a:lnTo>
                    <a:pt x="631" y="820"/>
                  </a:lnTo>
                  <a:cubicBezTo>
                    <a:pt x="757" y="820"/>
                    <a:pt x="851" y="757"/>
                    <a:pt x="851" y="631"/>
                  </a:cubicBezTo>
                  <a:lnTo>
                    <a:pt x="851" y="190"/>
                  </a:lnTo>
                  <a:cubicBezTo>
                    <a:pt x="851" y="64"/>
                    <a:pt x="757" y="1"/>
                    <a:pt x="6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54"/>
            <p:cNvSpPr/>
            <p:nvPr/>
          </p:nvSpPr>
          <p:spPr>
            <a:xfrm>
              <a:off x="-58891975" y="2076550"/>
              <a:ext cx="21300" cy="20525"/>
            </a:xfrm>
            <a:custGeom>
              <a:avLst/>
              <a:gdLst/>
              <a:ahLst/>
              <a:cxnLst/>
              <a:rect l="l" t="t" r="r" b="b"/>
              <a:pathLst>
                <a:path w="852" h="821" extrusionOk="0">
                  <a:moveTo>
                    <a:pt x="190" y="1"/>
                  </a:moveTo>
                  <a:cubicBezTo>
                    <a:pt x="95" y="1"/>
                    <a:pt x="1" y="64"/>
                    <a:pt x="1" y="190"/>
                  </a:cubicBezTo>
                  <a:lnTo>
                    <a:pt x="1" y="631"/>
                  </a:lnTo>
                  <a:cubicBezTo>
                    <a:pt x="1" y="757"/>
                    <a:pt x="127" y="820"/>
                    <a:pt x="190" y="820"/>
                  </a:cubicBezTo>
                  <a:lnTo>
                    <a:pt x="631" y="820"/>
                  </a:lnTo>
                  <a:cubicBezTo>
                    <a:pt x="757" y="820"/>
                    <a:pt x="851" y="757"/>
                    <a:pt x="851" y="631"/>
                  </a:cubicBezTo>
                  <a:lnTo>
                    <a:pt x="851" y="190"/>
                  </a:lnTo>
                  <a:cubicBezTo>
                    <a:pt x="851" y="64"/>
                    <a:pt x="757" y="1"/>
                    <a:pt x="6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4" name="Google Shape;1584;p54"/>
          <p:cNvGrpSpPr/>
          <p:nvPr/>
        </p:nvGrpSpPr>
        <p:grpSpPr>
          <a:xfrm rot="3554689">
            <a:off x="4606308" y="128200"/>
            <a:ext cx="641796" cy="695866"/>
            <a:chOff x="4456725" y="3978600"/>
            <a:chExt cx="589750" cy="639375"/>
          </a:xfrm>
        </p:grpSpPr>
        <p:sp>
          <p:nvSpPr>
            <p:cNvPr id="1585" name="Google Shape;1585;p54"/>
            <p:cNvSpPr/>
            <p:nvPr/>
          </p:nvSpPr>
          <p:spPr>
            <a:xfrm>
              <a:off x="4456850" y="3978600"/>
              <a:ext cx="589625" cy="639375"/>
            </a:xfrm>
            <a:custGeom>
              <a:avLst/>
              <a:gdLst/>
              <a:ahLst/>
              <a:cxnLst/>
              <a:rect l="l" t="t" r="r" b="b"/>
              <a:pathLst>
                <a:path w="23585" h="25575" extrusionOk="0">
                  <a:moveTo>
                    <a:pt x="1856" y="1528"/>
                  </a:moveTo>
                  <a:lnTo>
                    <a:pt x="1856" y="1528"/>
                  </a:lnTo>
                  <a:cubicBezTo>
                    <a:pt x="2764" y="3230"/>
                    <a:pt x="4591" y="6413"/>
                    <a:pt x="7173" y="9757"/>
                  </a:cubicBezTo>
                  <a:cubicBezTo>
                    <a:pt x="10319" y="13828"/>
                    <a:pt x="15197" y="18894"/>
                    <a:pt x="21256" y="21130"/>
                  </a:cubicBezTo>
                  <a:cubicBezTo>
                    <a:pt x="20875" y="21100"/>
                    <a:pt x="20499" y="21084"/>
                    <a:pt x="20128" y="21084"/>
                  </a:cubicBezTo>
                  <a:cubicBezTo>
                    <a:pt x="15142" y="21084"/>
                    <a:pt x="12245" y="23829"/>
                    <a:pt x="11699" y="24398"/>
                  </a:cubicBezTo>
                  <a:cubicBezTo>
                    <a:pt x="11143" y="24065"/>
                    <a:pt x="8718" y="22720"/>
                    <a:pt x="5876" y="22720"/>
                  </a:cubicBezTo>
                  <a:cubicBezTo>
                    <a:pt x="4249" y="22720"/>
                    <a:pt x="2791" y="23164"/>
                    <a:pt x="1525" y="24041"/>
                  </a:cubicBezTo>
                  <a:cubicBezTo>
                    <a:pt x="3354" y="21296"/>
                    <a:pt x="3123" y="18671"/>
                    <a:pt x="2534" y="16848"/>
                  </a:cubicBezTo>
                  <a:cubicBezTo>
                    <a:pt x="1961" y="15078"/>
                    <a:pt x="985" y="13777"/>
                    <a:pt x="551" y="13257"/>
                  </a:cubicBezTo>
                  <a:cubicBezTo>
                    <a:pt x="885" y="13196"/>
                    <a:pt x="1412" y="13001"/>
                    <a:pt x="1876" y="12398"/>
                  </a:cubicBezTo>
                  <a:cubicBezTo>
                    <a:pt x="2794" y="11207"/>
                    <a:pt x="3491" y="8351"/>
                    <a:pt x="1856" y="1528"/>
                  </a:cubicBezTo>
                  <a:close/>
                  <a:moveTo>
                    <a:pt x="1344" y="1"/>
                  </a:moveTo>
                  <a:cubicBezTo>
                    <a:pt x="1325" y="1"/>
                    <a:pt x="1306" y="4"/>
                    <a:pt x="1288" y="10"/>
                  </a:cubicBezTo>
                  <a:cubicBezTo>
                    <a:pt x="1205" y="41"/>
                    <a:pt x="1162" y="133"/>
                    <a:pt x="1192" y="217"/>
                  </a:cubicBezTo>
                  <a:cubicBezTo>
                    <a:pt x="3235" y="7925"/>
                    <a:pt x="2552" y="10989"/>
                    <a:pt x="1620" y="12200"/>
                  </a:cubicBezTo>
                  <a:cubicBezTo>
                    <a:pt x="1077" y="12906"/>
                    <a:pt x="454" y="12961"/>
                    <a:pt x="276" y="12961"/>
                  </a:cubicBezTo>
                  <a:cubicBezTo>
                    <a:pt x="250" y="12961"/>
                    <a:pt x="235" y="12960"/>
                    <a:pt x="233" y="12960"/>
                  </a:cubicBezTo>
                  <a:cubicBezTo>
                    <a:pt x="228" y="12959"/>
                    <a:pt x="223" y="12959"/>
                    <a:pt x="218" y="12959"/>
                  </a:cubicBezTo>
                  <a:cubicBezTo>
                    <a:pt x="157" y="12959"/>
                    <a:pt x="100" y="12993"/>
                    <a:pt x="72" y="13049"/>
                  </a:cubicBezTo>
                  <a:cubicBezTo>
                    <a:pt x="42" y="13110"/>
                    <a:pt x="53" y="13182"/>
                    <a:pt x="99" y="13231"/>
                  </a:cubicBezTo>
                  <a:cubicBezTo>
                    <a:pt x="113" y="13247"/>
                    <a:pt x="1518" y="14747"/>
                    <a:pt x="2230" y="16958"/>
                  </a:cubicBezTo>
                  <a:cubicBezTo>
                    <a:pt x="3180" y="19906"/>
                    <a:pt x="2516" y="22657"/>
                    <a:pt x="257" y="25132"/>
                  </a:cubicBezTo>
                  <a:cubicBezTo>
                    <a:pt x="203" y="25188"/>
                    <a:pt x="149" y="25246"/>
                    <a:pt x="97" y="25304"/>
                  </a:cubicBezTo>
                  <a:cubicBezTo>
                    <a:pt x="1" y="25408"/>
                    <a:pt x="74" y="25575"/>
                    <a:pt x="215" y="25575"/>
                  </a:cubicBezTo>
                  <a:cubicBezTo>
                    <a:pt x="215" y="25575"/>
                    <a:pt x="216" y="25575"/>
                    <a:pt x="216" y="25575"/>
                  </a:cubicBezTo>
                  <a:cubicBezTo>
                    <a:pt x="261" y="25575"/>
                    <a:pt x="304" y="25557"/>
                    <a:pt x="334" y="25525"/>
                  </a:cubicBezTo>
                  <a:cubicBezTo>
                    <a:pt x="388" y="25467"/>
                    <a:pt x="441" y="25410"/>
                    <a:pt x="494" y="25354"/>
                  </a:cubicBezTo>
                  <a:cubicBezTo>
                    <a:pt x="1957" y="23821"/>
                    <a:pt x="3767" y="23044"/>
                    <a:pt x="5876" y="23044"/>
                  </a:cubicBezTo>
                  <a:cubicBezTo>
                    <a:pt x="8952" y="23044"/>
                    <a:pt x="11613" y="24723"/>
                    <a:pt x="11640" y="24741"/>
                  </a:cubicBezTo>
                  <a:cubicBezTo>
                    <a:pt x="11667" y="24758"/>
                    <a:pt x="11697" y="24766"/>
                    <a:pt x="11727" y="24766"/>
                  </a:cubicBezTo>
                  <a:cubicBezTo>
                    <a:pt x="11773" y="24766"/>
                    <a:pt x="11818" y="24747"/>
                    <a:pt x="11850" y="24710"/>
                  </a:cubicBezTo>
                  <a:cubicBezTo>
                    <a:pt x="11878" y="24676"/>
                    <a:pt x="14749" y="21408"/>
                    <a:pt x="20128" y="21408"/>
                  </a:cubicBezTo>
                  <a:cubicBezTo>
                    <a:pt x="21178" y="21408"/>
                    <a:pt x="22268" y="21532"/>
                    <a:pt x="23370" y="21778"/>
                  </a:cubicBezTo>
                  <a:cubicBezTo>
                    <a:pt x="23382" y="21781"/>
                    <a:pt x="23394" y="21782"/>
                    <a:pt x="23406" y="21782"/>
                  </a:cubicBezTo>
                  <a:cubicBezTo>
                    <a:pt x="23479" y="21782"/>
                    <a:pt x="23546" y="21732"/>
                    <a:pt x="23563" y="21657"/>
                  </a:cubicBezTo>
                  <a:cubicBezTo>
                    <a:pt x="23584" y="21569"/>
                    <a:pt x="23529" y="21483"/>
                    <a:pt x="23442" y="21463"/>
                  </a:cubicBezTo>
                  <a:cubicBezTo>
                    <a:pt x="16497" y="19765"/>
                    <a:pt x="10903" y="14055"/>
                    <a:pt x="7433" y="9563"/>
                  </a:cubicBezTo>
                  <a:cubicBezTo>
                    <a:pt x="3664" y="4686"/>
                    <a:pt x="1517" y="152"/>
                    <a:pt x="1496" y="106"/>
                  </a:cubicBezTo>
                  <a:cubicBezTo>
                    <a:pt x="1472" y="41"/>
                    <a:pt x="1410" y="1"/>
                    <a:pt x="13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54"/>
            <p:cNvSpPr/>
            <p:nvPr/>
          </p:nvSpPr>
          <p:spPr>
            <a:xfrm>
              <a:off x="4456825" y="4188300"/>
              <a:ext cx="427800" cy="429675"/>
            </a:xfrm>
            <a:custGeom>
              <a:avLst/>
              <a:gdLst/>
              <a:ahLst/>
              <a:cxnLst/>
              <a:rect l="l" t="t" r="r" b="b"/>
              <a:pathLst>
                <a:path w="17112" h="17187" extrusionOk="0">
                  <a:moveTo>
                    <a:pt x="6470" y="0"/>
                  </a:moveTo>
                  <a:cubicBezTo>
                    <a:pt x="6384" y="0"/>
                    <a:pt x="6313" y="67"/>
                    <a:pt x="6307" y="154"/>
                  </a:cubicBezTo>
                  <a:cubicBezTo>
                    <a:pt x="5806" y="10070"/>
                    <a:pt x="2012" y="14943"/>
                    <a:pt x="623" y="16409"/>
                  </a:cubicBezTo>
                  <a:cubicBezTo>
                    <a:pt x="290" y="16718"/>
                    <a:pt x="107" y="16907"/>
                    <a:pt x="101" y="16913"/>
                  </a:cubicBezTo>
                  <a:cubicBezTo>
                    <a:pt x="1" y="17014"/>
                    <a:pt x="73" y="17187"/>
                    <a:pt x="216" y="17187"/>
                  </a:cubicBezTo>
                  <a:cubicBezTo>
                    <a:pt x="216" y="17187"/>
                    <a:pt x="217" y="17187"/>
                    <a:pt x="217" y="17187"/>
                  </a:cubicBezTo>
                  <a:cubicBezTo>
                    <a:pt x="255" y="17187"/>
                    <a:pt x="290" y="17175"/>
                    <a:pt x="319" y="17152"/>
                  </a:cubicBezTo>
                  <a:cubicBezTo>
                    <a:pt x="328" y="17144"/>
                    <a:pt x="518" y="16987"/>
                    <a:pt x="825" y="16664"/>
                  </a:cubicBezTo>
                  <a:cubicBezTo>
                    <a:pt x="2501" y="15110"/>
                    <a:pt x="8212" y="10268"/>
                    <a:pt x="14348" y="10268"/>
                  </a:cubicBezTo>
                  <a:cubicBezTo>
                    <a:pt x="15192" y="10268"/>
                    <a:pt x="16044" y="10360"/>
                    <a:pt x="16894" y="10564"/>
                  </a:cubicBezTo>
                  <a:cubicBezTo>
                    <a:pt x="16907" y="10567"/>
                    <a:pt x="16920" y="10569"/>
                    <a:pt x="16932" y="10569"/>
                  </a:cubicBezTo>
                  <a:cubicBezTo>
                    <a:pt x="17005" y="10569"/>
                    <a:pt x="17072" y="10519"/>
                    <a:pt x="17090" y="10445"/>
                  </a:cubicBezTo>
                  <a:cubicBezTo>
                    <a:pt x="17111" y="10358"/>
                    <a:pt x="17057" y="10271"/>
                    <a:pt x="16970" y="10250"/>
                  </a:cubicBezTo>
                  <a:cubicBezTo>
                    <a:pt x="16093" y="10040"/>
                    <a:pt x="15216" y="9947"/>
                    <a:pt x="14352" y="9947"/>
                  </a:cubicBezTo>
                  <a:cubicBezTo>
                    <a:pt x="10908" y="9947"/>
                    <a:pt x="7661" y="11423"/>
                    <a:pt x="5356" y="12825"/>
                  </a:cubicBezTo>
                  <a:cubicBezTo>
                    <a:pt x="4054" y="13617"/>
                    <a:pt x="2927" y="14456"/>
                    <a:pt x="2053" y="15167"/>
                  </a:cubicBezTo>
                  <a:cubicBezTo>
                    <a:pt x="3781" y="12762"/>
                    <a:pt x="6233" y="8023"/>
                    <a:pt x="6630" y="170"/>
                  </a:cubicBezTo>
                  <a:cubicBezTo>
                    <a:pt x="6635" y="81"/>
                    <a:pt x="6566" y="5"/>
                    <a:pt x="6477" y="0"/>
                  </a:cubicBezTo>
                  <a:cubicBezTo>
                    <a:pt x="6475" y="0"/>
                    <a:pt x="6472" y="0"/>
                    <a:pt x="647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54"/>
            <p:cNvSpPr/>
            <p:nvPr/>
          </p:nvSpPr>
          <p:spPr>
            <a:xfrm>
              <a:off x="4456725" y="4227950"/>
              <a:ext cx="297575" cy="390025"/>
            </a:xfrm>
            <a:custGeom>
              <a:avLst/>
              <a:gdLst/>
              <a:ahLst/>
              <a:cxnLst/>
              <a:rect l="l" t="t" r="r" b="b"/>
              <a:pathLst>
                <a:path w="11903" h="15601" extrusionOk="0">
                  <a:moveTo>
                    <a:pt x="767" y="3336"/>
                  </a:moveTo>
                  <a:lnTo>
                    <a:pt x="767" y="3336"/>
                  </a:lnTo>
                  <a:cubicBezTo>
                    <a:pt x="1677" y="3410"/>
                    <a:pt x="3598" y="3685"/>
                    <a:pt x="5559" y="4701"/>
                  </a:cubicBezTo>
                  <a:cubicBezTo>
                    <a:pt x="5702" y="4776"/>
                    <a:pt x="5843" y="4852"/>
                    <a:pt x="5982" y="4932"/>
                  </a:cubicBezTo>
                  <a:lnTo>
                    <a:pt x="5914" y="4932"/>
                  </a:lnTo>
                  <a:cubicBezTo>
                    <a:pt x="3517" y="4932"/>
                    <a:pt x="1597" y="3878"/>
                    <a:pt x="767" y="3336"/>
                  </a:cubicBezTo>
                  <a:close/>
                  <a:moveTo>
                    <a:pt x="9667" y="4373"/>
                  </a:moveTo>
                  <a:cubicBezTo>
                    <a:pt x="9155" y="4891"/>
                    <a:pt x="8617" y="5456"/>
                    <a:pt x="8066" y="6050"/>
                  </a:cubicBezTo>
                  <a:cubicBezTo>
                    <a:pt x="7725" y="5740"/>
                    <a:pt x="7365" y="5452"/>
                    <a:pt x="6987" y="5188"/>
                  </a:cubicBezTo>
                  <a:lnTo>
                    <a:pt x="6988" y="5187"/>
                  </a:lnTo>
                  <a:cubicBezTo>
                    <a:pt x="7845" y="5077"/>
                    <a:pt x="8745" y="4824"/>
                    <a:pt x="9667" y="4373"/>
                  </a:cubicBezTo>
                  <a:close/>
                  <a:moveTo>
                    <a:pt x="10192" y="4305"/>
                  </a:moveTo>
                  <a:cubicBezTo>
                    <a:pt x="9737" y="5456"/>
                    <a:pt x="9525" y="6568"/>
                    <a:pt x="9474" y="7612"/>
                  </a:cubicBezTo>
                  <a:cubicBezTo>
                    <a:pt x="9122" y="7133"/>
                    <a:pt x="8729" y="6685"/>
                    <a:pt x="8303" y="6272"/>
                  </a:cubicBezTo>
                  <a:cubicBezTo>
                    <a:pt x="8957" y="5564"/>
                    <a:pt x="9596" y="4896"/>
                    <a:pt x="10192" y="4305"/>
                  </a:cubicBezTo>
                  <a:close/>
                  <a:moveTo>
                    <a:pt x="3558" y="4935"/>
                  </a:moveTo>
                  <a:lnTo>
                    <a:pt x="3558" y="4935"/>
                  </a:lnTo>
                  <a:cubicBezTo>
                    <a:pt x="4268" y="5127"/>
                    <a:pt x="5062" y="5256"/>
                    <a:pt x="5913" y="5256"/>
                  </a:cubicBezTo>
                  <a:cubicBezTo>
                    <a:pt x="6102" y="5256"/>
                    <a:pt x="6294" y="5250"/>
                    <a:pt x="6488" y="5236"/>
                  </a:cubicBezTo>
                  <a:cubicBezTo>
                    <a:pt x="6971" y="5545"/>
                    <a:pt x="7429" y="5895"/>
                    <a:pt x="7856" y="6278"/>
                  </a:cubicBezTo>
                  <a:cubicBezTo>
                    <a:pt x="5866" y="8438"/>
                    <a:pt x="3752" y="10919"/>
                    <a:pt x="2234" y="12739"/>
                  </a:cubicBezTo>
                  <a:cubicBezTo>
                    <a:pt x="3176" y="10874"/>
                    <a:pt x="4023" y="8177"/>
                    <a:pt x="3558" y="4935"/>
                  </a:cubicBezTo>
                  <a:close/>
                  <a:moveTo>
                    <a:pt x="9801" y="8648"/>
                  </a:moveTo>
                  <a:lnTo>
                    <a:pt x="9801" y="8648"/>
                  </a:lnTo>
                  <a:cubicBezTo>
                    <a:pt x="10698" y="10151"/>
                    <a:pt x="11267" y="11938"/>
                    <a:pt x="11508" y="14008"/>
                  </a:cubicBezTo>
                  <a:cubicBezTo>
                    <a:pt x="10955" y="13114"/>
                    <a:pt x="9935" y="11147"/>
                    <a:pt x="9801" y="8648"/>
                  </a:cubicBezTo>
                  <a:close/>
                  <a:moveTo>
                    <a:pt x="2565" y="0"/>
                  </a:moveTo>
                  <a:cubicBezTo>
                    <a:pt x="2527" y="0"/>
                    <a:pt x="2489" y="13"/>
                    <a:pt x="2459" y="40"/>
                  </a:cubicBezTo>
                  <a:cubicBezTo>
                    <a:pt x="2392" y="100"/>
                    <a:pt x="2385" y="202"/>
                    <a:pt x="2444" y="269"/>
                  </a:cubicBezTo>
                  <a:cubicBezTo>
                    <a:pt x="2476" y="307"/>
                    <a:pt x="5613" y="3807"/>
                    <a:pt x="9919" y="3807"/>
                  </a:cubicBezTo>
                  <a:cubicBezTo>
                    <a:pt x="9961" y="3807"/>
                    <a:pt x="10003" y="3806"/>
                    <a:pt x="10045" y="3806"/>
                  </a:cubicBezTo>
                  <a:lnTo>
                    <a:pt x="10045" y="3806"/>
                  </a:lnTo>
                  <a:cubicBezTo>
                    <a:pt x="8837" y="4495"/>
                    <a:pt x="7659" y="4817"/>
                    <a:pt x="6564" y="4905"/>
                  </a:cubicBezTo>
                  <a:cubicBezTo>
                    <a:pt x="6270" y="4718"/>
                    <a:pt x="5979" y="4553"/>
                    <a:pt x="5696" y="4407"/>
                  </a:cubicBezTo>
                  <a:cubicBezTo>
                    <a:pt x="2955" y="2990"/>
                    <a:pt x="372" y="2984"/>
                    <a:pt x="223" y="2984"/>
                  </a:cubicBezTo>
                  <a:cubicBezTo>
                    <a:pt x="222" y="2984"/>
                    <a:pt x="221" y="2984"/>
                    <a:pt x="220" y="2984"/>
                  </a:cubicBezTo>
                  <a:cubicBezTo>
                    <a:pt x="220" y="2984"/>
                    <a:pt x="219" y="2984"/>
                    <a:pt x="219" y="2984"/>
                  </a:cubicBezTo>
                  <a:cubicBezTo>
                    <a:pt x="67" y="2984"/>
                    <a:pt x="0" y="3176"/>
                    <a:pt x="119" y="3270"/>
                  </a:cubicBezTo>
                  <a:cubicBezTo>
                    <a:pt x="144" y="3291"/>
                    <a:pt x="1351" y="4259"/>
                    <a:pt x="3217" y="4836"/>
                  </a:cubicBezTo>
                  <a:cubicBezTo>
                    <a:pt x="3930" y="9440"/>
                    <a:pt x="1921" y="12937"/>
                    <a:pt x="800" y="14472"/>
                  </a:cubicBezTo>
                  <a:cubicBezTo>
                    <a:pt x="365" y="15002"/>
                    <a:pt x="108" y="15322"/>
                    <a:pt x="96" y="15337"/>
                  </a:cubicBezTo>
                  <a:cubicBezTo>
                    <a:pt x="8" y="15442"/>
                    <a:pt x="84" y="15601"/>
                    <a:pt x="220" y="15601"/>
                  </a:cubicBezTo>
                  <a:cubicBezTo>
                    <a:pt x="220" y="15601"/>
                    <a:pt x="221" y="15601"/>
                    <a:pt x="221" y="15601"/>
                  </a:cubicBezTo>
                  <a:cubicBezTo>
                    <a:pt x="265" y="15600"/>
                    <a:pt x="307" y="15582"/>
                    <a:pt x="336" y="15549"/>
                  </a:cubicBezTo>
                  <a:cubicBezTo>
                    <a:pt x="348" y="15539"/>
                    <a:pt x="639" y="15235"/>
                    <a:pt x="1046" y="14679"/>
                  </a:cubicBezTo>
                  <a:cubicBezTo>
                    <a:pt x="2369" y="13065"/>
                    <a:pt x="5350" y="9473"/>
                    <a:pt x="8093" y="6496"/>
                  </a:cubicBezTo>
                  <a:cubicBezTo>
                    <a:pt x="8605" y="6987"/>
                    <a:pt x="9064" y="7529"/>
                    <a:pt x="9462" y="8116"/>
                  </a:cubicBezTo>
                  <a:cubicBezTo>
                    <a:pt x="9467" y="11932"/>
                    <a:pt x="11575" y="14690"/>
                    <a:pt x="11604" y="14727"/>
                  </a:cubicBezTo>
                  <a:cubicBezTo>
                    <a:pt x="11638" y="14772"/>
                    <a:pt x="11684" y="14792"/>
                    <a:pt x="11730" y="14792"/>
                  </a:cubicBezTo>
                  <a:cubicBezTo>
                    <a:pt x="11818" y="14792"/>
                    <a:pt x="11903" y="14720"/>
                    <a:pt x="11892" y="14615"/>
                  </a:cubicBezTo>
                  <a:cubicBezTo>
                    <a:pt x="11660" y="11783"/>
                    <a:pt x="10847" y="9654"/>
                    <a:pt x="9786" y="8055"/>
                  </a:cubicBezTo>
                  <a:cubicBezTo>
                    <a:pt x="9793" y="6704"/>
                    <a:pt x="10072" y="5220"/>
                    <a:pt x="10819" y="3678"/>
                  </a:cubicBezTo>
                  <a:cubicBezTo>
                    <a:pt x="10826" y="3664"/>
                    <a:pt x="10832" y="3648"/>
                    <a:pt x="10834" y="3631"/>
                  </a:cubicBezTo>
                  <a:cubicBezTo>
                    <a:pt x="10835" y="3624"/>
                    <a:pt x="10837" y="3617"/>
                    <a:pt x="10837" y="3610"/>
                  </a:cubicBezTo>
                  <a:cubicBezTo>
                    <a:pt x="10838" y="3573"/>
                    <a:pt x="10825" y="3535"/>
                    <a:pt x="10802" y="3506"/>
                  </a:cubicBezTo>
                  <a:lnTo>
                    <a:pt x="10799" y="3502"/>
                  </a:lnTo>
                  <a:cubicBezTo>
                    <a:pt x="10777" y="3477"/>
                    <a:pt x="10746" y="3458"/>
                    <a:pt x="10714" y="3450"/>
                  </a:cubicBezTo>
                  <a:cubicBezTo>
                    <a:pt x="10703" y="3447"/>
                    <a:pt x="10692" y="3446"/>
                    <a:pt x="10681" y="3446"/>
                  </a:cubicBezTo>
                  <a:cubicBezTo>
                    <a:pt x="10673" y="3446"/>
                    <a:pt x="10665" y="3446"/>
                    <a:pt x="10657" y="3447"/>
                  </a:cubicBezTo>
                  <a:cubicBezTo>
                    <a:pt x="10405" y="3472"/>
                    <a:pt x="10156" y="3484"/>
                    <a:pt x="9911" y="3484"/>
                  </a:cubicBezTo>
                  <a:cubicBezTo>
                    <a:pt x="5758" y="3484"/>
                    <a:pt x="2719" y="92"/>
                    <a:pt x="2687" y="56"/>
                  </a:cubicBezTo>
                  <a:cubicBezTo>
                    <a:pt x="2655" y="19"/>
                    <a:pt x="2610" y="0"/>
                    <a:pt x="256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54"/>
            <p:cNvSpPr/>
            <p:nvPr/>
          </p:nvSpPr>
          <p:spPr>
            <a:xfrm>
              <a:off x="4718075" y="4314100"/>
              <a:ext cx="143125" cy="259425"/>
            </a:xfrm>
            <a:custGeom>
              <a:avLst/>
              <a:gdLst/>
              <a:ahLst/>
              <a:cxnLst/>
              <a:rect l="l" t="t" r="r" b="b"/>
              <a:pathLst>
                <a:path w="5725" h="10377" extrusionOk="0">
                  <a:moveTo>
                    <a:pt x="219" y="0"/>
                  </a:moveTo>
                  <a:cubicBezTo>
                    <a:pt x="131" y="1"/>
                    <a:pt x="60" y="72"/>
                    <a:pt x="59" y="159"/>
                  </a:cubicBezTo>
                  <a:cubicBezTo>
                    <a:pt x="56" y="464"/>
                    <a:pt x="1" y="7656"/>
                    <a:pt x="3665" y="10344"/>
                  </a:cubicBezTo>
                  <a:cubicBezTo>
                    <a:pt x="3693" y="10365"/>
                    <a:pt x="3726" y="10375"/>
                    <a:pt x="3761" y="10375"/>
                  </a:cubicBezTo>
                  <a:lnTo>
                    <a:pt x="3761" y="10377"/>
                  </a:lnTo>
                  <a:cubicBezTo>
                    <a:pt x="3762" y="10377"/>
                    <a:pt x="3763" y="10377"/>
                    <a:pt x="3764" y="10377"/>
                  </a:cubicBezTo>
                  <a:cubicBezTo>
                    <a:pt x="3920" y="10377"/>
                    <a:pt x="3987" y="10175"/>
                    <a:pt x="3858" y="10084"/>
                  </a:cubicBezTo>
                  <a:cubicBezTo>
                    <a:pt x="1682" y="8488"/>
                    <a:pt x="868" y="5121"/>
                    <a:pt x="564" y="2754"/>
                  </a:cubicBezTo>
                  <a:lnTo>
                    <a:pt x="564" y="2754"/>
                  </a:lnTo>
                  <a:cubicBezTo>
                    <a:pt x="1907" y="6592"/>
                    <a:pt x="5418" y="8629"/>
                    <a:pt x="5460" y="8653"/>
                  </a:cubicBezTo>
                  <a:cubicBezTo>
                    <a:pt x="5485" y="8668"/>
                    <a:pt x="5512" y="8674"/>
                    <a:pt x="5539" y="8674"/>
                  </a:cubicBezTo>
                  <a:cubicBezTo>
                    <a:pt x="5596" y="8674"/>
                    <a:pt x="5650" y="8645"/>
                    <a:pt x="5680" y="8592"/>
                  </a:cubicBezTo>
                  <a:cubicBezTo>
                    <a:pt x="5725" y="8515"/>
                    <a:pt x="5698" y="8417"/>
                    <a:pt x="5620" y="8372"/>
                  </a:cubicBezTo>
                  <a:cubicBezTo>
                    <a:pt x="5570" y="8344"/>
                    <a:pt x="638" y="5482"/>
                    <a:pt x="383" y="154"/>
                  </a:cubicBezTo>
                  <a:cubicBezTo>
                    <a:pt x="379" y="67"/>
                    <a:pt x="305" y="7"/>
                    <a:pt x="2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1589;p54"/>
            <p:cNvSpPr/>
            <p:nvPr/>
          </p:nvSpPr>
          <p:spPr>
            <a:xfrm>
              <a:off x="4486175" y="3978925"/>
              <a:ext cx="560250" cy="544225"/>
            </a:xfrm>
            <a:custGeom>
              <a:avLst/>
              <a:gdLst/>
              <a:ahLst/>
              <a:cxnLst/>
              <a:rect l="l" t="t" r="r" b="b"/>
              <a:pathLst>
                <a:path w="22410" h="21769" extrusionOk="0">
                  <a:moveTo>
                    <a:pt x="175" y="0"/>
                  </a:moveTo>
                  <a:cubicBezTo>
                    <a:pt x="165" y="0"/>
                    <a:pt x="156" y="1"/>
                    <a:pt x="146" y="3"/>
                  </a:cubicBezTo>
                  <a:cubicBezTo>
                    <a:pt x="58" y="20"/>
                    <a:pt x="0" y="104"/>
                    <a:pt x="17" y="192"/>
                  </a:cubicBezTo>
                  <a:cubicBezTo>
                    <a:pt x="25" y="236"/>
                    <a:pt x="874" y="4652"/>
                    <a:pt x="4020" y="9489"/>
                  </a:cubicBezTo>
                  <a:cubicBezTo>
                    <a:pt x="6924" y="13957"/>
                    <a:pt x="12435" y="19711"/>
                    <a:pt x="22198" y="21765"/>
                  </a:cubicBezTo>
                  <a:cubicBezTo>
                    <a:pt x="22210" y="21767"/>
                    <a:pt x="22220" y="21768"/>
                    <a:pt x="22232" y="21768"/>
                  </a:cubicBezTo>
                  <a:cubicBezTo>
                    <a:pt x="22235" y="21769"/>
                    <a:pt x="22239" y="21769"/>
                    <a:pt x="22243" y="21769"/>
                  </a:cubicBezTo>
                  <a:cubicBezTo>
                    <a:pt x="22324" y="21769"/>
                    <a:pt x="22393" y="21706"/>
                    <a:pt x="22402" y="21624"/>
                  </a:cubicBezTo>
                  <a:cubicBezTo>
                    <a:pt x="22410" y="21539"/>
                    <a:pt x="22350" y="21462"/>
                    <a:pt x="22265" y="21449"/>
                  </a:cubicBezTo>
                  <a:cubicBezTo>
                    <a:pt x="12617" y="19418"/>
                    <a:pt x="7169" y="13735"/>
                    <a:pt x="4299" y="9324"/>
                  </a:cubicBezTo>
                  <a:cubicBezTo>
                    <a:pt x="1184" y="4540"/>
                    <a:pt x="342" y="177"/>
                    <a:pt x="334" y="133"/>
                  </a:cubicBezTo>
                  <a:cubicBezTo>
                    <a:pt x="320" y="55"/>
                    <a:pt x="252" y="0"/>
                    <a:pt x="1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54"/>
            <p:cNvSpPr/>
            <p:nvPr/>
          </p:nvSpPr>
          <p:spPr>
            <a:xfrm>
              <a:off x="4719000" y="4314075"/>
              <a:ext cx="230900" cy="228750"/>
            </a:xfrm>
            <a:custGeom>
              <a:avLst/>
              <a:gdLst/>
              <a:ahLst/>
              <a:cxnLst/>
              <a:rect l="l" t="t" r="r" b="b"/>
              <a:pathLst>
                <a:path w="9236" h="9150" extrusionOk="0">
                  <a:moveTo>
                    <a:pt x="185" y="1"/>
                  </a:moveTo>
                  <a:cubicBezTo>
                    <a:pt x="157" y="1"/>
                    <a:pt x="129" y="8"/>
                    <a:pt x="103" y="23"/>
                  </a:cubicBezTo>
                  <a:cubicBezTo>
                    <a:pt x="26" y="68"/>
                    <a:pt x="0" y="167"/>
                    <a:pt x="45" y="245"/>
                  </a:cubicBezTo>
                  <a:cubicBezTo>
                    <a:pt x="4414" y="7715"/>
                    <a:pt x="8831" y="9089"/>
                    <a:pt x="9018" y="9144"/>
                  </a:cubicBezTo>
                  <a:cubicBezTo>
                    <a:pt x="9032" y="9147"/>
                    <a:pt x="9048" y="9150"/>
                    <a:pt x="9063" y="9150"/>
                  </a:cubicBezTo>
                  <a:cubicBezTo>
                    <a:pt x="9144" y="9150"/>
                    <a:pt x="9212" y="9091"/>
                    <a:pt x="9224" y="9012"/>
                  </a:cubicBezTo>
                  <a:cubicBezTo>
                    <a:pt x="9235" y="8932"/>
                    <a:pt x="9186" y="8856"/>
                    <a:pt x="9109" y="8833"/>
                  </a:cubicBezTo>
                  <a:cubicBezTo>
                    <a:pt x="9064" y="8821"/>
                    <a:pt x="4621" y="7428"/>
                    <a:pt x="323" y="81"/>
                  </a:cubicBezTo>
                  <a:cubicBezTo>
                    <a:pt x="294" y="29"/>
                    <a:pt x="240" y="1"/>
                    <a:pt x="1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54"/>
            <p:cNvSpPr/>
            <p:nvPr/>
          </p:nvSpPr>
          <p:spPr>
            <a:xfrm>
              <a:off x="4601550" y="4342475"/>
              <a:ext cx="86825" cy="225450"/>
            </a:xfrm>
            <a:custGeom>
              <a:avLst/>
              <a:gdLst/>
              <a:ahLst/>
              <a:cxnLst/>
              <a:rect l="l" t="t" r="r" b="b"/>
              <a:pathLst>
                <a:path w="3473" h="9018" extrusionOk="0">
                  <a:moveTo>
                    <a:pt x="183" y="0"/>
                  </a:moveTo>
                  <a:cubicBezTo>
                    <a:pt x="150" y="0"/>
                    <a:pt x="116" y="11"/>
                    <a:pt x="87" y="32"/>
                  </a:cubicBezTo>
                  <a:cubicBezTo>
                    <a:pt x="14" y="86"/>
                    <a:pt x="0" y="188"/>
                    <a:pt x="54" y="259"/>
                  </a:cubicBezTo>
                  <a:cubicBezTo>
                    <a:pt x="84" y="300"/>
                    <a:pt x="3148" y="4451"/>
                    <a:pt x="3116" y="8855"/>
                  </a:cubicBezTo>
                  <a:cubicBezTo>
                    <a:pt x="3115" y="8945"/>
                    <a:pt x="3188" y="9018"/>
                    <a:pt x="3277" y="9018"/>
                  </a:cubicBezTo>
                  <a:lnTo>
                    <a:pt x="3278" y="9018"/>
                  </a:lnTo>
                  <a:cubicBezTo>
                    <a:pt x="3367" y="9018"/>
                    <a:pt x="3440" y="8946"/>
                    <a:pt x="3440" y="8857"/>
                  </a:cubicBezTo>
                  <a:cubicBezTo>
                    <a:pt x="3473" y="4346"/>
                    <a:pt x="345" y="108"/>
                    <a:pt x="313" y="65"/>
                  </a:cubicBezTo>
                  <a:cubicBezTo>
                    <a:pt x="281" y="22"/>
                    <a:pt x="23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92" name="Google Shape;1592;p54"/>
          <p:cNvGrpSpPr/>
          <p:nvPr/>
        </p:nvGrpSpPr>
        <p:grpSpPr>
          <a:xfrm>
            <a:off x="4973409" y="4537345"/>
            <a:ext cx="502880" cy="616131"/>
            <a:chOff x="4457825" y="3485225"/>
            <a:chExt cx="465500" cy="570175"/>
          </a:xfrm>
        </p:grpSpPr>
        <p:sp>
          <p:nvSpPr>
            <p:cNvPr id="1593" name="Google Shape;1593;p54"/>
            <p:cNvSpPr/>
            <p:nvPr/>
          </p:nvSpPr>
          <p:spPr>
            <a:xfrm>
              <a:off x="4493025" y="3527775"/>
              <a:ext cx="407425" cy="486275"/>
            </a:xfrm>
            <a:custGeom>
              <a:avLst/>
              <a:gdLst/>
              <a:ahLst/>
              <a:cxnLst/>
              <a:rect l="l" t="t" r="r" b="b"/>
              <a:pathLst>
                <a:path w="16297" h="19451" extrusionOk="0">
                  <a:moveTo>
                    <a:pt x="3443" y="485"/>
                  </a:moveTo>
                  <a:lnTo>
                    <a:pt x="3443" y="485"/>
                  </a:lnTo>
                  <a:cubicBezTo>
                    <a:pt x="4903" y="1385"/>
                    <a:pt x="6521" y="1858"/>
                    <a:pt x="8149" y="1858"/>
                  </a:cubicBezTo>
                  <a:cubicBezTo>
                    <a:pt x="9775" y="1858"/>
                    <a:pt x="11394" y="1385"/>
                    <a:pt x="12855" y="485"/>
                  </a:cubicBezTo>
                  <a:lnTo>
                    <a:pt x="12855" y="485"/>
                  </a:lnTo>
                  <a:cubicBezTo>
                    <a:pt x="12377" y="4652"/>
                    <a:pt x="13466" y="8867"/>
                    <a:pt x="15801" y="11876"/>
                  </a:cubicBezTo>
                  <a:cubicBezTo>
                    <a:pt x="12529" y="12583"/>
                    <a:pt x="9703" y="15161"/>
                    <a:pt x="8149" y="18858"/>
                  </a:cubicBezTo>
                  <a:cubicBezTo>
                    <a:pt x="6593" y="15161"/>
                    <a:pt x="3767" y="12583"/>
                    <a:pt x="495" y="11876"/>
                  </a:cubicBezTo>
                  <a:cubicBezTo>
                    <a:pt x="2831" y="8867"/>
                    <a:pt x="3921" y="4652"/>
                    <a:pt x="3443" y="485"/>
                  </a:cubicBezTo>
                  <a:close/>
                  <a:moveTo>
                    <a:pt x="3239" y="0"/>
                  </a:moveTo>
                  <a:cubicBezTo>
                    <a:pt x="3147" y="0"/>
                    <a:pt x="3063" y="80"/>
                    <a:pt x="3078" y="185"/>
                  </a:cubicBezTo>
                  <a:cubicBezTo>
                    <a:pt x="3659" y="4474"/>
                    <a:pt x="2539" y="8847"/>
                    <a:pt x="79" y="11881"/>
                  </a:cubicBezTo>
                  <a:cubicBezTo>
                    <a:pt x="0" y="11977"/>
                    <a:pt x="53" y="12121"/>
                    <a:pt x="175" y="12142"/>
                  </a:cubicBezTo>
                  <a:cubicBezTo>
                    <a:pt x="3557" y="12764"/>
                    <a:pt x="6482" y="15458"/>
                    <a:pt x="7998" y="19347"/>
                  </a:cubicBezTo>
                  <a:cubicBezTo>
                    <a:pt x="8022" y="19409"/>
                    <a:pt x="8082" y="19450"/>
                    <a:pt x="8149" y="19450"/>
                  </a:cubicBezTo>
                  <a:cubicBezTo>
                    <a:pt x="8215" y="19450"/>
                    <a:pt x="8275" y="19409"/>
                    <a:pt x="8300" y="19347"/>
                  </a:cubicBezTo>
                  <a:cubicBezTo>
                    <a:pt x="9816" y="15458"/>
                    <a:pt x="12740" y="12764"/>
                    <a:pt x="16122" y="12142"/>
                  </a:cubicBezTo>
                  <a:cubicBezTo>
                    <a:pt x="16244" y="12121"/>
                    <a:pt x="16297" y="11977"/>
                    <a:pt x="16218" y="11881"/>
                  </a:cubicBezTo>
                  <a:cubicBezTo>
                    <a:pt x="13759" y="8847"/>
                    <a:pt x="12637" y="4474"/>
                    <a:pt x="13219" y="185"/>
                  </a:cubicBezTo>
                  <a:cubicBezTo>
                    <a:pt x="13234" y="80"/>
                    <a:pt x="13150" y="0"/>
                    <a:pt x="13059" y="0"/>
                  </a:cubicBezTo>
                  <a:cubicBezTo>
                    <a:pt x="13028" y="0"/>
                    <a:pt x="12997" y="9"/>
                    <a:pt x="12968" y="28"/>
                  </a:cubicBezTo>
                  <a:cubicBezTo>
                    <a:pt x="11488" y="1015"/>
                    <a:pt x="9820" y="1535"/>
                    <a:pt x="8149" y="1535"/>
                  </a:cubicBezTo>
                  <a:cubicBezTo>
                    <a:pt x="6477" y="1535"/>
                    <a:pt x="4810" y="1015"/>
                    <a:pt x="3329" y="28"/>
                  </a:cubicBezTo>
                  <a:cubicBezTo>
                    <a:pt x="3300" y="9"/>
                    <a:pt x="3269" y="0"/>
                    <a:pt x="323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54"/>
            <p:cNvSpPr/>
            <p:nvPr/>
          </p:nvSpPr>
          <p:spPr>
            <a:xfrm>
              <a:off x="4564750" y="3614100"/>
              <a:ext cx="263975" cy="313600"/>
            </a:xfrm>
            <a:custGeom>
              <a:avLst/>
              <a:gdLst/>
              <a:ahLst/>
              <a:cxnLst/>
              <a:rect l="l" t="t" r="r" b="b"/>
              <a:pathLst>
                <a:path w="10559" h="12544" extrusionOk="0">
                  <a:moveTo>
                    <a:pt x="2344" y="480"/>
                  </a:moveTo>
                  <a:cubicBezTo>
                    <a:pt x="3259" y="1021"/>
                    <a:pt x="4267" y="1305"/>
                    <a:pt x="5280" y="1305"/>
                  </a:cubicBezTo>
                  <a:cubicBezTo>
                    <a:pt x="6292" y="1305"/>
                    <a:pt x="7301" y="1021"/>
                    <a:pt x="8216" y="480"/>
                  </a:cubicBezTo>
                  <a:lnTo>
                    <a:pt x="8216" y="480"/>
                  </a:lnTo>
                  <a:cubicBezTo>
                    <a:pt x="7945" y="3086"/>
                    <a:pt x="8626" y="5709"/>
                    <a:pt x="10067" y="7609"/>
                  </a:cubicBezTo>
                  <a:cubicBezTo>
                    <a:pt x="8033" y="8084"/>
                    <a:pt x="6277" y="9680"/>
                    <a:pt x="5280" y="11959"/>
                  </a:cubicBezTo>
                  <a:cubicBezTo>
                    <a:pt x="4283" y="9680"/>
                    <a:pt x="2527" y="8084"/>
                    <a:pt x="493" y="7609"/>
                  </a:cubicBezTo>
                  <a:cubicBezTo>
                    <a:pt x="1934" y="5709"/>
                    <a:pt x="2614" y="3086"/>
                    <a:pt x="2344" y="480"/>
                  </a:cubicBezTo>
                  <a:close/>
                  <a:moveTo>
                    <a:pt x="2142" y="1"/>
                  </a:moveTo>
                  <a:cubicBezTo>
                    <a:pt x="2051" y="1"/>
                    <a:pt x="1968" y="81"/>
                    <a:pt x="1983" y="185"/>
                  </a:cubicBezTo>
                  <a:cubicBezTo>
                    <a:pt x="2352" y="2910"/>
                    <a:pt x="1640" y="5687"/>
                    <a:pt x="79" y="7614"/>
                  </a:cubicBezTo>
                  <a:cubicBezTo>
                    <a:pt x="1" y="7709"/>
                    <a:pt x="53" y="7853"/>
                    <a:pt x="175" y="7874"/>
                  </a:cubicBezTo>
                  <a:cubicBezTo>
                    <a:pt x="2316" y="8267"/>
                    <a:pt x="4168" y="9976"/>
                    <a:pt x="5129" y="12441"/>
                  </a:cubicBezTo>
                  <a:cubicBezTo>
                    <a:pt x="5153" y="12503"/>
                    <a:pt x="5213" y="12544"/>
                    <a:pt x="5280" y="12544"/>
                  </a:cubicBezTo>
                  <a:cubicBezTo>
                    <a:pt x="5346" y="12544"/>
                    <a:pt x="5406" y="12503"/>
                    <a:pt x="5430" y="12441"/>
                  </a:cubicBezTo>
                  <a:cubicBezTo>
                    <a:pt x="6391" y="9974"/>
                    <a:pt x="8244" y="8267"/>
                    <a:pt x="10384" y="7874"/>
                  </a:cubicBezTo>
                  <a:cubicBezTo>
                    <a:pt x="10505" y="7853"/>
                    <a:pt x="10559" y="7709"/>
                    <a:pt x="10480" y="7614"/>
                  </a:cubicBezTo>
                  <a:cubicBezTo>
                    <a:pt x="8919" y="5687"/>
                    <a:pt x="8207" y="2909"/>
                    <a:pt x="8576" y="185"/>
                  </a:cubicBezTo>
                  <a:cubicBezTo>
                    <a:pt x="8591" y="81"/>
                    <a:pt x="8508" y="1"/>
                    <a:pt x="8417" y="1"/>
                  </a:cubicBezTo>
                  <a:cubicBezTo>
                    <a:pt x="8387" y="1"/>
                    <a:pt x="8356" y="10"/>
                    <a:pt x="8327" y="29"/>
                  </a:cubicBezTo>
                  <a:cubicBezTo>
                    <a:pt x="7390" y="652"/>
                    <a:pt x="6336" y="982"/>
                    <a:pt x="5280" y="982"/>
                  </a:cubicBezTo>
                  <a:cubicBezTo>
                    <a:pt x="4223" y="982"/>
                    <a:pt x="3170" y="652"/>
                    <a:pt x="2232" y="29"/>
                  </a:cubicBezTo>
                  <a:cubicBezTo>
                    <a:pt x="2204" y="10"/>
                    <a:pt x="2173" y="1"/>
                    <a:pt x="214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54"/>
            <p:cNvSpPr/>
            <p:nvPr/>
          </p:nvSpPr>
          <p:spPr>
            <a:xfrm>
              <a:off x="4627700" y="3689875"/>
              <a:ext cx="138050" cy="162050"/>
            </a:xfrm>
            <a:custGeom>
              <a:avLst/>
              <a:gdLst/>
              <a:ahLst/>
              <a:cxnLst/>
              <a:rect l="l" t="t" r="r" b="b"/>
              <a:pathLst>
                <a:path w="5522" h="6482" extrusionOk="0">
                  <a:moveTo>
                    <a:pt x="1376" y="467"/>
                  </a:moveTo>
                  <a:lnTo>
                    <a:pt x="1376" y="467"/>
                  </a:lnTo>
                  <a:cubicBezTo>
                    <a:pt x="1809" y="698"/>
                    <a:pt x="2285" y="813"/>
                    <a:pt x="2762" y="813"/>
                  </a:cubicBezTo>
                  <a:cubicBezTo>
                    <a:pt x="3238" y="813"/>
                    <a:pt x="3715" y="698"/>
                    <a:pt x="4148" y="467"/>
                  </a:cubicBezTo>
                  <a:lnTo>
                    <a:pt x="4148" y="467"/>
                  </a:lnTo>
                  <a:cubicBezTo>
                    <a:pt x="4054" y="1705"/>
                    <a:pt x="4376" y="2940"/>
                    <a:pt x="5039" y="3867"/>
                  </a:cubicBezTo>
                  <a:cubicBezTo>
                    <a:pt x="4087" y="4131"/>
                    <a:pt x="3264" y="4871"/>
                    <a:pt x="2762" y="5914"/>
                  </a:cubicBezTo>
                  <a:cubicBezTo>
                    <a:pt x="2259" y="4871"/>
                    <a:pt x="1437" y="4131"/>
                    <a:pt x="484" y="3867"/>
                  </a:cubicBezTo>
                  <a:cubicBezTo>
                    <a:pt x="1147" y="2940"/>
                    <a:pt x="1469" y="1705"/>
                    <a:pt x="1376" y="467"/>
                  </a:cubicBezTo>
                  <a:close/>
                  <a:moveTo>
                    <a:pt x="1180" y="1"/>
                  </a:moveTo>
                  <a:cubicBezTo>
                    <a:pt x="1089" y="1"/>
                    <a:pt x="1006" y="81"/>
                    <a:pt x="1021" y="185"/>
                  </a:cubicBezTo>
                  <a:cubicBezTo>
                    <a:pt x="1203" y="1537"/>
                    <a:pt x="852" y="2913"/>
                    <a:pt x="79" y="3867"/>
                  </a:cubicBezTo>
                  <a:cubicBezTo>
                    <a:pt x="0" y="3962"/>
                    <a:pt x="54" y="4106"/>
                    <a:pt x="175" y="4128"/>
                  </a:cubicBezTo>
                  <a:cubicBezTo>
                    <a:pt x="1226" y="4321"/>
                    <a:pt x="2136" y="5163"/>
                    <a:pt x="2611" y="6379"/>
                  </a:cubicBezTo>
                  <a:cubicBezTo>
                    <a:pt x="2635" y="6441"/>
                    <a:pt x="2695" y="6482"/>
                    <a:pt x="2762" y="6482"/>
                  </a:cubicBezTo>
                  <a:cubicBezTo>
                    <a:pt x="2828" y="6482"/>
                    <a:pt x="2888" y="6441"/>
                    <a:pt x="2913" y="6379"/>
                  </a:cubicBezTo>
                  <a:cubicBezTo>
                    <a:pt x="3386" y="5163"/>
                    <a:pt x="4298" y="4321"/>
                    <a:pt x="5348" y="4128"/>
                  </a:cubicBezTo>
                  <a:cubicBezTo>
                    <a:pt x="5469" y="4106"/>
                    <a:pt x="5522" y="3962"/>
                    <a:pt x="5445" y="3867"/>
                  </a:cubicBezTo>
                  <a:cubicBezTo>
                    <a:pt x="4671" y="2913"/>
                    <a:pt x="4320" y="1537"/>
                    <a:pt x="4503" y="185"/>
                  </a:cubicBezTo>
                  <a:cubicBezTo>
                    <a:pt x="4518" y="81"/>
                    <a:pt x="4434" y="1"/>
                    <a:pt x="4342" y="1"/>
                  </a:cubicBezTo>
                  <a:cubicBezTo>
                    <a:pt x="4312" y="1"/>
                    <a:pt x="4281" y="9"/>
                    <a:pt x="4252" y="29"/>
                  </a:cubicBezTo>
                  <a:cubicBezTo>
                    <a:pt x="3794" y="335"/>
                    <a:pt x="3278" y="495"/>
                    <a:pt x="2762" y="495"/>
                  </a:cubicBezTo>
                  <a:cubicBezTo>
                    <a:pt x="2245" y="495"/>
                    <a:pt x="1730" y="335"/>
                    <a:pt x="1270" y="29"/>
                  </a:cubicBezTo>
                  <a:cubicBezTo>
                    <a:pt x="1241" y="9"/>
                    <a:pt x="1210" y="1"/>
                    <a:pt x="11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54"/>
            <p:cNvSpPr/>
            <p:nvPr/>
          </p:nvSpPr>
          <p:spPr>
            <a:xfrm>
              <a:off x="4670125" y="3741000"/>
              <a:ext cx="53175" cy="59825"/>
            </a:xfrm>
            <a:custGeom>
              <a:avLst/>
              <a:gdLst/>
              <a:ahLst/>
              <a:cxnLst/>
              <a:rect l="l" t="t" r="r" b="b"/>
              <a:pathLst>
                <a:path w="2127" h="2393" extrusionOk="0">
                  <a:moveTo>
                    <a:pt x="1417" y="430"/>
                  </a:moveTo>
                  <a:cubicBezTo>
                    <a:pt x="1422" y="760"/>
                    <a:pt x="1508" y="1083"/>
                    <a:pt x="1665" y="1350"/>
                  </a:cubicBezTo>
                  <a:cubicBezTo>
                    <a:pt x="1428" y="1449"/>
                    <a:pt x="1219" y="1632"/>
                    <a:pt x="1065" y="1875"/>
                  </a:cubicBezTo>
                  <a:cubicBezTo>
                    <a:pt x="910" y="1632"/>
                    <a:pt x="701" y="1451"/>
                    <a:pt x="464" y="1350"/>
                  </a:cubicBezTo>
                  <a:cubicBezTo>
                    <a:pt x="621" y="1083"/>
                    <a:pt x="707" y="760"/>
                    <a:pt x="711" y="430"/>
                  </a:cubicBezTo>
                  <a:cubicBezTo>
                    <a:pt x="826" y="469"/>
                    <a:pt x="945" y="489"/>
                    <a:pt x="1065" y="489"/>
                  </a:cubicBezTo>
                  <a:cubicBezTo>
                    <a:pt x="1184" y="489"/>
                    <a:pt x="1303" y="469"/>
                    <a:pt x="1417" y="430"/>
                  </a:cubicBezTo>
                  <a:close/>
                  <a:moveTo>
                    <a:pt x="533" y="1"/>
                  </a:moveTo>
                  <a:cubicBezTo>
                    <a:pt x="442" y="1"/>
                    <a:pt x="358" y="80"/>
                    <a:pt x="372" y="184"/>
                  </a:cubicBezTo>
                  <a:cubicBezTo>
                    <a:pt x="431" y="609"/>
                    <a:pt x="321" y="1042"/>
                    <a:pt x="79" y="1339"/>
                  </a:cubicBezTo>
                  <a:cubicBezTo>
                    <a:pt x="1" y="1434"/>
                    <a:pt x="55" y="1578"/>
                    <a:pt x="175" y="1600"/>
                  </a:cubicBezTo>
                  <a:cubicBezTo>
                    <a:pt x="492" y="1658"/>
                    <a:pt x="767" y="1916"/>
                    <a:pt x="914" y="2291"/>
                  </a:cubicBezTo>
                  <a:cubicBezTo>
                    <a:pt x="938" y="2353"/>
                    <a:pt x="998" y="2392"/>
                    <a:pt x="1065" y="2392"/>
                  </a:cubicBezTo>
                  <a:cubicBezTo>
                    <a:pt x="1130" y="2392"/>
                    <a:pt x="1190" y="2351"/>
                    <a:pt x="1213" y="2291"/>
                  </a:cubicBezTo>
                  <a:cubicBezTo>
                    <a:pt x="1360" y="1916"/>
                    <a:pt x="1635" y="1659"/>
                    <a:pt x="1952" y="1600"/>
                  </a:cubicBezTo>
                  <a:cubicBezTo>
                    <a:pt x="2073" y="1579"/>
                    <a:pt x="2126" y="1434"/>
                    <a:pt x="2048" y="1339"/>
                  </a:cubicBezTo>
                  <a:cubicBezTo>
                    <a:pt x="1807" y="1042"/>
                    <a:pt x="1697" y="609"/>
                    <a:pt x="1755" y="184"/>
                  </a:cubicBezTo>
                  <a:cubicBezTo>
                    <a:pt x="1769" y="80"/>
                    <a:pt x="1686" y="1"/>
                    <a:pt x="1595" y="1"/>
                  </a:cubicBezTo>
                  <a:cubicBezTo>
                    <a:pt x="1565" y="1"/>
                    <a:pt x="1534" y="9"/>
                    <a:pt x="1505" y="28"/>
                  </a:cubicBezTo>
                  <a:cubicBezTo>
                    <a:pt x="1372" y="119"/>
                    <a:pt x="1218" y="164"/>
                    <a:pt x="1064" y="164"/>
                  </a:cubicBezTo>
                  <a:cubicBezTo>
                    <a:pt x="910" y="164"/>
                    <a:pt x="756" y="119"/>
                    <a:pt x="623" y="28"/>
                  </a:cubicBezTo>
                  <a:cubicBezTo>
                    <a:pt x="594" y="9"/>
                    <a:pt x="563" y="1"/>
                    <a:pt x="5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54"/>
            <p:cNvSpPr/>
            <p:nvPr/>
          </p:nvSpPr>
          <p:spPr>
            <a:xfrm>
              <a:off x="4705000" y="3506350"/>
              <a:ext cx="130850" cy="242750"/>
            </a:xfrm>
            <a:custGeom>
              <a:avLst/>
              <a:gdLst/>
              <a:ahLst/>
              <a:cxnLst/>
              <a:rect l="l" t="t" r="r" b="b"/>
              <a:pathLst>
                <a:path w="5234" h="9710" extrusionOk="0">
                  <a:moveTo>
                    <a:pt x="5047" y="0"/>
                  </a:moveTo>
                  <a:cubicBezTo>
                    <a:pt x="4989" y="0"/>
                    <a:pt x="4933" y="32"/>
                    <a:pt x="4904" y="87"/>
                  </a:cubicBezTo>
                  <a:lnTo>
                    <a:pt x="57" y="9474"/>
                  </a:lnTo>
                  <a:cubicBezTo>
                    <a:pt x="0" y="9581"/>
                    <a:pt x="78" y="9709"/>
                    <a:pt x="199" y="9709"/>
                  </a:cubicBezTo>
                  <a:cubicBezTo>
                    <a:pt x="199" y="9709"/>
                    <a:pt x="200" y="9709"/>
                    <a:pt x="200" y="9709"/>
                  </a:cubicBezTo>
                  <a:cubicBezTo>
                    <a:pt x="261" y="9709"/>
                    <a:pt x="316" y="9677"/>
                    <a:pt x="344" y="9622"/>
                  </a:cubicBezTo>
                  <a:lnTo>
                    <a:pt x="5192" y="236"/>
                  </a:lnTo>
                  <a:cubicBezTo>
                    <a:pt x="5233" y="157"/>
                    <a:pt x="5202" y="59"/>
                    <a:pt x="5122" y="18"/>
                  </a:cubicBezTo>
                  <a:cubicBezTo>
                    <a:pt x="5098" y="6"/>
                    <a:pt x="5073" y="0"/>
                    <a:pt x="504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54"/>
            <p:cNvSpPr/>
            <p:nvPr/>
          </p:nvSpPr>
          <p:spPr>
            <a:xfrm>
              <a:off x="4547700" y="3485225"/>
              <a:ext cx="140775" cy="263875"/>
            </a:xfrm>
            <a:custGeom>
              <a:avLst/>
              <a:gdLst/>
              <a:ahLst/>
              <a:cxnLst/>
              <a:rect l="l" t="t" r="r" b="b"/>
              <a:pathLst>
                <a:path w="5631" h="10555" extrusionOk="0">
                  <a:moveTo>
                    <a:pt x="186" y="0"/>
                  </a:moveTo>
                  <a:cubicBezTo>
                    <a:pt x="161" y="0"/>
                    <a:pt x="136" y="6"/>
                    <a:pt x="112" y="17"/>
                  </a:cubicBezTo>
                  <a:cubicBezTo>
                    <a:pt x="32" y="58"/>
                    <a:pt x="1" y="156"/>
                    <a:pt x="42" y="235"/>
                  </a:cubicBezTo>
                  <a:lnTo>
                    <a:pt x="5287" y="10467"/>
                  </a:lnTo>
                  <a:cubicBezTo>
                    <a:pt x="5314" y="10521"/>
                    <a:pt x="5370" y="10554"/>
                    <a:pt x="5431" y="10554"/>
                  </a:cubicBezTo>
                  <a:cubicBezTo>
                    <a:pt x="5552" y="10554"/>
                    <a:pt x="5630" y="10427"/>
                    <a:pt x="5574" y="10319"/>
                  </a:cubicBezTo>
                  <a:lnTo>
                    <a:pt x="329" y="88"/>
                  </a:lnTo>
                  <a:cubicBezTo>
                    <a:pt x="301" y="32"/>
                    <a:pt x="244" y="0"/>
                    <a:pt x="1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54"/>
            <p:cNvSpPr/>
            <p:nvPr/>
          </p:nvSpPr>
          <p:spPr>
            <a:xfrm>
              <a:off x="4457825" y="3772950"/>
              <a:ext cx="221950" cy="65750"/>
            </a:xfrm>
            <a:custGeom>
              <a:avLst/>
              <a:gdLst/>
              <a:ahLst/>
              <a:cxnLst/>
              <a:rect l="l" t="t" r="r" b="b"/>
              <a:pathLst>
                <a:path w="8878" h="2630" extrusionOk="0">
                  <a:moveTo>
                    <a:pt x="8697" y="1"/>
                  </a:moveTo>
                  <a:cubicBezTo>
                    <a:pt x="8683" y="1"/>
                    <a:pt x="8669" y="2"/>
                    <a:pt x="8655" y="6"/>
                  </a:cubicBezTo>
                  <a:cubicBezTo>
                    <a:pt x="8316" y="98"/>
                    <a:pt x="352" y="2243"/>
                    <a:pt x="129" y="2313"/>
                  </a:cubicBezTo>
                  <a:cubicBezTo>
                    <a:pt x="51" y="2335"/>
                    <a:pt x="0" y="2413"/>
                    <a:pt x="13" y="2492"/>
                  </a:cubicBezTo>
                  <a:cubicBezTo>
                    <a:pt x="26" y="2571"/>
                    <a:pt x="94" y="2629"/>
                    <a:pt x="172" y="2629"/>
                  </a:cubicBezTo>
                  <a:cubicBezTo>
                    <a:pt x="174" y="2629"/>
                    <a:pt x="176" y="2629"/>
                    <a:pt x="177" y="2629"/>
                  </a:cubicBezTo>
                  <a:cubicBezTo>
                    <a:pt x="194" y="2629"/>
                    <a:pt x="210" y="2627"/>
                    <a:pt x="226" y="2621"/>
                  </a:cubicBezTo>
                  <a:cubicBezTo>
                    <a:pt x="400" y="2567"/>
                    <a:pt x="5871" y="1091"/>
                    <a:pt x="8739" y="319"/>
                  </a:cubicBezTo>
                  <a:cubicBezTo>
                    <a:pt x="8826" y="296"/>
                    <a:pt x="8877" y="206"/>
                    <a:pt x="8854" y="121"/>
                  </a:cubicBezTo>
                  <a:cubicBezTo>
                    <a:pt x="8834" y="48"/>
                    <a:pt x="8769" y="1"/>
                    <a:pt x="869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54"/>
            <p:cNvSpPr/>
            <p:nvPr/>
          </p:nvSpPr>
          <p:spPr>
            <a:xfrm>
              <a:off x="4692675" y="3792725"/>
              <a:ext cx="8150" cy="262675"/>
            </a:xfrm>
            <a:custGeom>
              <a:avLst/>
              <a:gdLst/>
              <a:ahLst/>
              <a:cxnLst/>
              <a:rect l="l" t="t" r="r" b="b"/>
              <a:pathLst>
                <a:path w="326" h="10507" extrusionOk="0">
                  <a:moveTo>
                    <a:pt x="164" y="0"/>
                  </a:moveTo>
                  <a:cubicBezTo>
                    <a:pt x="74" y="0"/>
                    <a:pt x="2" y="73"/>
                    <a:pt x="1" y="162"/>
                  </a:cubicBezTo>
                  <a:lnTo>
                    <a:pt x="1" y="10346"/>
                  </a:lnTo>
                  <a:cubicBezTo>
                    <a:pt x="1" y="10435"/>
                    <a:pt x="74" y="10507"/>
                    <a:pt x="163" y="10507"/>
                  </a:cubicBezTo>
                  <a:cubicBezTo>
                    <a:pt x="163" y="10507"/>
                    <a:pt x="164" y="10507"/>
                    <a:pt x="165" y="10507"/>
                  </a:cubicBezTo>
                  <a:cubicBezTo>
                    <a:pt x="253" y="10507"/>
                    <a:pt x="326" y="10434"/>
                    <a:pt x="326" y="10346"/>
                  </a:cubicBezTo>
                  <a:lnTo>
                    <a:pt x="326" y="162"/>
                  </a:lnTo>
                  <a:cubicBezTo>
                    <a:pt x="326" y="73"/>
                    <a:pt x="253" y="0"/>
                    <a:pt x="16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54"/>
            <p:cNvSpPr/>
            <p:nvPr/>
          </p:nvSpPr>
          <p:spPr>
            <a:xfrm>
              <a:off x="4713725" y="3772975"/>
              <a:ext cx="209600" cy="65725"/>
            </a:xfrm>
            <a:custGeom>
              <a:avLst/>
              <a:gdLst/>
              <a:ahLst/>
              <a:cxnLst/>
              <a:rect l="l" t="t" r="r" b="b"/>
              <a:pathLst>
                <a:path w="8384" h="2629" extrusionOk="0">
                  <a:moveTo>
                    <a:pt x="180" y="0"/>
                  </a:moveTo>
                  <a:cubicBezTo>
                    <a:pt x="110" y="0"/>
                    <a:pt x="45" y="46"/>
                    <a:pt x="25" y="118"/>
                  </a:cubicBezTo>
                  <a:cubicBezTo>
                    <a:pt x="0" y="203"/>
                    <a:pt x="51" y="292"/>
                    <a:pt x="136" y="317"/>
                  </a:cubicBezTo>
                  <a:lnTo>
                    <a:pt x="8162" y="2621"/>
                  </a:lnTo>
                  <a:cubicBezTo>
                    <a:pt x="8178" y="2626"/>
                    <a:pt x="8192" y="2628"/>
                    <a:pt x="8207" y="2628"/>
                  </a:cubicBezTo>
                  <a:lnTo>
                    <a:pt x="8208" y="2628"/>
                  </a:lnTo>
                  <a:cubicBezTo>
                    <a:pt x="8210" y="2628"/>
                    <a:pt x="8211" y="2628"/>
                    <a:pt x="8213" y="2628"/>
                  </a:cubicBezTo>
                  <a:cubicBezTo>
                    <a:pt x="8293" y="2628"/>
                    <a:pt x="8361" y="2569"/>
                    <a:pt x="8372" y="2489"/>
                  </a:cubicBezTo>
                  <a:cubicBezTo>
                    <a:pt x="8384" y="2408"/>
                    <a:pt x="8331" y="2331"/>
                    <a:pt x="8253" y="2311"/>
                  </a:cubicBezTo>
                  <a:lnTo>
                    <a:pt x="225" y="6"/>
                  </a:lnTo>
                  <a:cubicBezTo>
                    <a:pt x="210" y="2"/>
                    <a:pt x="195" y="0"/>
                    <a:pt x="1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06" name="Google Shape;1606;p54"/>
          <p:cNvGrpSpPr/>
          <p:nvPr/>
        </p:nvGrpSpPr>
        <p:grpSpPr>
          <a:xfrm>
            <a:off x="4789759" y="1094834"/>
            <a:ext cx="274885" cy="316078"/>
            <a:chOff x="1531325" y="235100"/>
            <a:chExt cx="4543550" cy="5224425"/>
          </a:xfrm>
        </p:grpSpPr>
        <p:sp>
          <p:nvSpPr>
            <p:cNvPr id="1607" name="Google Shape;1607;p54"/>
            <p:cNvSpPr/>
            <p:nvPr/>
          </p:nvSpPr>
          <p:spPr>
            <a:xfrm>
              <a:off x="2688800" y="4490000"/>
              <a:ext cx="270800" cy="969525"/>
            </a:xfrm>
            <a:custGeom>
              <a:avLst/>
              <a:gdLst/>
              <a:ahLst/>
              <a:cxnLst/>
              <a:rect l="l" t="t" r="r" b="b"/>
              <a:pathLst>
                <a:path w="10832" h="38781" extrusionOk="0">
                  <a:moveTo>
                    <a:pt x="2881" y="1"/>
                  </a:moveTo>
                  <a:cubicBezTo>
                    <a:pt x="2742" y="1"/>
                    <a:pt x="2601" y="12"/>
                    <a:pt x="2459" y="34"/>
                  </a:cubicBezTo>
                  <a:cubicBezTo>
                    <a:pt x="1016" y="248"/>
                    <a:pt x="0" y="1584"/>
                    <a:pt x="179" y="3063"/>
                  </a:cubicBezTo>
                  <a:lnTo>
                    <a:pt x="5256" y="36482"/>
                  </a:lnTo>
                  <a:cubicBezTo>
                    <a:pt x="5452" y="37800"/>
                    <a:pt x="6592" y="38780"/>
                    <a:pt x="7928" y="38780"/>
                  </a:cubicBezTo>
                  <a:cubicBezTo>
                    <a:pt x="8053" y="38780"/>
                    <a:pt x="8195" y="38762"/>
                    <a:pt x="8338" y="38745"/>
                  </a:cubicBezTo>
                  <a:cubicBezTo>
                    <a:pt x="9816" y="38531"/>
                    <a:pt x="10832" y="37141"/>
                    <a:pt x="10618" y="35663"/>
                  </a:cubicBezTo>
                  <a:lnTo>
                    <a:pt x="5541" y="2243"/>
                  </a:lnTo>
                  <a:cubicBezTo>
                    <a:pt x="5316" y="940"/>
                    <a:pt x="4176" y="1"/>
                    <a:pt x="2881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54"/>
            <p:cNvSpPr/>
            <p:nvPr/>
          </p:nvSpPr>
          <p:spPr>
            <a:xfrm>
              <a:off x="2692350" y="2782725"/>
              <a:ext cx="892975" cy="1841300"/>
            </a:xfrm>
            <a:custGeom>
              <a:avLst/>
              <a:gdLst/>
              <a:ahLst/>
              <a:cxnLst/>
              <a:rect l="l" t="t" r="r" b="b"/>
              <a:pathLst>
                <a:path w="35719" h="73652" extrusionOk="0">
                  <a:moveTo>
                    <a:pt x="32662" y="0"/>
                  </a:moveTo>
                  <a:cubicBezTo>
                    <a:pt x="31855" y="0"/>
                    <a:pt x="31054" y="358"/>
                    <a:pt x="30517" y="1040"/>
                  </a:cubicBezTo>
                  <a:lnTo>
                    <a:pt x="571" y="39484"/>
                  </a:lnTo>
                  <a:cubicBezTo>
                    <a:pt x="215" y="39947"/>
                    <a:pt x="1" y="40535"/>
                    <a:pt x="1" y="41140"/>
                  </a:cubicBezTo>
                  <a:lnTo>
                    <a:pt x="1" y="70944"/>
                  </a:lnTo>
                  <a:cubicBezTo>
                    <a:pt x="1" y="72440"/>
                    <a:pt x="1230" y="73652"/>
                    <a:pt x="2727" y="73652"/>
                  </a:cubicBezTo>
                  <a:cubicBezTo>
                    <a:pt x="4223" y="73652"/>
                    <a:pt x="5434" y="72440"/>
                    <a:pt x="5434" y="70944"/>
                  </a:cubicBezTo>
                  <a:lnTo>
                    <a:pt x="5434" y="42067"/>
                  </a:lnTo>
                  <a:lnTo>
                    <a:pt x="34792" y="4389"/>
                  </a:lnTo>
                  <a:cubicBezTo>
                    <a:pt x="35719" y="3196"/>
                    <a:pt x="35505" y="1504"/>
                    <a:pt x="34329" y="577"/>
                  </a:cubicBezTo>
                  <a:cubicBezTo>
                    <a:pt x="33835" y="188"/>
                    <a:pt x="33247" y="0"/>
                    <a:pt x="32662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54"/>
            <p:cNvSpPr/>
            <p:nvPr/>
          </p:nvSpPr>
          <p:spPr>
            <a:xfrm>
              <a:off x="1531325" y="3218250"/>
              <a:ext cx="555825" cy="835275"/>
            </a:xfrm>
            <a:custGeom>
              <a:avLst/>
              <a:gdLst/>
              <a:ahLst/>
              <a:cxnLst/>
              <a:rect l="l" t="t" r="r" b="b"/>
              <a:pathLst>
                <a:path w="22233" h="33411" extrusionOk="0">
                  <a:moveTo>
                    <a:pt x="19147" y="1"/>
                  </a:moveTo>
                  <a:cubicBezTo>
                    <a:pt x="18199" y="1"/>
                    <a:pt x="17277" y="498"/>
                    <a:pt x="16781" y="1380"/>
                  </a:cubicBezTo>
                  <a:lnTo>
                    <a:pt x="1015" y="29384"/>
                  </a:lnTo>
                  <a:cubicBezTo>
                    <a:pt x="0" y="31184"/>
                    <a:pt x="1318" y="33410"/>
                    <a:pt x="3385" y="33410"/>
                  </a:cubicBezTo>
                  <a:cubicBezTo>
                    <a:pt x="4365" y="33410"/>
                    <a:pt x="5273" y="32894"/>
                    <a:pt x="5736" y="32039"/>
                  </a:cubicBezTo>
                  <a:lnTo>
                    <a:pt x="21502" y="4035"/>
                  </a:lnTo>
                  <a:cubicBezTo>
                    <a:pt x="22232" y="2734"/>
                    <a:pt x="21787" y="1077"/>
                    <a:pt x="20469" y="347"/>
                  </a:cubicBezTo>
                  <a:cubicBezTo>
                    <a:pt x="20051" y="112"/>
                    <a:pt x="19596" y="1"/>
                    <a:pt x="19147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54"/>
            <p:cNvSpPr/>
            <p:nvPr/>
          </p:nvSpPr>
          <p:spPr>
            <a:xfrm>
              <a:off x="1915650" y="2698750"/>
              <a:ext cx="1631375" cy="655125"/>
            </a:xfrm>
            <a:custGeom>
              <a:avLst/>
              <a:gdLst/>
              <a:ahLst/>
              <a:cxnLst/>
              <a:rect l="l" t="t" r="r" b="b"/>
              <a:pathLst>
                <a:path w="65255" h="26205" extrusionOk="0">
                  <a:moveTo>
                    <a:pt x="62288" y="1"/>
                  </a:moveTo>
                  <a:cubicBezTo>
                    <a:pt x="62085" y="1"/>
                    <a:pt x="61880" y="23"/>
                    <a:pt x="61674" y="70"/>
                  </a:cubicBezTo>
                  <a:lnTo>
                    <a:pt x="26794" y="7606"/>
                  </a:lnTo>
                  <a:cubicBezTo>
                    <a:pt x="26526" y="7659"/>
                    <a:pt x="26277" y="7748"/>
                    <a:pt x="26045" y="7891"/>
                  </a:cubicBezTo>
                  <a:lnTo>
                    <a:pt x="2441" y="21127"/>
                  </a:lnTo>
                  <a:cubicBezTo>
                    <a:pt x="1" y="22499"/>
                    <a:pt x="981" y="26204"/>
                    <a:pt x="3777" y="26204"/>
                  </a:cubicBezTo>
                  <a:cubicBezTo>
                    <a:pt x="4241" y="26204"/>
                    <a:pt x="4704" y="26079"/>
                    <a:pt x="5096" y="25848"/>
                  </a:cubicBezTo>
                  <a:lnTo>
                    <a:pt x="28343" y="12808"/>
                  </a:lnTo>
                  <a:lnTo>
                    <a:pt x="62814" y="5379"/>
                  </a:lnTo>
                  <a:cubicBezTo>
                    <a:pt x="64310" y="5076"/>
                    <a:pt x="65255" y="3616"/>
                    <a:pt x="64934" y="2137"/>
                  </a:cubicBezTo>
                  <a:cubicBezTo>
                    <a:pt x="64658" y="864"/>
                    <a:pt x="63537" y="1"/>
                    <a:pt x="62288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54"/>
            <p:cNvSpPr/>
            <p:nvPr/>
          </p:nvSpPr>
          <p:spPr>
            <a:xfrm>
              <a:off x="2128550" y="238300"/>
              <a:ext cx="270350" cy="971175"/>
            </a:xfrm>
            <a:custGeom>
              <a:avLst/>
              <a:gdLst/>
              <a:ahLst/>
              <a:cxnLst/>
              <a:rect l="l" t="t" r="r" b="b"/>
              <a:pathLst>
                <a:path w="10814" h="38847" extrusionOk="0">
                  <a:moveTo>
                    <a:pt x="2888" y="0"/>
                  </a:moveTo>
                  <a:cubicBezTo>
                    <a:pt x="2758" y="0"/>
                    <a:pt x="2626" y="10"/>
                    <a:pt x="2494" y="29"/>
                  </a:cubicBezTo>
                  <a:cubicBezTo>
                    <a:pt x="1015" y="260"/>
                    <a:pt x="0" y="1632"/>
                    <a:pt x="232" y="3111"/>
                  </a:cubicBezTo>
                  <a:lnTo>
                    <a:pt x="5237" y="36530"/>
                  </a:lnTo>
                  <a:cubicBezTo>
                    <a:pt x="5451" y="37866"/>
                    <a:pt x="6574" y="38828"/>
                    <a:pt x="7910" y="38846"/>
                  </a:cubicBezTo>
                  <a:cubicBezTo>
                    <a:pt x="8052" y="38846"/>
                    <a:pt x="8195" y="38828"/>
                    <a:pt x="8319" y="38810"/>
                  </a:cubicBezTo>
                  <a:cubicBezTo>
                    <a:pt x="9798" y="38597"/>
                    <a:pt x="10813" y="37207"/>
                    <a:pt x="10600" y="35729"/>
                  </a:cubicBezTo>
                  <a:lnTo>
                    <a:pt x="5576" y="2309"/>
                  </a:lnTo>
                  <a:cubicBezTo>
                    <a:pt x="5381" y="963"/>
                    <a:pt x="4212" y="0"/>
                    <a:pt x="2888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54"/>
            <p:cNvSpPr/>
            <p:nvPr/>
          </p:nvSpPr>
          <p:spPr>
            <a:xfrm>
              <a:off x="2251900" y="1075550"/>
              <a:ext cx="1385975" cy="1543025"/>
            </a:xfrm>
            <a:custGeom>
              <a:avLst/>
              <a:gdLst/>
              <a:ahLst/>
              <a:cxnLst/>
              <a:rect l="l" t="t" r="r" b="b"/>
              <a:pathLst>
                <a:path w="55439" h="61721" extrusionOk="0">
                  <a:moveTo>
                    <a:pt x="3003" y="0"/>
                  </a:moveTo>
                  <a:cubicBezTo>
                    <a:pt x="2740" y="0"/>
                    <a:pt x="2473" y="38"/>
                    <a:pt x="2210" y="119"/>
                  </a:cubicBezTo>
                  <a:cubicBezTo>
                    <a:pt x="802" y="564"/>
                    <a:pt x="1" y="2025"/>
                    <a:pt x="393" y="3450"/>
                  </a:cubicBezTo>
                  <a:lnTo>
                    <a:pt x="9193" y="31917"/>
                  </a:lnTo>
                  <a:cubicBezTo>
                    <a:pt x="9371" y="32487"/>
                    <a:pt x="9727" y="32986"/>
                    <a:pt x="10226" y="33342"/>
                  </a:cubicBezTo>
                  <a:lnTo>
                    <a:pt x="50166" y="61222"/>
                  </a:lnTo>
                  <a:cubicBezTo>
                    <a:pt x="50611" y="61542"/>
                    <a:pt x="51163" y="61721"/>
                    <a:pt x="51716" y="61721"/>
                  </a:cubicBezTo>
                  <a:cubicBezTo>
                    <a:pt x="54370" y="61721"/>
                    <a:pt x="55439" y="58300"/>
                    <a:pt x="53265" y="56786"/>
                  </a:cubicBezTo>
                  <a:lnTo>
                    <a:pt x="14092" y="29423"/>
                  </a:lnTo>
                  <a:lnTo>
                    <a:pt x="5577" y="1847"/>
                  </a:lnTo>
                  <a:cubicBezTo>
                    <a:pt x="5200" y="718"/>
                    <a:pt x="4142" y="0"/>
                    <a:pt x="300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54"/>
            <p:cNvSpPr/>
            <p:nvPr/>
          </p:nvSpPr>
          <p:spPr>
            <a:xfrm>
              <a:off x="1538450" y="1360675"/>
              <a:ext cx="555825" cy="835250"/>
            </a:xfrm>
            <a:custGeom>
              <a:avLst/>
              <a:gdLst/>
              <a:ahLst/>
              <a:cxnLst/>
              <a:rect l="l" t="t" r="r" b="b"/>
              <a:pathLst>
                <a:path w="22233" h="33410" extrusionOk="0">
                  <a:moveTo>
                    <a:pt x="3085" y="0"/>
                  </a:moveTo>
                  <a:cubicBezTo>
                    <a:pt x="2636" y="0"/>
                    <a:pt x="2182" y="112"/>
                    <a:pt x="1764" y="346"/>
                  </a:cubicBezTo>
                  <a:cubicBezTo>
                    <a:pt x="463" y="1077"/>
                    <a:pt x="0" y="2734"/>
                    <a:pt x="730" y="4034"/>
                  </a:cubicBezTo>
                  <a:lnTo>
                    <a:pt x="16496" y="32038"/>
                  </a:lnTo>
                  <a:cubicBezTo>
                    <a:pt x="16977" y="32893"/>
                    <a:pt x="17886" y="33410"/>
                    <a:pt x="18865" y="33410"/>
                  </a:cubicBezTo>
                  <a:cubicBezTo>
                    <a:pt x="20932" y="33410"/>
                    <a:pt x="22232" y="31183"/>
                    <a:pt x="21217" y="29384"/>
                  </a:cubicBezTo>
                  <a:lnTo>
                    <a:pt x="5451" y="1380"/>
                  </a:lnTo>
                  <a:cubicBezTo>
                    <a:pt x="4956" y="497"/>
                    <a:pt x="4033" y="0"/>
                    <a:pt x="3085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54"/>
            <p:cNvSpPr/>
            <p:nvPr/>
          </p:nvSpPr>
          <p:spPr>
            <a:xfrm>
              <a:off x="1930800" y="2059850"/>
              <a:ext cx="1614000" cy="655825"/>
            </a:xfrm>
            <a:custGeom>
              <a:avLst/>
              <a:gdLst/>
              <a:ahLst/>
              <a:cxnLst/>
              <a:rect l="l" t="t" r="r" b="b"/>
              <a:pathLst>
                <a:path w="64560" h="26233" extrusionOk="0">
                  <a:moveTo>
                    <a:pt x="3116" y="1"/>
                  </a:moveTo>
                  <a:cubicBezTo>
                    <a:pt x="2171" y="1"/>
                    <a:pt x="1249" y="500"/>
                    <a:pt x="749" y="1381"/>
                  </a:cubicBezTo>
                  <a:cubicBezTo>
                    <a:pt x="1" y="2717"/>
                    <a:pt x="499" y="4392"/>
                    <a:pt x="1835" y="5104"/>
                  </a:cubicBezTo>
                  <a:lnTo>
                    <a:pt x="25439" y="18340"/>
                  </a:lnTo>
                  <a:cubicBezTo>
                    <a:pt x="25671" y="18465"/>
                    <a:pt x="25938" y="18572"/>
                    <a:pt x="26205" y="18625"/>
                  </a:cubicBezTo>
                  <a:lnTo>
                    <a:pt x="61068" y="26161"/>
                  </a:lnTo>
                  <a:cubicBezTo>
                    <a:pt x="61264" y="26197"/>
                    <a:pt x="61442" y="26232"/>
                    <a:pt x="61638" y="26232"/>
                  </a:cubicBezTo>
                  <a:cubicBezTo>
                    <a:pt x="61661" y="26233"/>
                    <a:pt x="61684" y="26233"/>
                    <a:pt x="61706" y="26233"/>
                  </a:cubicBezTo>
                  <a:cubicBezTo>
                    <a:pt x="63084" y="26233"/>
                    <a:pt x="64259" y="25176"/>
                    <a:pt x="64399" y="23809"/>
                  </a:cubicBezTo>
                  <a:cubicBezTo>
                    <a:pt x="64560" y="22402"/>
                    <a:pt x="63598" y="21119"/>
                    <a:pt x="62226" y="20852"/>
                  </a:cubicBezTo>
                  <a:lnTo>
                    <a:pt x="27737" y="13424"/>
                  </a:lnTo>
                  <a:lnTo>
                    <a:pt x="4490" y="384"/>
                  </a:lnTo>
                  <a:cubicBezTo>
                    <a:pt x="4059" y="124"/>
                    <a:pt x="3584" y="1"/>
                    <a:pt x="3116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54"/>
            <p:cNvSpPr/>
            <p:nvPr/>
          </p:nvSpPr>
          <p:spPr>
            <a:xfrm>
              <a:off x="4647050" y="4488350"/>
              <a:ext cx="271675" cy="971175"/>
            </a:xfrm>
            <a:custGeom>
              <a:avLst/>
              <a:gdLst/>
              <a:ahLst/>
              <a:cxnLst/>
              <a:rect l="l" t="t" r="r" b="b"/>
              <a:pathLst>
                <a:path w="10867" h="38847" extrusionOk="0">
                  <a:moveTo>
                    <a:pt x="7979" y="0"/>
                  </a:moveTo>
                  <a:cubicBezTo>
                    <a:pt x="6655" y="0"/>
                    <a:pt x="5486" y="963"/>
                    <a:pt x="5291" y="2309"/>
                  </a:cubicBezTo>
                  <a:lnTo>
                    <a:pt x="232" y="35729"/>
                  </a:lnTo>
                  <a:cubicBezTo>
                    <a:pt x="0" y="37207"/>
                    <a:pt x="1015" y="38579"/>
                    <a:pt x="2494" y="38811"/>
                  </a:cubicBezTo>
                  <a:cubicBezTo>
                    <a:pt x="2637" y="38828"/>
                    <a:pt x="2761" y="38846"/>
                    <a:pt x="2904" y="38846"/>
                  </a:cubicBezTo>
                  <a:cubicBezTo>
                    <a:pt x="4240" y="38846"/>
                    <a:pt x="5380" y="37866"/>
                    <a:pt x="5576" y="36548"/>
                  </a:cubicBezTo>
                  <a:lnTo>
                    <a:pt x="10635" y="3111"/>
                  </a:lnTo>
                  <a:cubicBezTo>
                    <a:pt x="10867" y="1632"/>
                    <a:pt x="9851" y="260"/>
                    <a:pt x="8373" y="29"/>
                  </a:cubicBezTo>
                  <a:cubicBezTo>
                    <a:pt x="8240" y="10"/>
                    <a:pt x="8109" y="0"/>
                    <a:pt x="7979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54"/>
            <p:cNvSpPr/>
            <p:nvPr/>
          </p:nvSpPr>
          <p:spPr>
            <a:xfrm>
              <a:off x="4020875" y="2782500"/>
              <a:ext cx="892950" cy="1841525"/>
            </a:xfrm>
            <a:custGeom>
              <a:avLst/>
              <a:gdLst/>
              <a:ahLst/>
              <a:cxnLst/>
              <a:rect l="l" t="t" r="r" b="b"/>
              <a:pathLst>
                <a:path w="35718" h="73661" extrusionOk="0">
                  <a:moveTo>
                    <a:pt x="3066" y="0"/>
                  </a:moveTo>
                  <a:cubicBezTo>
                    <a:pt x="2486" y="0"/>
                    <a:pt x="1901" y="187"/>
                    <a:pt x="1407" y="568"/>
                  </a:cubicBezTo>
                  <a:cubicBezTo>
                    <a:pt x="214" y="1495"/>
                    <a:pt x="0" y="3205"/>
                    <a:pt x="926" y="4381"/>
                  </a:cubicBezTo>
                  <a:lnTo>
                    <a:pt x="30302" y="42076"/>
                  </a:lnTo>
                  <a:lnTo>
                    <a:pt x="30302" y="70953"/>
                  </a:lnTo>
                  <a:cubicBezTo>
                    <a:pt x="30302" y="72449"/>
                    <a:pt x="31514" y="73661"/>
                    <a:pt x="33010" y="73661"/>
                  </a:cubicBezTo>
                  <a:cubicBezTo>
                    <a:pt x="34506" y="73661"/>
                    <a:pt x="35718" y="72449"/>
                    <a:pt x="35718" y="70953"/>
                  </a:cubicBezTo>
                  <a:lnTo>
                    <a:pt x="35718" y="41132"/>
                  </a:lnTo>
                  <a:cubicBezTo>
                    <a:pt x="35718" y="40526"/>
                    <a:pt x="35522" y="39956"/>
                    <a:pt x="35148" y="39475"/>
                  </a:cubicBezTo>
                  <a:lnTo>
                    <a:pt x="5202" y="1049"/>
                  </a:lnTo>
                  <a:cubicBezTo>
                    <a:pt x="4664" y="357"/>
                    <a:pt x="3869" y="0"/>
                    <a:pt x="306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54"/>
            <p:cNvSpPr/>
            <p:nvPr/>
          </p:nvSpPr>
          <p:spPr>
            <a:xfrm>
              <a:off x="5519050" y="3218250"/>
              <a:ext cx="555825" cy="835275"/>
            </a:xfrm>
            <a:custGeom>
              <a:avLst/>
              <a:gdLst/>
              <a:ahLst/>
              <a:cxnLst/>
              <a:rect l="l" t="t" r="r" b="b"/>
              <a:pathLst>
                <a:path w="22233" h="33411" extrusionOk="0">
                  <a:moveTo>
                    <a:pt x="3082" y="1"/>
                  </a:moveTo>
                  <a:cubicBezTo>
                    <a:pt x="2635" y="1"/>
                    <a:pt x="2182" y="112"/>
                    <a:pt x="1764" y="347"/>
                  </a:cubicBezTo>
                  <a:cubicBezTo>
                    <a:pt x="446" y="1077"/>
                    <a:pt x="0" y="2734"/>
                    <a:pt x="731" y="4035"/>
                  </a:cubicBezTo>
                  <a:lnTo>
                    <a:pt x="16496" y="32039"/>
                  </a:lnTo>
                  <a:cubicBezTo>
                    <a:pt x="16977" y="32894"/>
                    <a:pt x="17886" y="33410"/>
                    <a:pt x="18866" y="33410"/>
                  </a:cubicBezTo>
                  <a:cubicBezTo>
                    <a:pt x="20932" y="33410"/>
                    <a:pt x="22233" y="31184"/>
                    <a:pt x="21217" y="29384"/>
                  </a:cubicBezTo>
                  <a:lnTo>
                    <a:pt x="5452" y="1380"/>
                  </a:lnTo>
                  <a:cubicBezTo>
                    <a:pt x="4944" y="498"/>
                    <a:pt x="4026" y="1"/>
                    <a:pt x="3082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54"/>
            <p:cNvSpPr/>
            <p:nvPr/>
          </p:nvSpPr>
          <p:spPr>
            <a:xfrm>
              <a:off x="4060050" y="2698925"/>
              <a:ext cx="1630425" cy="654950"/>
            </a:xfrm>
            <a:custGeom>
              <a:avLst/>
              <a:gdLst/>
              <a:ahLst/>
              <a:cxnLst/>
              <a:rect l="l" t="t" r="r" b="b"/>
              <a:pathLst>
                <a:path w="65217" h="26198" extrusionOk="0">
                  <a:moveTo>
                    <a:pt x="2963" y="0"/>
                  </a:moveTo>
                  <a:cubicBezTo>
                    <a:pt x="1715" y="0"/>
                    <a:pt x="581" y="867"/>
                    <a:pt x="304" y="2148"/>
                  </a:cubicBezTo>
                  <a:cubicBezTo>
                    <a:pt x="1" y="3609"/>
                    <a:pt x="927" y="5051"/>
                    <a:pt x="2406" y="5372"/>
                  </a:cubicBezTo>
                  <a:lnTo>
                    <a:pt x="36876" y="12801"/>
                  </a:lnTo>
                  <a:lnTo>
                    <a:pt x="60124" y="25841"/>
                  </a:lnTo>
                  <a:cubicBezTo>
                    <a:pt x="60531" y="26071"/>
                    <a:pt x="60991" y="26196"/>
                    <a:pt x="61452" y="26197"/>
                  </a:cubicBezTo>
                  <a:lnTo>
                    <a:pt x="61452" y="26197"/>
                  </a:lnTo>
                  <a:cubicBezTo>
                    <a:pt x="64241" y="26189"/>
                    <a:pt x="65216" y="22490"/>
                    <a:pt x="62778" y="21120"/>
                  </a:cubicBezTo>
                  <a:lnTo>
                    <a:pt x="39174" y="7884"/>
                  </a:lnTo>
                  <a:cubicBezTo>
                    <a:pt x="38943" y="7741"/>
                    <a:pt x="38693" y="7652"/>
                    <a:pt x="38426" y="7599"/>
                  </a:cubicBezTo>
                  <a:lnTo>
                    <a:pt x="3546" y="63"/>
                  </a:lnTo>
                  <a:cubicBezTo>
                    <a:pt x="3351" y="21"/>
                    <a:pt x="3156" y="0"/>
                    <a:pt x="2963" y="0"/>
                  </a:cubicBezTo>
                  <a:close/>
                  <a:moveTo>
                    <a:pt x="61452" y="26197"/>
                  </a:moveTo>
                  <a:cubicBezTo>
                    <a:pt x="61449" y="26197"/>
                    <a:pt x="61445" y="26197"/>
                    <a:pt x="61442" y="26197"/>
                  </a:cubicBezTo>
                  <a:lnTo>
                    <a:pt x="61460" y="26197"/>
                  </a:lnTo>
                  <a:cubicBezTo>
                    <a:pt x="61457" y="26197"/>
                    <a:pt x="61454" y="26197"/>
                    <a:pt x="61452" y="26197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54"/>
            <p:cNvSpPr/>
            <p:nvPr/>
          </p:nvSpPr>
          <p:spPr>
            <a:xfrm>
              <a:off x="5207300" y="235100"/>
              <a:ext cx="272575" cy="974375"/>
            </a:xfrm>
            <a:custGeom>
              <a:avLst/>
              <a:gdLst/>
              <a:ahLst/>
              <a:cxnLst/>
              <a:rect l="l" t="t" r="r" b="b"/>
              <a:pathLst>
                <a:path w="10903" h="38975" extrusionOk="0">
                  <a:moveTo>
                    <a:pt x="7925" y="1"/>
                  </a:moveTo>
                  <a:cubicBezTo>
                    <a:pt x="6561" y="1"/>
                    <a:pt x="5384" y="1027"/>
                    <a:pt x="5238" y="2437"/>
                  </a:cubicBezTo>
                  <a:lnTo>
                    <a:pt x="232" y="35857"/>
                  </a:lnTo>
                  <a:cubicBezTo>
                    <a:pt x="0" y="37335"/>
                    <a:pt x="1016" y="38725"/>
                    <a:pt x="2494" y="38938"/>
                  </a:cubicBezTo>
                  <a:cubicBezTo>
                    <a:pt x="2637" y="38956"/>
                    <a:pt x="2762" y="38974"/>
                    <a:pt x="2904" y="38974"/>
                  </a:cubicBezTo>
                  <a:cubicBezTo>
                    <a:pt x="4240" y="38974"/>
                    <a:pt x="5380" y="37994"/>
                    <a:pt x="5576" y="36658"/>
                  </a:cubicBezTo>
                  <a:lnTo>
                    <a:pt x="10582" y="3239"/>
                  </a:lnTo>
                  <a:cubicBezTo>
                    <a:pt x="10903" y="1724"/>
                    <a:pt x="9870" y="264"/>
                    <a:pt x="8338" y="32"/>
                  </a:cubicBezTo>
                  <a:cubicBezTo>
                    <a:pt x="8199" y="11"/>
                    <a:pt x="8061" y="1"/>
                    <a:pt x="7925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54"/>
            <p:cNvSpPr/>
            <p:nvPr/>
          </p:nvSpPr>
          <p:spPr>
            <a:xfrm>
              <a:off x="3968300" y="1071950"/>
              <a:ext cx="1388675" cy="1546625"/>
            </a:xfrm>
            <a:custGeom>
              <a:avLst/>
              <a:gdLst/>
              <a:ahLst/>
              <a:cxnLst/>
              <a:rect l="l" t="t" r="r" b="b"/>
              <a:pathLst>
                <a:path w="55547" h="61865" extrusionOk="0">
                  <a:moveTo>
                    <a:pt x="52487" y="1"/>
                  </a:moveTo>
                  <a:cubicBezTo>
                    <a:pt x="51303" y="1"/>
                    <a:pt x="50216" y="781"/>
                    <a:pt x="49881" y="1991"/>
                  </a:cubicBezTo>
                  <a:lnTo>
                    <a:pt x="41366" y="29567"/>
                  </a:lnTo>
                  <a:lnTo>
                    <a:pt x="2174" y="56930"/>
                  </a:lnTo>
                  <a:cubicBezTo>
                    <a:pt x="1" y="58444"/>
                    <a:pt x="1088" y="61865"/>
                    <a:pt x="3742" y="61865"/>
                  </a:cubicBezTo>
                  <a:cubicBezTo>
                    <a:pt x="4294" y="61865"/>
                    <a:pt x="4829" y="61686"/>
                    <a:pt x="5274" y="61366"/>
                  </a:cubicBezTo>
                  <a:lnTo>
                    <a:pt x="45232" y="33486"/>
                  </a:lnTo>
                  <a:cubicBezTo>
                    <a:pt x="45730" y="33130"/>
                    <a:pt x="46087" y="32631"/>
                    <a:pt x="46265" y="32061"/>
                  </a:cubicBezTo>
                  <a:lnTo>
                    <a:pt x="55065" y="3576"/>
                  </a:lnTo>
                  <a:cubicBezTo>
                    <a:pt x="55546" y="2133"/>
                    <a:pt x="54744" y="565"/>
                    <a:pt x="53284" y="120"/>
                  </a:cubicBezTo>
                  <a:cubicBezTo>
                    <a:pt x="53018" y="39"/>
                    <a:pt x="52750" y="1"/>
                    <a:pt x="52487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54"/>
            <p:cNvSpPr/>
            <p:nvPr/>
          </p:nvSpPr>
          <p:spPr>
            <a:xfrm>
              <a:off x="5512025" y="1360675"/>
              <a:ext cx="555725" cy="835250"/>
            </a:xfrm>
            <a:custGeom>
              <a:avLst/>
              <a:gdLst/>
              <a:ahLst/>
              <a:cxnLst/>
              <a:rect l="l" t="t" r="r" b="b"/>
              <a:pathLst>
                <a:path w="22229" h="33410" extrusionOk="0">
                  <a:moveTo>
                    <a:pt x="19143" y="0"/>
                  </a:moveTo>
                  <a:cubicBezTo>
                    <a:pt x="18195" y="0"/>
                    <a:pt x="17273" y="497"/>
                    <a:pt x="16777" y="1380"/>
                  </a:cubicBezTo>
                  <a:lnTo>
                    <a:pt x="1012" y="29384"/>
                  </a:lnTo>
                  <a:cubicBezTo>
                    <a:pt x="0" y="31176"/>
                    <a:pt x="1287" y="33410"/>
                    <a:pt x="3339" y="33410"/>
                  </a:cubicBezTo>
                  <a:cubicBezTo>
                    <a:pt x="3347" y="33410"/>
                    <a:pt x="3355" y="33410"/>
                    <a:pt x="3363" y="33410"/>
                  </a:cubicBezTo>
                  <a:cubicBezTo>
                    <a:pt x="4343" y="33410"/>
                    <a:pt x="5252" y="32893"/>
                    <a:pt x="5733" y="32038"/>
                  </a:cubicBezTo>
                  <a:lnTo>
                    <a:pt x="21498" y="4034"/>
                  </a:lnTo>
                  <a:cubicBezTo>
                    <a:pt x="22229" y="2734"/>
                    <a:pt x="21766" y="1077"/>
                    <a:pt x="20465" y="346"/>
                  </a:cubicBezTo>
                  <a:cubicBezTo>
                    <a:pt x="20047" y="112"/>
                    <a:pt x="19592" y="0"/>
                    <a:pt x="19143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54"/>
            <p:cNvSpPr/>
            <p:nvPr/>
          </p:nvSpPr>
          <p:spPr>
            <a:xfrm>
              <a:off x="4063175" y="2060075"/>
              <a:ext cx="1612225" cy="655600"/>
            </a:xfrm>
            <a:custGeom>
              <a:avLst/>
              <a:gdLst/>
              <a:ahLst/>
              <a:cxnLst/>
              <a:rect l="l" t="t" r="r" b="b"/>
              <a:pathLst>
                <a:path w="64489" h="26224" extrusionOk="0">
                  <a:moveTo>
                    <a:pt x="61381" y="0"/>
                  </a:moveTo>
                  <a:cubicBezTo>
                    <a:pt x="60912" y="0"/>
                    <a:pt x="60435" y="121"/>
                    <a:pt x="59999" y="375"/>
                  </a:cubicBezTo>
                  <a:lnTo>
                    <a:pt x="36751" y="13415"/>
                  </a:lnTo>
                  <a:lnTo>
                    <a:pt x="2281" y="20861"/>
                  </a:lnTo>
                  <a:cubicBezTo>
                    <a:pt x="927" y="21146"/>
                    <a:pt x="0" y="22411"/>
                    <a:pt x="161" y="23800"/>
                  </a:cubicBezTo>
                  <a:cubicBezTo>
                    <a:pt x="303" y="25172"/>
                    <a:pt x="1461" y="26223"/>
                    <a:pt x="2851" y="26223"/>
                  </a:cubicBezTo>
                  <a:cubicBezTo>
                    <a:pt x="3047" y="26205"/>
                    <a:pt x="3225" y="26188"/>
                    <a:pt x="3421" y="26152"/>
                  </a:cubicBezTo>
                  <a:lnTo>
                    <a:pt x="38301" y="18634"/>
                  </a:lnTo>
                  <a:cubicBezTo>
                    <a:pt x="38568" y="18563"/>
                    <a:pt x="38818" y="18474"/>
                    <a:pt x="39049" y="18349"/>
                  </a:cubicBezTo>
                  <a:lnTo>
                    <a:pt x="62653" y="5095"/>
                  </a:lnTo>
                  <a:cubicBezTo>
                    <a:pt x="64007" y="4383"/>
                    <a:pt x="64488" y="2708"/>
                    <a:pt x="63740" y="1390"/>
                  </a:cubicBezTo>
                  <a:cubicBezTo>
                    <a:pt x="63251" y="496"/>
                    <a:pt x="62331" y="0"/>
                    <a:pt x="61381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54"/>
            <p:cNvSpPr/>
            <p:nvPr/>
          </p:nvSpPr>
          <p:spPr>
            <a:xfrm>
              <a:off x="3875675" y="3029175"/>
              <a:ext cx="240075" cy="472625"/>
            </a:xfrm>
            <a:custGeom>
              <a:avLst/>
              <a:gdLst/>
              <a:ahLst/>
              <a:cxnLst/>
              <a:rect l="l" t="t" r="r" b="b"/>
              <a:pathLst>
                <a:path w="9603" h="18905" extrusionOk="0">
                  <a:moveTo>
                    <a:pt x="6022" y="0"/>
                  </a:moveTo>
                  <a:lnTo>
                    <a:pt x="1" y="3599"/>
                  </a:lnTo>
                  <a:lnTo>
                    <a:pt x="6022" y="12791"/>
                  </a:lnTo>
                  <a:lnTo>
                    <a:pt x="4383" y="17191"/>
                  </a:lnTo>
                  <a:cubicBezTo>
                    <a:pt x="4151" y="17779"/>
                    <a:pt x="4401" y="18456"/>
                    <a:pt x="4971" y="18759"/>
                  </a:cubicBezTo>
                  <a:cubicBezTo>
                    <a:pt x="5162" y="18857"/>
                    <a:pt x="5367" y="18905"/>
                    <a:pt x="5571" y="18905"/>
                  </a:cubicBezTo>
                  <a:cubicBezTo>
                    <a:pt x="5993" y="18905"/>
                    <a:pt x="6405" y="18699"/>
                    <a:pt x="6645" y="18314"/>
                  </a:cubicBezTo>
                  <a:lnTo>
                    <a:pt x="8480" y="15356"/>
                  </a:lnTo>
                  <a:cubicBezTo>
                    <a:pt x="9371" y="13896"/>
                    <a:pt x="9603" y="12132"/>
                    <a:pt x="9122" y="10493"/>
                  </a:cubicBezTo>
                  <a:lnTo>
                    <a:pt x="6022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54"/>
            <p:cNvSpPr/>
            <p:nvPr/>
          </p:nvSpPr>
          <p:spPr>
            <a:xfrm>
              <a:off x="3502925" y="3029175"/>
              <a:ext cx="240050" cy="472625"/>
            </a:xfrm>
            <a:custGeom>
              <a:avLst/>
              <a:gdLst/>
              <a:ahLst/>
              <a:cxnLst/>
              <a:rect l="l" t="t" r="r" b="b"/>
              <a:pathLst>
                <a:path w="9602" h="18905" extrusionOk="0">
                  <a:moveTo>
                    <a:pt x="3599" y="0"/>
                  </a:moveTo>
                  <a:lnTo>
                    <a:pt x="481" y="10493"/>
                  </a:lnTo>
                  <a:cubicBezTo>
                    <a:pt x="0" y="12132"/>
                    <a:pt x="232" y="13896"/>
                    <a:pt x="1140" y="15356"/>
                  </a:cubicBezTo>
                  <a:lnTo>
                    <a:pt x="2957" y="18314"/>
                  </a:lnTo>
                  <a:cubicBezTo>
                    <a:pt x="3198" y="18699"/>
                    <a:pt x="3609" y="18905"/>
                    <a:pt x="4037" y="18905"/>
                  </a:cubicBezTo>
                  <a:cubicBezTo>
                    <a:pt x="4243" y="18905"/>
                    <a:pt x="4453" y="18857"/>
                    <a:pt x="4650" y="18759"/>
                  </a:cubicBezTo>
                  <a:cubicBezTo>
                    <a:pt x="5202" y="18456"/>
                    <a:pt x="5451" y="17779"/>
                    <a:pt x="5237" y="17191"/>
                  </a:cubicBezTo>
                  <a:lnTo>
                    <a:pt x="3581" y="12791"/>
                  </a:lnTo>
                  <a:lnTo>
                    <a:pt x="9602" y="3599"/>
                  </a:lnTo>
                  <a:lnTo>
                    <a:pt x="3599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54"/>
            <p:cNvSpPr/>
            <p:nvPr/>
          </p:nvSpPr>
          <p:spPr>
            <a:xfrm>
              <a:off x="3203625" y="866950"/>
              <a:ext cx="1211850" cy="1569475"/>
            </a:xfrm>
            <a:custGeom>
              <a:avLst/>
              <a:gdLst/>
              <a:ahLst/>
              <a:cxnLst/>
              <a:rect l="l" t="t" r="r" b="b"/>
              <a:pathLst>
                <a:path w="48474" h="62779" extrusionOk="0">
                  <a:moveTo>
                    <a:pt x="24228" y="1"/>
                  </a:moveTo>
                  <a:cubicBezTo>
                    <a:pt x="10850" y="1"/>
                    <a:pt x="1" y="15054"/>
                    <a:pt x="1" y="33599"/>
                  </a:cubicBezTo>
                  <a:cubicBezTo>
                    <a:pt x="1" y="52161"/>
                    <a:pt x="10850" y="62779"/>
                    <a:pt x="24228" y="62779"/>
                  </a:cubicBezTo>
                  <a:cubicBezTo>
                    <a:pt x="37625" y="62779"/>
                    <a:pt x="48474" y="52161"/>
                    <a:pt x="48474" y="33599"/>
                  </a:cubicBezTo>
                  <a:cubicBezTo>
                    <a:pt x="48474" y="15054"/>
                    <a:pt x="37625" y="1"/>
                    <a:pt x="24228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54"/>
            <p:cNvSpPr/>
            <p:nvPr/>
          </p:nvSpPr>
          <p:spPr>
            <a:xfrm>
              <a:off x="3425425" y="2285875"/>
              <a:ext cx="767825" cy="932150"/>
            </a:xfrm>
            <a:custGeom>
              <a:avLst/>
              <a:gdLst/>
              <a:ahLst/>
              <a:cxnLst/>
              <a:rect l="l" t="t" r="r" b="b"/>
              <a:pathLst>
                <a:path w="30713" h="37286" extrusionOk="0">
                  <a:moveTo>
                    <a:pt x="15356" y="0"/>
                  </a:moveTo>
                  <a:cubicBezTo>
                    <a:pt x="6877" y="0"/>
                    <a:pt x="0" y="8925"/>
                    <a:pt x="0" y="19952"/>
                  </a:cubicBezTo>
                  <a:cubicBezTo>
                    <a:pt x="0" y="30979"/>
                    <a:pt x="6877" y="37286"/>
                    <a:pt x="15356" y="37286"/>
                  </a:cubicBezTo>
                  <a:cubicBezTo>
                    <a:pt x="23836" y="37286"/>
                    <a:pt x="30712" y="30979"/>
                    <a:pt x="30712" y="19952"/>
                  </a:cubicBezTo>
                  <a:cubicBezTo>
                    <a:pt x="30712" y="8925"/>
                    <a:pt x="23836" y="0"/>
                    <a:pt x="15356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29" name="Google Shape;1629;p54"/>
          <p:cNvSpPr txBox="1">
            <a:spLocks noGrp="1"/>
          </p:cNvSpPr>
          <p:nvPr>
            <p:ph type="title"/>
          </p:nvPr>
        </p:nvSpPr>
        <p:spPr>
          <a:xfrm>
            <a:off x="1331119" y="31150"/>
            <a:ext cx="5482295" cy="89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para resolver:</a:t>
            </a:r>
            <a:endParaRPr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64" name="Google Shape;1034;p52"/>
          <p:cNvSpPr/>
          <p:nvPr/>
        </p:nvSpPr>
        <p:spPr>
          <a:xfrm>
            <a:off x="1177985" y="2851809"/>
            <a:ext cx="1685459" cy="1344782"/>
          </a:xfrm>
          <a:custGeom>
            <a:avLst/>
            <a:gdLst/>
            <a:ahLst/>
            <a:cxnLst/>
            <a:rect l="l" t="t" r="r" b="b"/>
            <a:pathLst>
              <a:path w="47988" h="45428" extrusionOk="0">
                <a:moveTo>
                  <a:pt x="20210" y="0"/>
                </a:moveTo>
                <a:cubicBezTo>
                  <a:pt x="18067" y="0"/>
                  <a:pt x="15920" y="178"/>
                  <a:pt x="13817" y="493"/>
                </a:cubicBezTo>
                <a:cubicBezTo>
                  <a:pt x="10955" y="922"/>
                  <a:pt x="8038" y="1630"/>
                  <a:pt x="5717" y="3356"/>
                </a:cubicBezTo>
                <a:cubicBezTo>
                  <a:pt x="2774" y="5543"/>
                  <a:pt x="1136" y="9160"/>
                  <a:pt x="672" y="12797"/>
                </a:cubicBezTo>
                <a:cubicBezTo>
                  <a:pt x="1" y="18070"/>
                  <a:pt x="1658" y="23596"/>
                  <a:pt x="5122" y="27629"/>
                </a:cubicBezTo>
                <a:cubicBezTo>
                  <a:pt x="9611" y="32856"/>
                  <a:pt x="16489" y="35237"/>
                  <a:pt x="23031" y="37399"/>
                </a:cubicBezTo>
                <a:lnTo>
                  <a:pt x="34679" y="41249"/>
                </a:lnTo>
                <a:lnTo>
                  <a:pt x="40279" y="43099"/>
                </a:lnTo>
                <a:cubicBezTo>
                  <a:pt x="41058" y="43357"/>
                  <a:pt x="45231" y="44696"/>
                  <a:pt x="47460" y="45411"/>
                </a:cubicBezTo>
                <a:cubicBezTo>
                  <a:pt x="47495" y="45423"/>
                  <a:pt x="47529" y="45428"/>
                  <a:pt x="47562" y="45428"/>
                </a:cubicBezTo>
                <a:cubicBezTo>
                  <a:pt x="47827" y="45428"/>
                  <a:pt x="47988" y="45082"/>
                  <a:pt x="47765" y="44881"/>
                </a:cubicBezTo>
                <a:cubicBezTo>
                  <a:pt x="46610" y="43841"/>
                  <a:pt x="44903" y="42259"/>
                  <a:pt x="44484" y="41598"/>
                </a:cubicBezTo>
                <a:cubicBezTo>
                  <a:pt x="43643" y="40277"/>
                  <a:pt x="42991" y="38837"/>
                  <a:pt x="42531" y="37342"/>
                </a:cubicBezTo>
                <a:cubicBezTo>
                  <a:pt x="41628" y="34410"/>
                  <a:pt x="41473" y="31240"/>
                  <a:pt x="42175" y="28249"/>
                </a:cubicBezTo>
                <a:cubicBezTo>
                  <a:pt x="42686" y="26076"/>
                  <a:pt x="43612" y="24013"/>
                  <a:pt x="44039" y="21823"/>
                </a:cubicBezTo>
                <a:cubicBezTo>
                  <a:pt x="45423" y="14720"/>
                  <a:pt x="41084" y="7336"/>
                  <a:pt x="34865" y="3637"/>
                </a:cubicBezTo>
                <a:cubicBezTo>
                  <a:pt x="30473" y="1027"/>
                  <a:pt x="25357" y="0"/>
                  <a:pt x="20210" y="0"/>
                </a:cubicBezTo>
                <a:close/>
              </a:path>
            </a:pathLst>
          </a:custGeom>
          <a:solidFill>
            <a:srgbClr val="F48C4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5" name="Google Shape;1040;p52"/>
          <p:cNvGrpSpPr/>
          <p:nvPr/>
        </p:nvGrpSpPr>
        <p:grpSpPr>
          <a:xfrm rot="5183803">
            <a:off x="810132" y="3502303"/>
            <a:ext cx="536761" cy="193688"/>
            <a:chOff x="3319100" y="4970900"/>
            <a:chExt cx="613350" cy="221325"/>
          </a:xfrm>
        </p:grpSpPr>
        <p:sp>
          <p:nvSpPr>
            <p:cNvPr id="166" name="Google Shape;1041;p52"/>
            <p:cNvSpPr/>
            <p:nvPr/>
          </p:nvSpPr>
          <p:spPr>
            <a:xfrm>
              <a:off x="3319100" y="4977975"/>
              <a:ext cx="166525" cy="214225"/>
            </a:xfrm>
            <a:custGeom>
              <a:avLst/>
              <a:gdLst/>
              <a:ahLst/>
              <a:cxnLst/>
              <a:rect l="l" t="t" r="r" b="b"/>
              <a:pathLst>
                <a:path w="6661" h="8569" extrusionOk="0">
                  <a:moveTo>
                    <a:pt x="2606" y="1"/>
                  </a:moveTo>
                  <a:cubicBezTo>
                    <a:pt x="2395" y="1"/>
                    <a:pt x="2181" y="33"/>
                    <a:pt x="1966" y="105"/>
                  </a:cubicBezTo>
                  <a:cubicBezTo>
                    <a:pt x="1" y="764"/>
                    <a:pt x="984" y="3071"/>
                    <a:pt x="2840" y="3401"/>
                  </a:cubicBezTo>
                  <a:cubicBezTo>
                    <a:pt x="2649" y="3372"/>
                    <a:pt x="2470" y="3359"/>
                    <a:pt x="2303" y="3359"/>
                  </a:cubicBezTo>
                  <a:cubicBezTo>
                    <a:pt x="1160" y="3359"/>
                    <a:pt x="581" y="3979"/>
                    <a:pt x="602" y="4600"/>
                  </a:cubicBezTo>
                  <a:cubicBezTo>
                    <a:pt x="623" y="5220"/>
                    <a:pt x="1244" y="5841"/>
                    <a:pt x="2504" y="5841"/>
                  </a:cubicBezTo>
                  <a:cubicBezTo>
                    <a:pt x="2645" y="5841"/>
                    <a:pt x="2793" y="5833"/>
                    <a:pt x="2949" y="5817"/>
                  </a:cubicBezTo>
                  <a:lnTo>
                    <a:pt x="2949" y="5817"/>
                  </a:lnTo>
                  <a:cubicBezTo>
                    <a:pt x="1201" y="6145"/>
                    <a:pt x="110" y="8343"/>
                    <a:pt x="2403" y="8562"/>
                  </a:cubicBezTo>
                  <a:cubicBezTo>
                    <a:pt x="2455" y="8566"/>
                    <a:pt x="2509" y="8569"/>
                    <a:pt x="2564" y="8569"/>
                  </a:cubicBezTo>
                  <a:cubicBezTo>
                    <a:pt x="3781" y="8569"/>
                    <a:pt x="5721" y="7436"/>
                    <a:pt x="6660" y="6805"/>
                  </a:cubicBezTo>
                  <a:lnTo>
                    <a:pt x="6333" y="2083"/>
                  </a:lnTo>
                  <a:cubicBezTo>
                    <a:pt x="5291" y="1414"/>
                    <a:pt x="4000" y="1"/>
                    <a:pt x="2606" y="1"/>
                  </a:cubicBezTo>
                  <a:close/>
                </a:path>
              </a:pathLst>
            </a:custGeom>
            <a:solidFill>
              <a:srgbClr val="2EC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042;p52"/>
            <p:cNvSpPr/>
            <p:nvPr/>
          </p:nvSpPr>
          <p:spPr>
            <a:xfrm>
              <a:off x="3341325" y="4978025"/>
              <a:ext cx="44375" cy="214150"/>
            </a:xfrm>
            <a:custGeom>
              <a:avLst/>
              <a:gdLst/>
              <a:ahLst/>
              <a:cxnLst/>
              <a:rect l="l" t="t" r="r" b="b"/>
              <a:pathLst>
                <a:path w="1775" h="8566" extrusionOk="0">
                  <a:moveTo>
                    <a:pt x="1514" y="8560"/>
                  </a:moveTo>
                  <a:cubicBezTo>
                    <a:pt x="1546" y="8563"/>
                    <a:pt x="1578" y="8565"/>
                    <a:pt x="1612" y="8566"/>
                  </a:cubicBezTo>
                  <a:cubicBezTo>
                    <a:pt x="1578" y="8565"/>
                    <a:pt x="1546" y="8563"/>
                    <a:pt x="1514" y="8560"/>
                  </a:cubicBezTo>
                  <a:close/>
                  <a:moveTo>
                    <a:pt x="1775" y="0"/>
                  </a:moveTo>
                  <a:lnTo>
                    <a:pt x="1775" y="0"/>
                  </a:lnTo>
                  <a:close/>
                  <a:moveTo>
                    <a:pt x="1738" y="0"/>
                  </a:moveTo>
                  <a:lnTo>
                    <a:pt x="1738" y="0"/>
                  </a:lnTo>
                  <a:close/>
                  <a:moveTo>
                    <a:pt x="1697" y="0"/>
                  </a:moveTo>
                  <a:cubicBezTo>
                    <a:pt x="1487" y="2"/>
                    <a:pt x="1277" y="37"/>
                    <a:pt x="1078" y="105"/>
                  </a:cubicBezTo>
                  <a:cubicBezTo>
                    <a:pt x="321" y="357"/>
                    <a:pt x="2" y="855"/>
                    <a:pt x="1" y="1390"/>
                  </a:cubicBezTo>
                  <a:cubicBezTo>
                    <a:pt x="2" y="855"/>
                    <a:pt x="321" y="357"/>
                    <a:pt x="1078" y="105"/>
                  </a:cubicBezTo>
                  <a:cubicBezTo>
                    <a:pt x="1277" y="37"/>
                    <a:pt x="1487" y="2"/>
                    <a:pt x="1697" y="0"/>
                  </a:cubicBezTo>
                  <a:close/>
                  <a:moveTo>
                    <a:pt x="1720" y="0"/>
                  </a:moveTo>
                  <a:lnTo>
                    <a:pt x="1720" y="0"/>
                  </a:lnTo>
                  <a:close/>
                </a:path>
              </a:pathLst>
            </a:custGeom>
            <a:solidFill>
              <a:srgbClr val="CECE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043;p52"/>
            <p:cNvSpPr/>
            <p:nvPr/>
          </p:nvSpPr>
          <p:spPr>
            <a:xfrm>
              <a:off x="3334075" y="4978000"/>
              <a:ext cx="103475" cy="214225"/>
            </a:xfrm>
            <a:custGeom>
              <a:avLst/>
              <a:gdLst/>
              <a:ahLst/>
              <a:cxnLst/>
              <a:rect l="l" t="t" r="r" b="b"/>
              <a:pathLst>
                <a:path w="4139" h="8569" extrusionOk="0">
                  <a:moveTo>
                    <a:pt x="1987" y="0"/>
                  </a:moveTo>
                  <a:cubicBezTo>
                    <a:pt x="1777" y="3"/>
                    <a:pt x="1567" y="38"/>
                    <a:pt x="1367" y="104"/>
                  </a:cubicBezTo>
                  <a:cubicBezTo>
                    <a:pt x="611" y="358"/>
                    <a:pt x="292" y="855"/>
                    <a:pt x="289" y="1391"/>
                  </a:cubicBezTo>
                  <a:cubicBezTo>
                    <a:pt x="287" y="2246"/>
                    <a:pt x="1099" y="3197"/>
                    <a:pt x="2241" y="3400"/>
                  </a:cubicBezTo>
                  <a:cubicBezTo>
                    <a:pt x="2063" y="3372"/>
                    <a:pt x="1883" y="3358"/>
                    <a:pt x="1704" y="3358"/>
                  </a:cubicBezTo>
                  <a:cubicBezTo>
                    <a:pt x="580" y="3358"/>
                    <a:pt x="0" y="3959"/>
                    <a:pt x="3" y="4570"/>
                  </a:cubicBezTo>
                  <a:lnTo>
                    <a:pt x="3" y="4599"/>
                  </a:lnTo>
                  <a:cubicBezTo>
                    <a:pt x="23" y="5219"/>
                    <a:pt x="645" y="5840"/>
                    <a:pt x="1905" y="5840"/>
                  </a:cubicBezTo>
                  <a:cubicBezTo>
                    <a:pt x="2053" y="5839"/>
                    <a:pt x="2202" y="5831"/>
                    <a:pt x="2349" y="5816"/>
                  </a:cubicBezTo>
                  <a:lnTo>
                    <a:pt x="2349" y="5816"/>
                  </a:lnTo>
                  <a:cubicBezTo>
                    <a:pt x="1309" y="6012"/>
                    <a:pt x="501" y="6871"/>
                    <a:pt x="502" y="7579"/>
                  </a:cubicBezTo>
                  <a:cubicBezTo>
                    <a:pt x="502" y="8060"/>
                    <a:pt x="876" y="8473"/>
                    <a:pt x="1803" y="8561"/>
                  </a:cubicBezTo>
                  <a:cubicBezTo>
                    <a:pt x="1834" y="8564"/>
                    <a:pt x="1868" y="8566"/>
                    <a:pt x="1901" y="8567"/>
                  </a:cubicBezTo>
                  <a:cubicBezTo>
                    <a:pt x="1921" y="8568"/>
                    <a:pt x="1941" y="8568"/>
                    <a:pt x="1961" y="8568"/>
                  </a:cubicBezTo>
                  <a:cubicBezTo>
                    <a:pt x="2497" y="8568"/>
                    <a:pt x="3172" y="8348"/>
                    <a:pt x="3841" y="8048"/>
                  </a:cubicBezTo>
                  <a:cubicBezTo>
                    <a:pt x="3634" y="7935"/>
                    <a:pt x="3425" y="7821"/>
                    <a:pt x="3236" y="7694"/>
                  </a:cubicBezTo>
                  <a:cubicBezTo>
                    <a:pt x="2877" y="7457"/>
                    <a:pt x="2574" y="6796"/>
                    <a:pt x="2864" y="6393"/>
                  </a:cubicBezTo>
                  <a:cubicBezTo>
                    <a:pt x="3005" y="6197"/>
                    <a:pt x="3157" y="6039"/>
                    <a:pt x="3381" y="5932"/>
                  </a:cubicBezTo>
                  <a:cubicBezTo>
                    <a:pt x="3532" y="5860"/>
                    <a:pt x="4070" y="5684"/>
                    <a:pt x="3881" y="5527"/>
                  </a:cubicBezTo>
                  <a:cubicBezTo>
                    <a:pt x="3620" y="5308"/>
                    <a:pt x="3239" y="5133"/>
                    <a:pt x="3072" y="4822"/>
                  </a:cubicBezTo>
                  <a:cubicBezTo>
                    <a:pt x="2896" y="4496"/>
                    <a:pt x="2897" y="4077"/>
                    <a:pt x="3190" y="3807"/>
                  </a:cubicBezTo>
                  <a:cubicBezTo>
                    <a:pt x="3373" y="3637"/>
                    <a:pt x="4139" y="3318"/>
                    <a:pt x="3695" y="2941"/>
                  </a:cubicBezTo>
                  <a:cubicBezTo>
                    <a:pt x="3484" y="2761"/>
                    <a:pt x="3209" y="2564"/>
                    <a:pt x="3088" y="2302"/>
                  </a:cubicBezTo>
                  <a:cubicBezTo>
                    <a:pt x="2764" y="1588"/>
                    <a:pt x="2965" y="888"/>
                    <a:pt x="3450" y="440"/>
                  </a:cubicBezTo>
                  <a:cubicBezTo>
                    <a:pt x="3004" y="189"/>
                    <a:pt x="2540" y="14"/>
                    <a:pt x="2065" y="0"/>
                  </a:cubicBezTo>
                  <a:close/>
                </a:path>
              </a:pathLst>
            </a:custGeom>
            <a:solidFill>
              <a:srgbClr val="27A2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044;p52"/>
            <p:cNvSpPr/>
            <p:nvPr/>
          </p:nvSpPr>
          <p:spPr>
            <a:xfrm>
              <a:off x="3782325" y="4982300"/>
              <a:ext cx="150125" cy="195675"/>
            </a:xfrm>
            <a:custGeom>
              <a:avLst/>
              <a:gdLst/>
              <a:ahLst/>
              <a:cxnLst/>
              <a:rect l="l" t="t" r="r" b="b"/>
              <a:pathLst>
                <a:path w="6005" h="7827" extrusionOk="0">
                  <a:moveTo>
                    <a:pt x="3283" y="0"/>
                  </a:moveTo>
                  <a:cubicBezTo>
                    <a:pt x="2110" y="0"/>
                    <a:pt x="850" y="1563"/>
                    <a:pt x="1" y="2203"/>
                  </a:cubicBezTo>
                  <a:lnTo>
                    <a:pt x="144" y="6264"/>
                  </a:lnTo>
                  <a:cubicBezTo>
                    <a:pt x="1053" y="6669"/>
                    <a:pt x="2676" y="7826"/>
                    <a:pt x="3864" y="7826"/>
                  </a:cubicBezTo>
                  <a:cubicBezTo>
                    <a:pt x="3962" y="7826"/>
                    <a:pt x="4057" y="7818"/>
                    <a:pt x="4148" y="7802"/>
                  </a:cubicBezTo>
                  <a:cubicBezTo>
                    <a:pt x="6004" y="7363"/>
                    <a:pt x="5022" y="5825"/>
                    <a:pt x="3603" y="5386"/>
                  </a:cubicBezTo>
                  <a:lnTo>
                    <a:pt x="3603" y="5386"/>
                  </a:lnTo>
                  <a:cubicBezTo>
                    <a:pt x="3655" y="5388"/>
                    <a:pt x="3707" y="5389"/>
                    <a:pt x="3758" y="5389"/>
                  </a:cubicBezTo>
                  <a:cubicBezTo>
                    <a:pt x="5154" y="5389"/>
                    <a:pt x="5814" y="4699"/>
                    <a:pt x="5761" y="4008"/>
                  </a:cubicBezTo>
                  <a:cubicBezTo>
                    <a:pt x="5710" y="3319"/>
                    <a:pt x="4946" y="2629"/>
                    <a:pt x="3494" y="2629"/>
                  </a:cubicBezTo>
                  <a:cubicBezTo>
                    <a:pt x="3388" y="2629"/>
                    <a:pt x="3278" y="2633"/>
                    <a:pt x="3165" y="2641"/>
                  </a:cubicBezTo>
                  <a:cubicBezTo>
                    <a:pt x="5241" y="2311"/>
                    <a:pt x="5765" y="193"/>
                    <a:pt x="3385" y="4"/>
                  </a:cubicBezTo>
                  <a:cubicBezTo>
                    <a:pt x="3351" y="1"/>
                    <a:pt x="3317" y="0"/>
                    <a:pt x="3283" y="0"/>
                  </a:cubicBezTo>
                  <a:close/>
                </a:path>
              </a:pathLst>
            </a:custGeom>
            <a:solidFill>
              <a:srgbClr val="2EC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045;p52"/>
            <p:cNvSpPr/>
            <p:nvPr/>
          </p:nvSpPr>
          <p:spPr>
            <a:xfrm>
              <a:off x="3866625" y="4982350"/>
              <a:ext cx="350" cy="75"/>
            </a:xfrm>
            <a:custGeom>
              <a:avLst/>
              <a:gdLst/>
              <a:ahLst/>
              <a:cxnLst/>
              <a:rect l="l" t="t" r="r" b="b"/>
              <a:pathLst>
                <a:path w="14" h="3" extrusionOk="0">
                  <a:moveTo>
                    <a:pt x="1" y="1"/>
                  </a:moveTo>
                  <a:cubicBezTo>
                    <a:pt x="6" y="2"/>
                    <a:pt x="9" y="2"/>
                    <a:pt x="13" y="2"/>
                  </a:cubicBezTo>
                  <a:cubicBezTo>
                    <a:pt x="9" y="1"/>
                    <a:pt x="6" y="1"/>
                    <a:pt x="1" y="1"/>
                  </a:cubicBezTo>
                  <a:close/>
                </a:path>
              </a:pathLst>
            </a:custGeom>
            <a:solidFill>
              <a:srgbClr val="CECE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046;p52"/>
            <p:cNvSpPr/>
            <p:nvPr/>
          </p:nvSpPr>
          <p:spPr>
            <a:xfrm>
              <a:off x="3824100" y="4982275"/>
              <a:ext cx="102425" cy="195675"/>
            </a:xfrm>
            <a:custGeom>
              <a:avLst/>
              <a:gdLst/>
              <a:ahLst/>
              <a:cxnLst/>
              <a:rect l="l" t="t" r="r" b="b"/>
              <a:pathLst>
                <a:path w="4097" h="7827" extrusionOk="0">
                  <a:moveTo>
                    <a:pt x="1612" y="0"/>
                  </a:moveTo>
                  <a:lnTo>
                    <a:pt x="1614" y="1"/>
                  </a:lnTo>
                  <a:cubicBezTo>
                    <a:pt x="1078" y="1"/>
                    <a:pt x="525" y="327"/>
                    <a:pt x="1" y="742"/>
                  </a:cubicBezTo>
                  <a:cubicBezTo>
                    <a:pt x="121" y="744"/>
                    <a:pt x="261" y="738"/>
                    <a:pt x="351" y="754"/>
                  </a:cubicBezTo>
                  <a:cubicBezTo>
                    <a:pt x="604" y="802"/>
                    <a:pt x="817" y="889"/>
                    <a:pt x="978" y="1099"/>
                  </a:cubicBezTo>
                  <a:cubicBezTo>
                    <a:pt x="1223" y="1422"/>
                    <a:pt x="1263" y="1818"/>
                    <a:pt x="1067" y="2180"/>
                  </a:cubicBezTo>
                  <a:cubicBezTo>
                    <a:pt x="988" y="2325"/>
                    <a:pt x="592" y="2757"/>
                    <a:pt x="876" y="2901"/>
                  </a:cubicBezTo>
                  <a:cubicBezTo>
                    <a:pt x="1089" y="3009"/>
                    <a:pt x="1330" y="3061"/>
                    <a:pt x="1552" y="3148"/>
                  </a:cubicBezTo>
                  <a:cubicBezTo>
                    <a:pt x="1964" y="3308"/>
                    <a:pt x="2183" y="3582"/>
                    <a:pt x="2217" y="4017"/>
                  </a:cubicBezTo>
                  <a:cubicBezTo>
                    <a:pt x="2236" y="4255"/>
                    <a:pt x="2069" y="4460"/>
                    <a:pt x="1922" y="4619"/>
                  </a:cubicBezTo>
                  <a:cubicBezTo>
                    <a:pt x="1839" y="4710"/>
                    <a:pt x="995" y="5069"/>
                    <a:pt x="1116" y="5233"/>
                  </a:cubicBezTo>
                  <a:cubicBezTo>
                    <a:pt x="1409" y="5622"/>
                    <a:pt x="1775" y="5884"/>
                    <a:pt x="1878" y="6387"/>
                  </a:cubicBezTo>
                  <a:cubicBezTo>
                    <a:pt x="1988" y="6926"/>
                    <a:pt x="1683" y="7321"/>
                    <a:pt x="1224" y="7634"/>
                  </a:cubicBezTo>
                  <a:cubicBezTo>
                    <a:pt x="1563" y="7752"/>
                    <a:pt x="1893" y="7826"/>
                    <a:pt x="2195" y="7826"/>
                  </a:cubicBezTo>
                  <a:cubicBezTo>
                    <a:pt x="2201" y="7827"/>
                    <a:pt x="2207" y="7827"/>
                    <a:pt x="2213" y="7827"/>
                  </a:cubicBezTo>
                  <a:cubicBezTo>
                    <a:pt x="2302" y="7827"/>
                    <a:pt x="2390" y="7818"/>
                    <a:pt x="2477" y="7803"/>
                  </a:cubicBezTo>
                  <a:cubicBezTo>
                    <a:pt x="3207" y="7629"/>
                    <a:pt x="3497" y="7288"/>
                    <a:pt x="3497" y="6910"/>
                  </a:cubicBezTo>
                  <a:cubicBezTo>
                    <a:pt x="3494" y="6325"/>
                    <a:pt x="2794" y="5653"/>
                    <a:pt x="1932" y="5386"/>
                  </a:cubicBezTo>
                  <a:lnTo>
                    <a:pt x="1959" y="5386"/>
                  </a:lnTo>
                  <a:cubicBezTo>
                    <a:pt x="2003" y="5387"/>
                    <a:pt x="2046" y="5389"/>
                    <a:pt x="2089" y="5389"/>
                  </a:cubicBezTo>
                  <a:lnTo>
                    <a:pt x="2095" y="5389"/>
                  </a:lnTo>
                  <a:cubicBezTo>
                    <a:pt x="3437" y="5386"/>
                    <a:pt x="4097" y="4745"/>
                    <a:pt x="4094" y="4081"/>
                  </a:cubicBezTo>
                  <a:cubicBezTo>
                    <a:pt x="4094" y="4062"/>
                    <a:pt x="4094" y="4043"/>
                    <a:pt x="4093" y="4025"/>
                  </a:cubicBezTo>
                  <a:cubicBezTo>
                    <a:pt x="4093" y="4020"/>
                    <a:pt x="4092" y="4013"/>
                    <a:pt x="4092" y="4008"/>
                  </a:cubicBezTo>
                  <a:cubicBezTo>
                    <a:pt x="4092" y="4001"/>
                    <a:pt x="4090" y="3993"/>
                    <a:pt x="4089" y="3984"/>
                  </a:cubicBezTo>
                  <a:cubicBezTo>
                    <a:pt x="4021" y="3304"/>
                    <a:pt x="3261" y="2630"/>
                    <a:pt x="1829" y="2629"/>
                  </a:cubicBezTo>
                  <a:lnTo>
                    <a:pt x="1821" y="2629"/>
                  </a:lnTo>
                  <a:cubicBezTo>
                    <a:pt x="1717" y="2629"/>
                    <a:pt x="1607" y="2633"/>
                    <a:pt x="1495" y="2640"/>
                  </a:cubicBezTo>
                  <a:cubicBezTo>
                    <a:pt x="2617" y="2462"/>
                    <a:pt x="3287" y="1760"/>
                    <a:pt x="3287" y="1124"/>
                  </a:cubicBezTo>
                  <a:cubicBezTo>
                    <a:pt x="3287" y="583"/>
                    <a:pt x="2807" y="91"/>
                    <a:pt x="1714" y="4"/>
                  </a:cubicBezTo>
                  <a:cubicBezTo>
                    <a:pt x="1710" y="4"/>
                    <a:pt x="1705" y="4"/>
                    <a:pt x="1702" y="3"/>
                  </a:cubicBezTo>
                  <a:lnTo>
                    <a:pt x="1683" y="3"/>
                  </a:lnTo>
                  <a:cubicBezTo>
                    <a:pt x="1659" y="1"/>
                    <a:pt x="1635" y="0"/>
                    <a:pt x="1612" y="0"/>
                  </a:cubicBezTo>
                  <a:close/>
                </a:path>
              </a:pathLst>
            </a:custGeom>
            <a:solidFill>
              <a:srgbClr val="27A2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047;p52"/>
            <p:cNvSpPr/>
            <p:nvPr/>
          </p:nvSpPr>
          <p:spPr>
            <a:xfrm>
              <a:off x="3465125" y="4970900"/>
              <a:ext cx="344575" cy="214425"/>
            </a:xfrm>
            <a:custGeom>
              <a:avLst/>
              <a:gdLst/>
              <a:ahLst/>
              <a:cxnLst/>
              <a:rect l="l" t="t" r="r" b="b"/>
              <a:pathLst>
                <a:path w="13783" h="8577" extrusionOk="0">
                  <a:moveTo>
                    <a:pt x="5690" y="0"/>
                  </a:moveTo>
                  <a:cubicBezTo>
                    <a:pt x="3399" y="0"/>
                    <a:pt x="1149" y="317"/>
                    <a:pt x="482" y="1776"/>
                  </a:cubicBezTo>
                  <a:cubicBezTo>
                    <a:pt x="1" y="2830"/>
                    <a:pt x="240" y="5444"/>
                    <a:pt x="482" y="6544"/>
                  </a:cubicBezTo>
                  <a:cubicBezTo>
                    <a:pt x="917" y="8403"/>
                    <a:pt x="3442" y="8502"/>
                    <a:pt x="5448" y="8502"/>
                  </a:cubicBezTo>
                  <a:cubicBezTo>
                    <a:pt x="5686" y="8502"/>
                    <a:pt x="5916" y="8500"/>
                    <a:pt x="6135" y="8500"/>
                  </a:cubicBezTo>
                  <a:cubicBezTo>
                    <a:pt x="7006" y="8500"/>
                    <a:pt x="7984" y="8577"/>
                    <a:pt x="8933" y="8577"/>
                  </a:cubicBezTo>
                  <a:cubicBezTo>
                    <a:pt x="11030" y="8577"/>
                    <a:pt x="12990" y="8204"/>
                    <a:pt x="13368" y="5811"/>
                  </a:cubicBezTo>
                  <a:cubicBezTo>
                    <a:pt x="13782" y="3172"/>
                    <a:pt x="12937" y="183"/>
                    <a:pt x="10467" y="183"/>
                  </a:cubicBezTo>
                  <a:cubicBezTo>
                    <a:pt x="10421" y="183"/>
                    <a:pt x="10375" y="184"/>
                    <a:pt x="10329" y="186"/>
                  </a:cubicBezTo>
                  <a:cubicBezTo>
                    <a:pt x="9222" y="186"/>
                    <a:pt x="7444" y="0"/>
                    <a:pt x="5690" y="0"/>
                  </a:cubicBezTo>
                  <a:close/>
                </a:path>
              </a:pathLst>
            </a:custGeom>
            <a:solidFill>
              <a:srgbClr val="B750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048;p52"/>
            <p:cNvSpPr/>
            <p:nvPr/>
          </p:nvSpPr>
          <p:spPr>
            <a:xfrm>
              <a:off x="3566925" y="4970950"/>
              <a:ext cx="98550" cy="212800"/>
            </a:xfrm>
            <a:custGeom>
              <a:avLst/>
              <a:gdLst/>
              <a:ahLst/>
              <a:cxnLst/>
              <a:rect l="l" t="t" r="r" b="b"/>
              <a:pathLst>
                <a:path w="3942" h="8512" extrusionOk="0">
                  <a:moveTo>
                    <a:pt x="1620" y="0"/>
                  </a:moveTo>
                  <a:cubicBezTo>
                    <a:pt x="1571" y="0"/>
                    <a:pt x="1522" y="0"/>
                    <a:pt x="1473" y="1"/>
                  </a:cubicBezTo>
                  <a:cubicBezTo>
                    <a:pt x="1484" y="2794"/>
                    <a:pt x="1058" y="5840"/>
                    <a:pt x="1" y="8467"/>
                  </a:cubicBezTo>
                  <a:cubicBezTo>
                    <a:pt x="469" y="8495"/>
                    <a:pt x="939" y="8500"/>
                    <a:pt x="1383" y="8500"/>
                  </a:cubicBezTo>
                  <a:cubicBezTo>
                    <a:pt x="1618" y="8500"/>
                    <a:pt x="1846" y="8498"/>
                    <a:pt x="2063" y="8498"/>
                  </a:cubicBezTo>
                  <a:cubicBezTo>
                    <a:pt x="2290" y="8498"/>
                    <a:pt x="2525" y="8503"/>
                    <a:pt x="2764" y="8512"/>
                  </a:cubicBezTo>
                  <a:cubicBezTo>
                    <a:pt x="3181" y="5698"/>
                    <a:pt x="3941" y="2941"/>
                    <a:pt x="3922" y="77"/>
                  </a:cubicBezTo>
                  <a:cubicBezTo>
                    <a:pt x="3191" y="37"/>
                    <a:pt x="2404" y="0"/>
                    <a:pt x="1620" y="0"/>
                  </a:cubicBezTo>
                  <a:close/>
                </a:path>
              </a:pathLst>
            </a:custGeom>
            <a:solidFill>
              <a:srgbClr val="F169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049;p52"/>
            <p:cNvSpPr/>
            <p:nvPr/>
          </p:nvSpPr>
          <p:spPr>
            <a:xfrm>
              <a:off x="3713900" y="4975850"/>
              <a:ext cx="65600" cy="208550"/>
            </a:xfrm>
            <a:custGeom>
              <a:avLst/>
              <a:gdLst/>
              <a:ahLst/>
              <a:cxnLst/>
              <a:rect l="l" t="t" r="r" b="b"/>
              <a:pathLst>
                <a:path w="2624" h="8342" extrusionOk="0">
                  <a:moveTo>
                    <a:pt x="793" y="1"/>
                  </a:moveTo>
                  <a:cubicBezTo>
                    <a:pt x="789" y="2782"/>
                    <a:pt x="730" y="5653"/>
                    <a:pt x="1" y="8341"/>
                  </a:cubicBezTo>
                  <a:cubicBezTo>
                    <a:pt x="616" y="8291"/>
                    <a:pt x="1196" y="8178"/>
                    <a:pt x="1699" y="7959"/>
                  </a:cubicBezTo>
                  <a:cubicBezTo>
                    <a:pt x="2222" y="5613"/>
                    <a:pt x="2623" y="3236"/>
                    <a:pt x="2432" y="834"/>
                  </a:cubicBezTo>
                  <a:lnTo>
                    <a:pt x="2432" y="833"/>
                  </a:lnTo>
                  <a:cubicBezTo>
                    <a:pt x="2014" y="370"/>
                    <a:pt x="1472" y="65"/>
                    <a:pt x="793" y="1"/>
                  </a:cubicBezTo>
                  <a:close/>
                </a:path>
              </a:pathLst>
            </a:custGeom>
            <a:solidFill>
              <a:srgbClr val="F169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050;p52"/>
            <p:cNvSpPr/>
            <p:nvPr/>
          </p:nvSpPr>
          <p:spPr>
            <a:xfrm>
              <a:off x="3475400" y="4975725"/>
              <a:ext cx="67800" cy="193025"/>
            </a:xfrm>
            <a:custGeom>
              <a:avLst/>
              <a:gdLst/>
              <a:ahLst/>
              <a:cxnLst/>
              <a:rect l="l" t="t" r="r" b="b"/>
              <a:pathLst>
                <a:path w="2712" h="7721" extrusionOk="0">
                  <a:moveTo>
                    <a:pt x="2711" y="1"/>
                  </a:moveTo>
                  <a:lnTo>
                    <a:pt x="2711" y="1"/>
                  </a:lnTo>
                  <a:cubicBezTo>
                    <a:pt x="2246" y="86"/>
                    <a:pt x="1815" y="206"/>
                    <a:pt x="1437" y="368"/>
                  </a:cubicBezTo>
                  <a:lnTo>
                    <a:pt x="1435" y="368"/>
                  </a:lnTo>
                  <a:cubicBezTo>
                    <a:pt x="1355" y="2325"/>
                    <a:pt x="548" y="4121"/>
                    <a:pt x="1" y="5986"/>
                  </a:cubicBezTo>
                  <a:cubicBezTo>
                    <a:pt x="25" y="6118"/>
                    <a:pt x="47" y="6244"/>
                    <a:pt x="71" y="6351"/>
                  </a:cubicBezTo>
                  <a:cubicBezTo>
                    <a:pt x="222" y="6996"/>
                    <a:pt x="626" y="7430"/>
                    <a:pt x="1171" y="7720"/>
                  </a:cubicBezTo>
                  <a:cubicBezTo>
                    <a:pt x="2006" y="5233"/>
                    <a:pt x="2336" y="2602"/>
                    <a:pt x="2711" y="1"/>
                  </a:cubicBezTo>
                  <a:close/>
                </a:path>
              </a:pathLst>
            </a:custGeom>
            <a:solidFill>
              <a:srgbClr val="F169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051;p52"/>
            <p:cNvSpPr/>
            <p:nvPr/>
          </p:nvSpPr>
          <p:spPr>
            <a:xfrm>
              <a:off x="3542650" y="4975000"/>
              <a:ext cx="4850" cy="4325"/>
            </a:xfrm>
            <a:custGeom>
              <a:avLst/>
              <a:gdLst/>
              <a:ahLst/>
              <a:cxnLst/>
              <a:rect l="l" t="t" r="r" b="b"/>
              <a:pathLst>
                <a:path w="194" h="173" extrusionOk="0">
                  <a:moveTo>
                    <a:pt x="194" y="1"/>
                  </a:moveTo>
                  <a:cubicBezTo>
                    <a:pt x="136" y="11"/>
                    <a:pt x="78" y="21"/>
                    <a:pt x="20" y="31"/>
                  </a:cubicBezTo>
                  <a:cubicBezTo>
                    <a:pt x="14" y="79"/>
                    <a:pt x="8" y="125"/>
                    <a:pt x="0" y="173"/>
                  </a:cubicBezTo>
                  <a:cubicBezTo>
                    <a:pt x="63" y="113"/>
                    <a:pt x="127" y="55"/>
                    <a:pt x="194" y="1"/>
                  </a:cubicBezTo>
                  <a:close/>
                </a:path>
              </a:pathLst>
            </a:custGeom>
            <a:solidFill>
              <a:srgbClr val="9542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052;p52"/>
            <p:cNvSpPr/>
            <p:nvPr/>
          </p:nvSpPr>
          <p:spPr>
            <a:xfrm>
              <a:off x="3477650" y="5012600"/>
              <a:ext cx="900" cy="1675"/>
            </a:xfrm>
            <a:custGeom>
              <a:avLst/>
              <a:gdLst/>
              <a:ahLst/>
              <a:cxnLst/>
              <a:rect l="l" t="t" r="r" b="b"/>
              <a:pathLst>
                <a:path w="36" h="67" extrusionOk="0">
                  <a:moveTo>
                    <a:pt x="35" y="0"/>
                  </a:moveTo>
                  <a:cubicBezTo>
                    <a:pt x="34" y="0"/>
                    <a:pt x="34" y="2"/>
                    <a:pt x="34" y="2"/>
                  </a:cubicBezTo>
                  <a:lnTo>
                    <a:pt x="35" y="0"/>
                  </a:lnTo>
                  <a:close/>
                  <a:moveTo>
                    <a:pt x="13" y="43"/>
                  </a:moveTo>
                  <a:lnTo>
                    <a:pt x="11" y="46"/>
                  </a:lnTo>
                  <a:cubicBezTo>
                    <a:pt x="11" y="46"/>
                    <a:pt x="12" y="46"/>
                    <a:pt x="12" y="46"/>
                  </a:cubicBezTo>
                  <a:cubicBezTo>
                    <a:pt x="12" y="46"/>
                    <a:pt x="13" y="43"/>
                    <a:pt x="13" y="43"/>
                  </a:cubicBezTo>
                  <a:close/>
                  <a:moveTo>
                    <a:pt x="3" y="62"/>
                  </a:moveTo>
                  <a:lnTo>
                    <a:pt x="0" y="67"/>
                  </a:lnTo>
                  <a:cubicBezTo>
                    <a:pt x="1" y="66"/>
                    <a:pt x="3" y="64"/>
                    <a:pt x="3" y="62"/>
                  </a:cubicBezTo>
                  <a:close/>
                </a:path>
              </a:pathLst>
            </a:custGeom>
            <a:solidFill>
              <a:srgbClr val="CECE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053;p52"/>
            <p:cNvSpPr/>
            <p:nvPr/>
          </p:nvSpPr>
          <p:spPr>
            <a:xfrm>
              <a:off x="3470225" y="4984925"/>
              <a:ext cx="248275" cy="200400"/>
            </a:xfrm>
            <a:custGeom>
              <a:avLst/>
              <a:gdLst/>
              <a:ahLst/>
              <a:cxnLst/>
              <a:rect l="l" t="t" r="r" b="b"/>
              <a:pathLst>
                <a:path w="9931" h="8016" extrusionOk="0">
                  <a:moveTo>
                    <a:pt x="1642" y="1"/>
                  </a:moveTo>
                  <a:lnTo>
                    <a:pt x="1642" y="1"/>
                  </a:lnTo>
                  <a:cubicBezTo>
                    <a:pt x="1064" y="250"/>
                    <a:pt x="609" y="598"/>
                    <a:pt x="344" y="1087"/>
                  </a:cubicBezTo>
                  <a:lnTo>
                    <a:pt x="332" y="1106"/>
                  </a:lnTo>
                  <a:cubicBezTo>
                    <a:pt x="332" y="1107"/>
                    <a:pt x="332" y="1107"/>
                    <a:pt x="332" y="1109"/>
                  </a:cubicBezTo>
                  <a:cubicBezTo>
                    <a:pt x="325" y="1122"/>
                    <a:pt x="317" y="1135"/>
                    <a:pt x="311" y="1149"/>
                  </a:cubicBezTo>
                  <a:lnTo>
                    <a:pt x="310" y="1153"/>
                  </a:lnTo>
                  <a:cubicBezTo>
                    <a:pt x="306" y="1158"/>
                    <a:pt x="303" y="1164"/>
                    <a:pt x="301" y="1169"/>
                  </a:cubicBezTo>
                  <a:lnTo>
                    <a:pt x="298" y="1174"/>
                  </a:lnTo>
                  <a:cubicBezTo>
                    <a:pt x="296" y="1179"/>
                    <a:pt x="293" y="1184"/>
                    <a:pt x="291" y="1190"/>
                  </a:cubicBezTo>
                  <a:lnTo>
                    <a:pt x="288" y="1195"/>
                  </a:lnTo>
                  <a:cubicBezTo>
                    <a:pt x="286" y="1202"/>
                    <a:pt x="282" y="1208"/>
                    <a:pt x="280" y="1215"/>
                  </a:cubicBezTo>
                  <a:cubicBezTo>
                    <a:pt x="212" y="1370"/>
                    <a:pt x="160" y="1531"/>
                    <a:pt x="127" y="1697"/>
                  </a:cubicBezTo>
                  <a:cubicBezTo>
                    <a:pt x="37" y="2108"/>
                    <a:pt x="2" y="2619"/>
                    <a:pt x="2" y="3150"/>
                  </a:cubicBezTo>
                  <a:cubicBezTo>
                    <a:pt x="0" y="4168"/>
                    <a:pt x="130" y="5265"/>
                    <a:pt x="265" y="5914"/>
                  </a:cubicBezTo>
                  <a:lnTo>
                    <a:pt x="265" y="5914"/>
                  </a:lnTo>
                  <a:cubicBezTo>
                    <a:pt x="246" y="5823"/>
                    <a:pt x="228" y="5723"/>
                    <a:pt x="209" y="5617"/>
                  </a:cubicBezTo>
                  <a:cubicBezTo>
                    <a:pt x="756" y="3753"/>
                    <a:pt x="1562" y="1959"/>
                    <a:pt x="1642" y="1"/>
                  </a:cubicBezTo>
                  <a:close/>
                  <a:moveTo>
                    <a:pt x="265" y="5914"/>
                  </a:moveTo>
                  <a:cubicBezTo>
                    <a:pt x="269" y="5930"/>
                    <a:pt x="272" y="5947"/>
                    <a:pt x="276" y="5963"/>
                  </a:cubicBezTo>
                  <a:cubicBezTo>
                    <a:pt x="272" y="5947"/>
                    <a:pt x="269" y="5930"/>
                    <a:pt x="265" y="5914"/>
                  </a:cubicBezTo>
                  <a:close/>
                  <a:moveTo>
                    <a:pt x="2115" y="4586"/>
                  </a:moveTo>
                  <a:cubicBezTo>
                    <a:pt x="1919" y="5522"/>
                    <a:pt x="1683" y="6446"/>
                    <a:pt x="1378" y="7352"/>
                  </a:cubicBezTo>
                  <a:cubicBezTo>
                    <a:pt x="995" y="7147"/>
                    <a:pt x="683" y="6873"/>
                    <a:pt x="478" y="6505"/>
                  </a:cubicBezTo>
                  <a:lnTo>
                    <a:pt x="478" y="6505"/>
                  </a:lnTo>
                  <a:cubicBezTo>
                    <a:pt x="1230" y="7862"/>
                    <a:pt x="3449" y="7940"/>
                    <a:pt x="5249" y="7940"/>
                  </a:cubicBezTo>
                  <a:cubicBezTo>
                    <a:pt x="5254" y="7940"/>
                    <a:pt x="5259" y="7940"/>
                    <a:pt x="5264" y="7940"/>
                  </a:cubicBezTo>
                  <a:lnTo>
                    <a:pt x="5264" y="7940"/>
                  </a:lnTo>
                  <a:cubicBezTo>
                    <a:pt x="5269" y="7940"/>
                    <a:pt x="5274" y="7940"/>
                    <a:pt x="5280" y="7940"/>
                  </a:cubicBezTo>
                  <a:cubicBezTo>
                    <a:pt x="5505" y="7940"/>
                    <a:pt x="5723" y="7939"/>
                    <a:pt x="5931" y="7939"/>
                  </a:cubicBezTo>
                  <a:cubicBezTo>
                    <a:pt x="5718" y="7939"/>
                    <a:pt x="5494" y="7940"/>
                    <a:pt x="5264" y="7940"/>
                  </a:cubicBezTo>
                  <a:lnTo>
                    <a:pt x="5264" y="7940"/>
                  </a:lnTo>
                  <a:cubicBezTo>
                    <a:pt x="4816" y="7940"/>
                    <a:pt x="4341" y="7936"/>
                    <a:pt x="3870" y="7908"/>
                  </a:cubicBezTo>
                  <a:cubicBezTo>
                    <a:pt x="4074" y="7402"/>
                    <a:pt x="4254" y="6881"/>
                    <a:pt x="4412" y="6349"/>
                  </a:cubicBezTo>
                  <a:cubicBezTo>
                    <a:pt x="4225" y="6293"/>
                    <a:pt x="4040" y="6231"/>
                    <a:pt x="3858" y="6159"/>
                  </a:cubicBezTo>
                  <a:cubicBezTo>
                    <a:pt x="3039" y="5837"/>
                    <a:pt x="2463" y="5271"/>
                    <a:pt x="2115" y="4586"/>
                  </a:cubicBezTo>
                  <a:close/>
                  <a:moveTo>
                    <a:pt x="6827" y="6762"/>
                  </a:moveTo>
                  <a:cubicBezTo>
                    <a:pt x="6757" y="7158"/>
                    <a:pt x="6691" y="7554"/>
                    <a:pt x="6632" y="7953"/>
                  </a:cubicBezTo>
                  <a:cubicBezTo>
                    <a:pt x="7309" y="7974"/>
                    <a:pt x="8024" y="8016"/>
                    <a:pt x="8724" y="8016"/>
                  </a:cubicBezTo>
                  <a:cubicBezTo>
                    <a:pt x="9071" y="8016"/>
                    <a:pt x="9415" y="8005"/>
                    <a:pt x="9748" y="7977"/>
                  </a:cubicBezTo>
                  <a:cubicBezTo>
                    <a:pt x="9813" y="7734"/>
                    <a:pt x="9875" y="7489"/>
                    <a:pt x="9930" y="7243"/>
                  </a:cubicBezTo>
                  <a:cubicBezTo>
                    <a:pt x="9652" y="7150"/>
                    <a:pt x="9369" y="7079"/>
                    <a:pt x="9081" y="7029"/>
                  </a:cubicBezTo>
                  <a:cubicBezTo>
                    <a:pt x="8340" y="6896"/>
                    <a:pt x="7582" y="6837"/>
                    <a:pt x="6827" y="6762"/>
                  </a:cubicBezTo>
                  <a:close/>
                </a:path>
              </a:pathLst>
            </a:custGeom>
            <a:solidFill>
              <a:srgbClr val="9542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054;p52"/>
            <p:cNvSpPr/>
            <p:nvPr/>
          </p:nvSpPr>
          <p:spPr>
            <a:xfrm>
              <a:off x="3566925" y="5143625"/>
              <a:ext cx="74000" cy="40125"/>
            </a:xfrm>
            <a:custGeom>
              <a:avLst/>
              <a:gdLst/>
              <a:ahLst/>
              <a:cxnLst/>
              <a:rect l="l" t="t" r="r" b="b"/>
              <a:pathLst>
                <a:path w="2960" h="1605" extrusionOk="0">
                  <a:moveTo>
                    <a:pt x="543" y="1"/>
                  </a:moveTo>
                  <a:cubicBezTo>
                    <a:pt x="384" y="533"/>
                    <a:pt x="205" y="1054"/>
                    <a:pt x="1" y="1560"/>
                  </a:cubicBezTo>
                  <a:cubicBezTo>
                    <a:pt x="479" y="1589"/>
                    <a:pt x="959" y="1592"/>
                    <a:pt x="1412" y="1592"/>
                  </a:cubicBezTo>
                  <a:cubicBezTo>
                    <a:pt x="1637" y="1592"/>
                    <a:pt x="1855" y="1591"/>
                    <a:pt x="2063" y="1591"/>
                  </a:cubicBezTo>
                  <a:cubicBezTo>
                    <a:pt x="2290" y="1591"/>
                    <a:pt x="2525" y="1596"/>
                    <a:pt x="2764" y="1605"/>
                  </a:cubicBezTo>
                  <a:cubicBezTo>
                    <a:pt x="2823" y="1206"/>
                    <a:pt x="2889" y="810"/>
                    <a:pt x="2959" y="414"/>
                  </a:cubicBezTo>
                  <a:cubicBezTo>
                    <a:pt x="2142" y="334"/>
                    <a:pt x="1327" y="235"/>
                    <a:pt x="543" y="1"/>
                  </a:cubicBezTo>
                  <a:close/>
                </a:path>
              </a:pathLst>
            </a:custGeom>
            <a:solidFill>
              <a:srgbClr val="C356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055;p52"/>
            <p:cNvSpPr/>
            <p:nvPr/>
          </p:nvSpPr>
          <p:spPr>
            <a:xfrm>
              <a:off x="3713900" y="5165975"/>
              <a:ext cx="29950" cy="18375"/>
            </a:xfrm>
            <a:custGeom>
              <a:avLst/>
              <a:gdLst/>
              <a:ahLst/>
              <a:cxnLst/>
              <a:rect l="l" t="t" r="r" b="b"/>
              <a:pathLst>
                <a:path w="1198" h="735" extrusionOk="0">
                  <a:moveTo>
                    <a:pt x="183" y="1"/>
                  </a:moveTo>
                  <a:cubicBezTo>
                    <a:pt x="128" y="247"/>
                    <a:pt x="66" y="492"/>
                    <a:pt x="1" y="735"/>
                  </a:cubicBezTo>
                  <a:cubicBezTo>
                    <a:pt x="421" y="701"/>
                    <a:pt x="823" y="637"/>
                    <a:pt x="1198" y="531"/>
                  </a:cubicBezTo>
                  <a:cubicBezTo>
                    <a:pt x="892" y="294"/>
                    <a:pt x="546" y="124"/>
                    <a:pt x="183" y="1"/>
                  </a:cubicBezTo>
                  <a:close/>
                </a:path>
              </a:pathLst>
            </a:custGeom>
            <a:solidFill>
              <a:srgbClr val="C356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056;p52"/>
            <p:cNvSpPr/>
            <p:nvPr/>
          </p:nvSpPr>
          <p:spPr>
            <a:xfrm>
              <a:off x="3477075" y="5134050"/>
              <a:ext cx="50" cy="150"/>
            </a:xfrm>
            <a:custGeom>
              <a:avLst/>
              <a:gdLst/>
              <a:ahLst/>
              <a:cxnLst/>
              <a:rect l="l" t="t" r="r" b="b"/>
              <a:pathLst>
                <a:path w="2" h="6" extrusionOk="0">
                  <a:moveTo>
                    <a:pt x="1" y="0"/>
                  </a:moveTo>
                  <a:lnTo>
                    <a:pt x="2" y="5"/>
                  </a:lnTo>
                  <a:cubicBezTo>
                    <a:pt x="2" y="4"/>
                    <a:pt x="2" y="2"/>
                    <a:pt x="1" y="0"/>
                  </a:cubicBezTo>
                  <a:close/>
                </a:path>
              </a:pathLst>
            </a:custGeom>
            <a:solidFill>
              <a:srgbClr val="9542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057;p52"/>
            <p:cNvSpPr/>
            <p:nvPr/>
          </p:nvSpPr>
          <p:spPr>
            <a:xfrm>
              <a:off x="3475400" y="4975750"/>
              <a:ext cx="67775" cy="193000"/>
            </a:xfrm>
            <a:custGeom>
              <a:avLst/>
              <a:gdLst/>
              <a:ahLst/>
              <a:cxnLst/>
              <a:rect l="l" t="t" r="r" b="b"/>
              <a:pathLst>
                <a:path w="2711" h="7720" extrusionOk="0">
                  <a:moveTo>
                    <a:pt x="2710" y="1"/>
                  </a:moveTo>
                  <a:lnTo>
                    <a:pt x="2710" y="1"/>
                  </a:lnTo>
                  <a:cubicBezTo>
                    <a:pt x="2245" y="86"/>
                    <a:pt x="1814" y="206"/>
                    <a:pt x="1435" y="368"/>
                  </a:cubicBezTo>
                  <a:cubicBezTo>
                    <a:pt x="1354" y="2326"/>
                    <a:pt x="548" y="4121"/>
                    <a:pt x="1" y="5985"/>
                  </a:cubicBezTo>
                  <a:cubicBezTo>
                    <a:pt x="24" y="6110"/>
                    <a:pt x="45" y="6227"/>
                    <a:pt x="68" y="6330"/>
                  </a:cubicBezTo>
                  <a:cubicBezTo>
                    <a:pt x="68" y="6331"/>
                    <a:pt x="68" y="6331"/>
                    <a:pt x="68" y="6332"/>
                  </a:cubicBezTo>
                  <a:cubicBezTo>
                    <a:pt x="68" y="6335"/>
                    <a:pt x="69" y="6336"/>
                    <a:pt x="69" y="6337"/>
                  </a:cubicBezTo>
                  <a:lnTo>
                    <a:pt x="71" y="6350"/>
                  </a:lnTo>
                  <a:lnTo>
                    <a:pt x="76" y="6370"/>
                  </a:lnTo>
                  <a:lnTo>
                    <a:pt x="78" y="6374"/>
                  </a:lnTo>
                  <a:cubicBezTo>
                    <a:pt x="110" y="6511"/>
                    <a:pt x="158" y="6645"/>
                    <a:pt x="218" y="6772"/>
                  </a:cubicBezTo>
                  <a:lnTo>
                    <a:pt x="220" y="6775"/>
                  </a:lnTo>
                  <a:lnTo>
                    <a:pt x="227" y="6789"/>
                  </a:lnTo>
                  <a:lnTo>
                    <a:pt x="228" y="6794"/>
                  </a:lnTo>
                  <a:cubicBezTo>
                    <a:pt x="231" y="6799"/>
                    <a:pt x="235" y="6804"/>
                    <a:pt x="237" y="6809"/>
                  </a:cubicBezTo>
                  <a:cubicBezTo>
                    <a:pt x="237" y="6810"/>
                    <a:pt x="239" y="6813"/>
                    <a:pt x="240" y="6814"/>
                  </a:cubicBezTo>
                  <a:cubicBezTo>
                    <a:pt x="240" y="6816"/>
                    <a:pt x="242" y="6821"/>
                    <a:pt x="245" y="6824"/>
                  </a:cubicBezTo>
                  <a:lnTo>
                    <a:pt x="249" y="6831"/>
                  </a:lnTo>
                  <a:lnTo>
                    <a:pt x="252" y="6840"/>
                  </a:lnTo>
                  <a:cubicBezTo>
                    <a:pt x="255" y="6845"/>
                    <a:pt x="259" y="6849"/>
                    <a:pt x="261" y="6854"/>
                  </a:cubicBezTo>
                  <a:cubicBezTo>
                    <a:pt x="261" y="6857"/>
                    <a:pt x="262" y="6858"/>
                    <a:pt x="264" y="6859"/>
                  </a:cubicBezTo>
                  <a:cubicBezTo>
                    <a:pt x="265" y="6863"/>
                    <a:pt x="267" y="6867"/>
                    <a:pt x="269" y="6870"/>
                  </a:cubicBezTo>
                  <a:cubicBezTo>
                    <a:pt x="269" y="6870"/>
                    <a:pt x="269" y="6872"/>
                    <a:pt x="270" y="6872"/>
                  </a:cubicBezTo>
                  <a:cubicBezTo>
                    <a:pt x="475" y="7240"/>
                    <a:pt x="788" y="7515"/>
                    <a:pt x="1170" y="7719"/>
                  </a:cubicBezTo>
                  <a:cubicBezTo>
                    <a:pt x="1474" y="6814"/>
                    <a:pt x="1711" y="5889"/>
                    <a:pt x="1908" y="4953"/>
                  </a:cubicBezTo>
                  <a:cubicBezTo>
                    <a:pt x="1365" y="3886"/>
                    <a:pt x="1374" y="2530"/>
                    <a:pt x="1868" y="1359"/>
                  </a:cubicBezTo>
                  <a:cubicBezTo>
                    <a:pt x="2080" y="856"/>
                    <a:pt x="2359" y="460"/>
                    <a:pt x="2690" y="143"/>
                  </a:cubicBezTo>
                  <a:cubicBezTo>
                    <a:pt x="2696" y="95"/>
                    <a:pt x="2703" y="49"/>
                    <a:pt x="2710" y="1"/>
                  </a:cubicBezTo>
                  <a:close/>
                </a:path>
              </a:pathLst>
            </a:custGeom>
            <a:solidFill>
              <a:srgbClr val="C356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058;p52"/>
            <p:cNvSpPr/>
            <p:nvPr/>
          </p:nvSpPr>
          <p:spPr>
            <a:xfrm>
              <a:off x="3664500" y="4988825"/>
              <a:ext cx="69175" cy="22825"/>
            </a:xfrm>
            <a:custGeom>
              <a:avLst/>
              <a:gdLst/>
              <a:ahLst/>
              <a:cxnLst/>
              <a:rect l="l" t="t" r="r" b="b"/>
              <a:pathLst>
                <a:path w="2767" h="913" extrusionOk="0">
                  <a:moveTo>
                    <a:pt x="1606" y="1"/>
                  </a:moveTo>
                  <a:cubicBezTo>
                    <a:pt x="1317" y="1"/>
                    <a:pt x="1029" y="20"/>
                    <a:pt x="742" y="56"/>
                  </a:cubicBezTo>
                  <a:cubicBezTo>
                    <a:pt x="489" y="88"/>
                    <a:pt x="286" y="127"/>
                    <a:pt x="135" y="153"/>
                  </a:cubicBezTo>
                  <a:cubicBezTo>
                    <a:pt x="83" y="163"/>
                    <a:pt x="39" y="172"/>
                    <a:pt x="4" y="179"/>
                  </a:cubicBezTo>
                  <a:cubicBezTo>
                    <a:pt x="3" y="203"/>
                    <a:pt x="2" y="226"/>
                    <a:pt x="0" y="249"/>
                  </a:cubicBezTo>
                  <a:cubicBezTo>
                    <a:pt x="34" y="262"/>
                    <a:pt x="75" y="279"/>
                    <a:pt x="122" y="296"/>
                  </a:cubicBezTo>
                  <a:cubicBezTo>
                    <a:pt x="262" y="350"/>
                    <a:pt x="473" y="413"/>
                    <a:pt x="720" y="474"/>
                  </a:cubicBezTo>
                  <a:cubicBezTo>
                    <a:pt x="966" y="534"/>
                    <a:pt x="1253" y="588"/>
                    <a:pt x="1553" y="638"/>
                  </a:cubicBezTo>
                  <a:cubicBezTo>
                    <a:pt x="1700" y="670"/>
                    <a:pt x="1857" y="691"/>
                    <a:pt x="2007" y="725"/>
                  </a:cubicBezTo>
                  <a:cubicBezTo>
                    <a:pt x="2160" y="753"/>
                    <a:pt x="2309" y="788"/>
                    <a:pt x="2457" y="824"/>
                  </a:cubicBezTo>
                  <a:cubicBezTo>
                    <a:pt x="2531" y="839"/>
                    <a:pt x="2599" y="866"/>
                    <a:pt x="2671" y="886"/>
                  </a:cubicBezTo>
                  <a:cubicBezTo>
                    <a:pt x="2701" y="894"/>
                    <a:pt x="2730" y="902"/>
                    <a:pt x="2759" y="912"/>
                  </a:cubicBezTo>
                  <a:cubicBezTo>
                    <a:pt x="2763" y="661"/>
                    <a:pt x="2765" y="411"/>
                    <a:pt x="2766" y="161"/>
                  </a:cubicBezTo>
                  <a:cubicBezTo>
                    <a:pt x="2724" y="147"/>
                    <a:pt x="2680" y="133"/>
                    <a:pt x="2637" y="123"/>
                  </a:cubicBezTo>
                  <a:lnTo>
                    <a:pt x="2373" y="66"/>
                  </a:lnTo>
                  <a:cubicBezTo>
                    <a:pt x="2286" y="47"/>
                    <a:pt x="2198" y="42"/>
                    <a:pt x="2113" y="31"/>
                  </a:cubicBezTo>
                  <a:cubicBezTo>
                    <a:pt x="2028" y="18"/>
                    <a:pt x="1943" y="11"/>
                    <a:pt x="1857" y="10"/>
                  </a:cubicBezTo>
                  <a:cubicBezTo>
                    <a:pt x="1776" y="6"/>
                    <a:pt x="1695" y="1"/>
                    <a:pt x="1617" y="1"/>
                  </a:cubicBezTo>
                  <a:close/>
                </a:path>
              </a:pathLst>
            </a:custGeom>
            <a:solidFill>
              <a:srgbClr val="D496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059;p52"/>
            <p:cNvSpPr/>
            <p:nvPr/>
          </p:nvSpPr>
          <p:spPr>
            <a:xfrm>
              <a:off x="3662025" y="4993300"/>
              <a:ext cx="2600" cy="1750"/>
            </a:xfrm>
            <a:custGeom>
              <a:avLst/>
              <a:gdLst/>
              <a:ahLst/>
              <a:cxnLst/>
              <a:rect l="l" t="t" r="r" b="b"/>
              <a:pathLst>
                <a:path w="104" h="70" extrusionOk="0">
                  <a:moveTo>
                    <a:pt x="103" y="0"/>
                  </a:moveTo>
                  <a:cubicBezTo>
                    <a:pt x="37" y="16"/>
                    <a:pt x="0" y="26"/>
                    <a:pt x="0" y="26"/>
                  </a:cubicBezTo>
                  <a:cubicBezTo>
                    <a:pt x="0" y="26"/>
                    <a:pt x="35" y="43"/>
                    <a:pt x="99" y="70"/>
                  </a:cubicBezTo>
                  <a:cubicBezTo>
                    <a:pt x="101" y="47"/>
                    <a:pt x="102" y="24"/>
                    <a:pt x="103" y="0"/>
                  </a:cubicBezTo>
                  <a:close/>
                </a:path>
              </a:pathLst>
            </a:custGeom>
            <a:solidFill>
              <a:srgbClr val="F7A5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060;p52"/>
            <p:cNvSpPr/>
            <p:nvPr/>
          </p:nvSpPr>
          <p:spPr>
            <a:xfrm>
              <a:off x="3733450" y="4992825"/>
              <a:ext cx="38125" cy="53250"/>
            </a:xfrm>
            <a:custGeom>
              <a:avLst/>
              <a:gdLst/>
              <a:ahLst/>
              <a:cxnLst/>
              <a:rect l="l" t="t" r="r" b="b"/>
              <a:pathLst>
                <a:path w="1525" h="2130" extrusionOk="0">
                  <a:moveTo>
                    <a:pt x="8" y="1"/>
                  </a:moveTo>
                  <a:cubicBezTo>
                    <a:pt x="7" y="251"/>
                    <a:pt x="5" y="501"/>
                    <a:pt x="1" y="752"/>
                  </a:cubicBezTo>
                  <a:cubicBezTo>
                    <a:pt x="41" y="766"/>
                    <a:pt x="79" y="781"/>
                    <a:pt x="116" y="796"/>
                  </a:cubicBezTo>
                  <a:cubicBezTo>
                    <a:pt x="255" y="843"/>
                    <a:pt x="369" y="910"/>
                    <a:pt x="491" y="967"/>
                  </a:cubicBezTo>
                  <a:cubicBezTo>
                    <a:pt x="595" y="1042"/>
                    <a:pt x="712" y="1102"/>
                    <a:pt x="798" y="1190"/>
                  </a:cubicBezTo>
                  <a:cubicBezTo>
                    <a:pt x="900" y="1264"/>
                    <a:pt x="970" y="1360"/>
                    <a:pt x="1048" y="1443"/>
                  </a:cubicBezTo>
                  <a:cubicBezTo>
                    <a:pt x="1091" y="1483"/>
                    <a:pt x="1120" y="1531"/>
                    <a:pt x="1149" y="1575"/>
                  </a:cubicBezTo>
                  <a:lnTo>
                    <a:pt x="1238" y="1702"/>
                  </a:lnTo>
                  <a:cubicBezTo>
                    <a:pt x="1298" y="1780"/>
                    <a:pt x="1333" y="1860"/>
                    <a:pt x="1371" y="1924"/>
                  </a:cubicBezTo>
                  <a:cubicBezTo>
                    <a:pt x="1443" y="2052"/>
                    <a:pt x="1493" y="2129"/>
                    <a:pt x="1493" y="2129"/>
                  </a:cubicBezTo>
                  <a:cubicBezTo>
                    <a:pt x="1503" y="2050"/>
                    <a:pt x="1509" y="1969"/>
                    <a:pt x="1511" y="1889"/>
                  </a:cubicBezTo>
                  <a:cubicBezTo>
                    <a:pt x="1511" y="1812"/>
                    <a:pt x="1525" y="1714"/>
                    <a:pt x="1499" y="1609"/>
                  </a:cubicBezTo>
                  <a:cubicBezTo>
                    <a:pt x="1477" y="1503"/>
                    <a:pt x="1473" y="1371"/>
                    <a:pt x="1418" y="1244"/>
                  </a:cubicBezTo>
                  <a:cubicBezTo>
                    <a:pt x="1366" y="1114"/>
                    <a:pt x="1313" y="967"/>
                    <a:pt x="1214" y="835"/>
                  </a:cubicBezTo>
                  <a:cubicBezTo>
                    <a:pt x="1127" y="691"/>
                    <a:pt x="999" y="570"/>
                    <a:pt x="866" y="444"/>
                  </a:cubicBezTo>
                  <a:cubicBezTo>
                    <a:pt x="722" y="337"/>
                    <a:pt x="569" y="223"/>
                    <a:pt x="398" y="151"/>
                  </a:cubicBezTo>
                  <a:cubicBezTo>
                    <a:pt x="316" y="109"/>
                    <a:pt x="231" y="72"/>
                    <a:pt x="142" y="45"/>
                  </a:cubicBezTo>
                  <a:cubicBezTo>
                    <a:pt x="98" y="31"/>
                    <a:pt x="54" y="16"/>
                    <a:pt x="8" y="1"/>
                  </a:cubicBezTo>
                  <a:close/>
                </a:path>
              </a:pathLst>
            </a:custGeom>
            <a:solidFill>
              <a:srgbClr val="F7A5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6" name="Google Shape;1097;p52"/>
          <p:cNvGrpSpPr/>
          <p:nvPr/>
        </p:nvGrpSpPr>
        <p:grpSpPr>
          <a:xfrm rot="-1229355">
            <a:off x="496683" y="2767825"/>
            <a:ext cx="580166" cy="1036463"/>
            <a:chOff x="3765725" y="2429400"/>
            <a:chExt cx="498225" cy="890075"/>
          </a:xfrm>
        </p:grpSpPr>
        <p:sp>
          <p:nvSpPr>
            <p:cNvPr id="187" name="Google Shape;1098;p52"/>
            <p:cNvSpPr/>
            <p:nvPr/>
          </p:nvSpPr>
          <p:spPr>
            <a:xfrm>
              <a:off x="3931375" y="2794225"/>
              <a:ext cx="68425" cy="525250"/>
            </a:xfrm>
            <a:custGeom>
              <a:avLst/>
              <a:gdLst/>
              <a:ahLst/>
              <a:cxnLst/>
              <a:rect l="l" t="t" r="r" b="b"/>
              <a:pathLst>
                <a:path w="2737" h="21010" extrusionOk="0">
                  <a:moveTo>
                    <a:pt x="1216" y="1"/>
                  </a:moveTo>
                  <a:lnTo>
                    <a:pt x="1216" y="1"/>
                  </a:lnTo>
                  <a:cubicBezTo>
                    <a:pt x="1288" y="4218"/>
                    <a:pt x="926" y="14946"/>
                    <a:pt x="599" y="19146"/>
                  </a:cubicBezTo>
                  <a:cubicBezTo>
                    <a:pt x="542" y="19866"/>
                    <a:pt x="1" y="21009"/>
                    <a:pt x="1519" y="21009"/>
                  </a:cubicBezTo>
                  <a:cubicBezTo>
                    <a:pt x="2370" y="21009"/>
                    <a:pt x="2078" y="19801"/>
                    <a:pt x="2133" y="18892"/>
                  </a:cubicBezTo>
                  <a:cubicBezTo>
                    <a:pt x="2370" y="14932"/>
                    <a:pt x="2531" y="5235"/>
                    <a:pt x="2736" y="1273"/>
                  </a:cubicBezTo>
                  <a:lnTo>
                    <a:pt x="121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099;p52"/>
            <p:cNvSpPr/>
            <p:nvPr/>
          </p:nvSpPr>
          <p:spPr>
            <a:xfrm>
              <a:off x="3960800" y="3318850"/>
              <a:ext cx="2375" cy="325"/>
            </a:xfrm>
            <a:custGeom>
              <a:avLst/>
              <a:gdLst/>
              <a:ahLst/>
              <a:cxnLst/>
              <a:rect l="l" t="t" r="r" b="b"/>
              <a:pathLst>
                <a:path w="95" h="13" extrusionOk="0">
                  <a:moveTo>
                    <a:pt x="0" y="0"/>
                  </a:moveTo>
                  <a:lnTo>
                    <a:pt x="0" y="2"/>
                  </a:lnTo>
                  <a:cubicBezTo>
                    <a:pt x="30" y="5"/>
                    <a:pt x="62" y="9"/>
                    <a:pt x="94" y="13"/>
                  </a:cubicBezTo>
                  <a:lnTo>
                    <a:pt x="94" y="13"/>
                  </a:lnTo>
                  <a:cubicBezTo>
                    <a:pt x="62" y="9"/>
                    <a:pt x="30" y="5"/>
                    <a:pt x="0" y="0"/>
                  </a:cubicBezTo>
                  <a:close/>
                </a:path>
              </a:pathLst>
            </a:custGeom>
            <a:solidFill>
              <a:srgbClr val="CECE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100;p52"/>
            <p:cNvSpPr/>
            <p:nvPr/>
          </p:nvSpPr>
          <p:spPr>
            <a:xfrm>
              <a:off x="3960800" y="2849650"/>
              <a:ext cx="37325" cy="469775"/>
            </a:xfrm>
            <a:custGeom>
              <a:avLst/>
              <a:gdLst/>
              <a:ahLst/>
              <a:cxnLst/>
              <a:rect l="l" t="t" r="r" b="b"/>
              <a:pathLst>
                <a:path w="1493" h="18791" extrusionOk="0">
                  <a:moveTo>
                    <a:pt x="855" y="0"/>
                  </a:moveTo>
                  <a:cubicBezTo>
                    <a:pt x="856" y="1"/>
                    <a:pt x="856" y="1"/>
                    <a:pt x="857" y="2"/>
                  </a:cubicBezTo>
                  <a:lnTo>
                    <a:pt x="857" y="2"/>
                  </a:lnTo>
                  <a:cubicBezTo>
                    <a:pt x="857" y="1"/>
                    <a:pt x="857" y="1"/>
                    <a:pt x="857" y="0"/>
                  </a:cubicBezTo>
                  <a:close/>
                  <a:moveTo>
                    <a:pt x="857" y="2"/>
                  </a:moveTo>
                  <a:cubicBezTo>
                    <a:pt x="919" y="2805"/>
                    <a:pt x="800" y="5642"/>
                    <a:pt x="719" y="8423"/>
                  </a:cubicBezTo>
                  <a:cubicBezTo>
                    <a:pt x="665" y="10266"/>
                    <a:pt x="608" y="12110"/>
                    <a:pt x="501" y="13951"/>
                  </a:cubicBezTo>
                  <a:cubicBezTo>
                    <a:pt x="406" y="15562"/>
                    <a:pt x="90" y="17159"/>
                    <a:pt x="0" y="18768"/>
                  </a:cubicBezTo>
                  <a:cubicBezTo>
                    <a:pt x="31" y="18773"/>
                    <a:pt x="62" y="18777"/>
                    <a:pt x="95" y="18781"/>
                  </a:cubicBezTo>
                  <a:lnTo>
                    <a:pt x="103" y="18781"/>
                  </a:lnTo>
                  <a:cubicBezTo>
                    <a:pt x="159" y="18786"/>
                    <a:pt x="218" y="18790"/>
                    <a:pt x="281" y="18791"/>
                  </a:cubicBezTo>
                  <a:lnTo>
                    <a:pt x="342" y="18791"/>
                  </a:lnTo>
                  <a:cubicBezTo>
                    <a:pt x="880" y="18791"/>
                    <a:pt x="961" y="18307"/>
                    <a:pt x="961" y="17722"/>
                  </a:cubicBezTo>
                  <a:cubicBezTo>
                    <a:pt x="961" y="17476"/>
                    <a:pt x="947" y="17212"/>
                    <a:pt x="947" y="16959"/>
                  </a:cubicBezTo>
                  <a:cubicBezTo>
                    <a:pt x="947" y="16862"/>
                    <a:pt x="950" y="16767"/>
                    <a:pt x="955" y="16674"/>
                  </a:cubicBezTo>
                  <a:cubicBezTo>
                    <a:pt x="1167" y="13143"/>
                    <a:pt x="1318" y="5053"/>
                    <a:pt x="1493" y="532"/>
                  </a:cubicBezTo>
                  <a:cubicBezTo>
                    <a:pt x="1249" y="413"/>
                    <a:pt x="1035" y="229"/>
                    <a:pt x="857" y="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101;p52"/>
            <p:cNvSpPr/>
            <p:nvPr/>
          </p:nvSpPr>
          <p:spPr>
            <a:xfrm>
              <a:off x="3765725" y="2429400"/>
              <a:ext cx="461975" cy="437350"/>
            </a:xfrm>
            <a:custGeom>
              <a:avLst/>
              <a:gdLst/>
              <a:ahLst/>
              <a:cxnLst/>
              <a:rect l="l" t="t" r="r" b="b"/>
              <a:pathLst>
                <a:path w="18479" h="17494" extrusionOk="0">
                  <a:moveTo>
                    <a:pt x="8734" y="1"/>
                  </a:moveTo>
                  <a:cubicBezTo>
                    <a:pt x="7377" y="1"/>
                    <a:pt x="6074" y="168"/>
                    <a:pt x="4986" y="464"/>
                  </a:cubicBezTo>
                  <a:cubicBezTo>
                    <a:pt x="1825" y="1320"/>
                    <a:pt x="1" y="3643"/>
                    <a:pt x="245" y="6944"/>
                  </a:cubicBezTo>
                  <a:cubicBezTo>
                    <a:pt x="489" y="10245"/>
                    <a:pt x="1825" y="10612"/>
                    <a:pt x="4013" y="12446"/>
                  </a:cubicBezTo>
                  <a:cubicBezTo>
                    <a:pt x="2979" y="13682"/>
                    <a:pt x="1461" y="14281"/>
                    <a:pt x="1946" y="15870"/>
                  </a:cubicBezTo>
                  <a:cubicBezTo>
                    <a:pt x="2171" y="16398"/>
                    <a:pt x="2523" y="16612"/>
                    <a:pt x="2917" y="16612"/>
                  </a:cubicBezTo>
                  <a:cubicBezTo>
                    <a:pt x="3800" y="16612"/>
                    <a:pt x="4892" y="15539"/>
                    <a:pt x="5229" y="14525"/>
                  </a:cubicBezTo>
                  <a:lnTo>
                    <a:pt x="5229" y="14525"/>
                  </a:lnTo>
                  <a:cubicBezTo>
                    <a:pt x="4983" y="16314"/>
                    <a:pt x="5667" y="17091"/>
                    <a:pt x="6436" y="17091"/>
                  </a:cubicBezTo>
                  <a:cubicBezTo>
                    <a:pt x="7190" y="17091"/>
                    <a:pt x="8025" y="16345"/>
                    <a:pt x="8145" y="15074"/>
                  </a:cubicBezTo>
                  <a:lnTo>
                    <a:pt x="8145" y="15074"/>
                  </a:lnTo>
                  <a:cubicBezTo>
                    <a:pt x="8041" y="16238"/>
                    <a:pt x="8846" y="17494"/>
                    <a:pt x="9931" y="17494"/>
                  </a:cubicBezTo>
                  <a:cubicBezTo>
                    <a:pt x="10100" y="17494"/>
                    <a:pt x="10276" y="17463"/>
                    <a:pt x="10456" y="17397"/>
                  </a:cubicBezTo>
                  <a:cubicBezTo>
                    <a:pt x="11671" y="16908"/>
                    <a:pt x="11428" y="15869"/>
                    <a:pt x="11550" y="14769"/>
                  </a:cubicBezTo>
                  <a:lnTo>
                    <a:pt x="11550" y="14769"/>
                  </a:lnTo>
                  <a:cubicBezTo>
                    <a:pt x="11731" y="15682"/>
                    <a:pt x="12726" y="17004"/>
                    <a:pt x="13724" y="17004"/>
                  </a:cubicBezTo>
                  <a:cubicBezTo>
                    <a:pt x="14063" y="17004"/>
                    <a:pt x="14403" y="16852"/>
                    <a:pt x="14711" y="16480"/>
                  </a:cubicBezTo>
                  <a:cubicBezTo>
                    <a:pt x="15682" y="15380"/>
                    <a:pt x="14164" y="13607"/>
                    <a:pt x="13433" y="12874"/>
                  </a:cubicBezTo>
                  <a:cubicBezTo>
                    <a:pt x="16351" y="12018"/>
                    <a:pt x="18478" y="9267"/>
                    <a:pt x="18235" y="6087"/>
                  </a:cubicBezTo>
                  <a:cubicBezTo>
                    <a:pt x="17774" y="1639"/>
                    <a:pt x="12984" y="1"/>
                    <a:pt x="8734" y="1"/>
                  </a:cubicBezTo>
                  <a:close/>
                </a:path>
              </a:pathLst>
            </a:custGeom>
            <a:solidFill>
              <a:srgbClr val="D4D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102;p52"/>
            <p:cNvSpPr/>
            <p:nvPr/>
          </p:nvSpPr>
          <p:spPr>
            <a:xfrm>
              <a:off x="3837400" y="2586975"/>
              <a:ext cx="135875" cy="132950"/>
            </a:xfrm>
            <a:custGeom>
              <a:avLst/>
              <a:gdLst/>
              <a:ahLst/>
              <a:cxnLst/>
              <a:rect l="l" t="t" r="r" b="b"/>
              <a:pathLst>
                <a:path w="5435" h="5318" extrusionOk="0">
                  <a:moveTo>
                    <a:pt x="2463" y="1"/>
                  </a:moveTo>
                  <a:cubicBezTo>
                    <a:pt x="145" y="1"/>
                    <a:pt x="0" y="5317"/>
                    <a:pt x="2681" y="5317"/>
                  </a:cubicBezTo>
                  <a:cubicBezTo>
                    <a:pt x="4855" y="5317"/>
                    <a:pt x="5434" y="1"/>
                    <a:pt x="2463" y="1"/>
                  </a:cubicBezTo>
                  <a:close/>
                </a:path>
              </a:pathLst>
            </a:custGeom>
            <a:solidFill>
              <a:srgbClr val="878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103;p52"/>
            <p:cNvSpPr/>
            <p:nvPr/>
          </p:nvSpPr>
          <p:spPr>
            <a:xfrm>
              <a:off x="3990175" y="2599050"/>
              <a:ext cx="135875" cy="132975"/>
            </a:xfrm>
            <a:custGeom>
              <a:avLst/>
              <a:gdLst/>
              <a:ahLst/>
              <a:cxnLst/>
              <a:rect l="l" t="t" r="r" b="b"/>
              <a:pathLst>
                <a:path w="5435" h="5319" extrusionOk="0">
                  <a:moveTo>
                    <a:pt x="2970" y="0"/>
                  </a:moveTo>
                  <a:cubicBezTo>
                    <a:pt x="1" y="0"/>
                    <a:pt x="579" y="5318"/>
                    <a:pt x="2754" y="5318"/>
                  </a:cubicBezTo>
                  <a:cubicBezTo>
                    <a:pt x="5435" y="5318"/>
                    <a:pt x="5290" y="0"/>
                    <a:pt x="2970" y="0"/>
                  </a:cubicBezTo>
                  <a:close/>
                </a:path>
              </a:pathLst>
            </a:custGeom>
            <a:solidFill>
              <a:srgbClr val="878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104;p52"/>
            <p:cNvSpPr/>
            <p:nvPr/>
          </p:nvSpPr>
          <p:spPr>
            <a:xfrm>
              <a:off x="3837400" y="2605075"/>
              <a:ext cx="135875" cy="99725"/>
            </a:xfrm>
            <a:custGeom>
              <a:avLst/>
              <a:gdLst/>
              <a:ahLst/>
              <a:cxnLst/>
              <a:rect l="l" t="t" r="r" b="b"/>
              <a:pathLst>
                <a:path w="5435" h="3989" extrusionOk="0">
                  <a:moveTo>
                    <a:pt x="2463" y="1"/>
                  </a:moveTo>
                  <a:cubicBezTo>
                    <a:pt x="145" y="1"/>
                    <a:pt x="0" y="3989"/>
                    <a:pt x="2681" y="3989"/>
                  </a:cubicBezTo>
                  <a:cubicBezTo>
                    <a:pt x="4855" y="3989"/>
                    <a:pt x="5434" y="1"/>
                    <a:pt x="2463" y="1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105;p52"/>
            <p:cNvSpPr/>
            <p:nvPr/>
          </p:nvSpPr>
          <p:spPr>
            <a:xfrm>
              <a:off x="3990175" y="2614175"/>
              <a:ext cx="135875" cy="99725"/>
            </a:xfrm>
            <a:custGeom>
              <a:avLst/>
              <a:gdLst/>
              <a:ahLst/>
              <a:cxnLst/>
              <a:rect l="l" t="t" r="r" b="b"/>
              <a:pathLst>
                <a:path w="5435" h="3989" extrusionOk="0">
                  <a:moveTo>
                    <a:pt x="2972" y="0"/>
                  </a:moveTo>
                  <a:cubicBezTo>
                    <a:pt x="1" y="0"/>
                    <a:pt x="580" y="3988"/>
                    <a:pt x="2754" y="3988"/>
                  </a:cubicBezTo>
                  <a:cubicBezTo>
                    <a:pt x="5435" y="3988"/>
                    <a:pt x="5290" y="0"/>
                    <a:pt x="2972" y="0"/>
                  </a:cubicBez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106;p52"/>
            <p:cNvSpPr/>
            <p:nvPr/>
          </p:nvSpPr>
          <p:spPr>
            <a:xfrm>
              <a:off x="3958750" y="2700800"/>
              <a:ext cx="39500" cy="35150"/>
            </a:xfrm>
            <a:custGeom>
              <a:avLst/>
              <a:gdLst/>
              <a:ahLst/>
              <a:cxnLst/>
              <a:rect l="l" t="t" r="r" b="b"/>
              <a:pathLst>
                <a:path w="1580" h="1406" extrusionOk="0">
                  <a:moveTo>
                    <a:pt x="912" y="0"/>
                  </a:moveTo>
                  <a:lnTo>
                    <a:pt x="1" y="1284"/>
                  </a:lnTo>
                  <a:lnTo>
                    <a:pt x="1580" y="1406"/>
                  </a:lnTo>
                  <a:lnTo>
                    <a:pt x="1580" y="1406"/>
                  </a:lnTo>
                  <a:lnTo>
                    <a:pt x="912" y="0"/>
                  </a:lnTo>
                  <a:close/>
                </a:path>
              </a:pathLst>
            </a:custGeom>
            <a:solidFill>
              <a:srgbClr val="0C0A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107;p52"/>
            <p:cNvSpPr/>
            <p:nvPr/>
          </p:nvSpPr>
          <p:spPr>
            <a:xfrm>
              <a:off x="3909400" y="2808475"/>
              <a:ext cx="59675" cy="48200"/>
            </a:xfrm>
            <a:custGeom>
              <a:avLst/>
              <a:gdLst/>
              <a:ahLst/>
              <a:cxnLst/>
              <a:rect l="l" t="t" r="r" b="b"/>
              <a:pathLst>
                <a:path w="2387" h="1928" extrusionOk="0">
                  <a:moveTo>
                    <a:pt x="2387" y="0"/>
                  </a:moveTo>
                  <a:lnTo>
                    <a:pt x="2387" y="0"/>
                  </a:lnTo>
                  <a:cubicBezTo>
                    <a:pt x="1838" y="941"/>
                    <a:pt x="1018" y="1496"/>
                    <a:pt x="1" y="1677"/>
                  </a:cubicBezTo>
                  <a:cubicBezTo>
                    <a:pt x="192" y="1840"/>
                    <a:pt x="434" y="1928"/>
                    <a:pt x="684" y="1928"/>
                  </a:cubicBezTo>
                  <a:cubicBezTo>
                    <a:pt x="686" y="1928"/>
                    <a:pt x="688" y="1928"/>
                    <a:pt x="690" y="1928"/>
                  </a:cubicBezTo>
                  <a:cubicBezTo>
                    <a:pt x="1424" y="1928"/>
                    <a:pt x="2236" y="1216"/>
                    <a:pt x="2387" y="0"/>
                  </a:cubicBezTo>
                  <a:close/>
                </a:path>
              </a:pathLst>
            </a:custGeom>
            <a:solidFill>
              <a:srgbClr val="878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108;p52"/>
            <p:cNvSpPr/>
            <p:nvPr/>
          </p:nvSpPr>
          <p:spPr>
            <a:xfrm>
              <a:off x="3820200" y="2793450"/>
              <a:ext cx="75900" cy="51225"/>
            </a:xfrm>
            <a:custGeom>
              <a:avLst/>
              <a:gdLst/>
              <a:ahLst/>
              <a:cxnLst/>
              <a:rect l="l" t="t" r="r" b="b"/>
              <a:pathLst>
                <a:path w="3036" h="2049" extrusionOk="0">
                  <a:moveTo>
                    <a:pt x="3036" y="0"/>
                  </a:moveTo>
                  <a:lnTo>
                    <a:pt x="3036" y="0"/>
                  </a:lnTo>
                  <a:cubicBezTo>
                    <a:pt x="2506" y="487"/>
                    <a:pt x="1934" y="945"/>
                    <a:pt x="1301" y="1289"/>
                  </a:cubicBezTo>
                  <a:cubicBezTo>
                    <a:pt x="871" y="1523"/>
                    <a:pt x="443" y="1616"/>
                    <a:pt x="1" y="1698"/>
                  </a:cubicBezTo>
                  <a:cubicBezTo>
                    <a:pt x="207" y="1943"/>
                    <a:pt x="463" y="2048"/>
                    <a:pt x="740" y="2048"/>
                  </a:cubicBezTo>
                  <a:cubicBezTo>
                    <a:pt x="1611" y="2048"/>
                    <a:pt x="2685" y="1002"/>
                    <a:pt x="3036" y="0"/>
                  </a:cubicBezTo>
                  <a:close/>
                </a:path>
              </a:pathLst>
            </a:custGeom>
            <a:solidFill>
              <a:srgbClr val="878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109;p52"/>
            <p:cNvSpPr/>
            <p:nvPr/>
          </p:nvSpPr>
          <p:spPr>
            <a:xfrm>
              <a:off x="4020050" y="2864325"/>
              <a:ext cx="7100" cy="1900"/>
            </a:xfrm>
            <a:custGeom>
              <a:avLst/>
              <a:gdLst/>
              <a:ahLst/>
              <a:cxnLst/>
              <a:rect l="l" t="t" r="r" b="b"/>
              <a:pathLst>
                <a:path w="284" h="76" extrusionOk="0">
                  <a:moveTo>
                    <a:pt x="283" y="0"/>
                  </a:moveTo>
                  <a:cubicBezTo>
                    <a:pt x="191" y="34"/>
                    <a:pt x="96" y="60"/>
                    <a:pt x="0" y="76"/>
                  </a:cubicBezTo>
                  <a:cubicBezTo>
                    <a:pt x="96" y="60"/>
                    <a:pt x="191" y="34"/>
                    <a:pt x="283" y="0"/>
                  </a:cubicBezTo>
                  <a:close/>
                </a:path>
              </a:pathLst>
            </a:custGeom>
            <a:solidFill>
              <a:srgbClr val="CECE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110;p52"/>
            <p:cNvSpPr/>
            <p:nvPr/>
          </p:nvSpPr>
          <p:spPr>
            <a:xfrm>
              <a:off x="3994525" y="2798200"/>
              <a:ext cx="63000" cy="68525"/>
            </a:xfrm>
            <a:custGeom>
              <a:avLst/>
              <a:gdLst/>
              <a:ahLst/>
              <a:cxnLst/>
              <a:rect l="l" t="t" r="r" b="b"/>
              <a:pathLst>
                <a:path w="2520" h="2741" extrusionOk="0">
                  <a:moveTo>
                    <a:pt x="2354" y="0"/>
                  </a:moveTo>
                  <a:cubicBezTo>
                    <a:pt x="1757" y="1141"/>
                    <a:pt x="1128" y="2135"/>
                    <a:pt x="0" y="2510"/>
                  </a:cubicBezTo>
                  <a:cubicBezTo>
                    <a:pt x="234" y="2656"/>
                    <a:pt x="498" y="2741"/>
                    <a:pt x="781" y="2741"/>
                  </a:cubicBezTo>
                  <a:cubicBezTo>
                    <a:pt x="862" y="2741"/>
                    <a:pt x="942" y="2735"/>
                    <a:pt x="1021" y="2721"/>
                  </a:cubicBezTo>
                  <a:cubicBezTo>
                    <a:pt x="1118" y="2705"/>
                    <a:pt x="1212" y="2679"/>
                    <a:pt x="1304" y="2645"/>
                  </a:cubicBezTo>
                  <a:cubicBezTo>
                    <a:pt x="2520" y="2156"/>
                    <a:pt x="2276" y="1117"/>
                    <a:pt x="2398" y="17"/>
                  </a:cubicBezTo>
                  <a:lnTo>
                    <a:pt x="2412" y="9"/>
                  </a:lnTo>
                  <a:lnTo>
                    <a:pt x="2405" y="10"/>
                  </a:lnTo>
                  <a:cubicBezTo>
                    <a:pt x="2388" y="9"/>
                    <a:pt x="2370" y="5"/>
                    <a:pt x="2354" y="0"/>
                  </a:cubicBezTo>
                  <a:close/>
                </a:path>
              </a:pathLst>
            </a:custGeom>
            <a:solidFill>
              <a:srgbClr val="878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111;p52"/>
            <p:cNvSpPr/>
            <p:nvPr/>
          </p:nvSpPr>
          <p:spPr>
            <a:xfrm>
              <a:off x="4181225" y="2495400"/>
              <a:ext cx="40875" cy="98225"/>
            </a:xfrm>
            <a:custGeom>
              <a:avLst/>
              <a:gdLst/>
              <a:ahLst/>
              <a:cxnLst/>
              <a:rect l="l" t="t" r="r" b="b"/>
              <a:pathLst>
                <a:path w="1635" h="3929" extrusionOk="0">
                  <a:moveTo>
                    <a:pt x="0" y="0"/>
                  </a:moveTo>
                  <a:cubicBezTo>
                    <a:pt x="414" y="419"/>
                    <a:pt x="764" y="894"/>
                    <a:pt x="1035" y="1428"/>
                  </a:cubicBezTo>
                  <a:lnTo>
                    <a:pt x="1035" y="1428"/>
                  </a:lnTo>
                  <a:cubicBezTo>
                    <a:pt x="764" y="894"/>
                    <a:pt x="414" y="419"/>
                    <a:pt x="0" y="0"/>
                  </a:cubicBezTo>
                  <a:close/>
                  <a:moveTo>
                    <a:pt x="1035" y="1428"/>
                  </a:moveTo>
                  <a:lnTo>
                    <a:pt x="1035" y="1428"/>
                  </a:lnTo>
                  <a:cubicBezTo>
                    <a:pt x="1305" y="1963"/>
                    <a:pt x="1495" y="2558"/>
                    <a:pt x="1587" y="3216"/>
                  </a:cubicBezTo>
                  <a:cubicBezTo>
                    <a:pt x="1495" y="2557"/>
                    <a:pt x="1305" y="1963"/>
                    <a:pt x="1035" y="1428"/>
                  </a:cubicBezTo>
                  <a:close/>
                  <a:moveTo>
                    <a:pt x="1594" y="3268"/>
                  </a:moveTo>
                  <a:lnTo>
                    <a:pt x="1594" y="3268"/>
                  </a:lnTo>
                  <a:cubicBezTo>
                    <a:pt x="1594" y="3274"/>
                    <a:pt x="1595" y="3281"/>
                    <a:pt x="1597" y="3288"/>
                  </a:cubicBezTo>
                  <a:lnTo>
                    <a:pt x="1597" y="3288"/>
                  </a:lnTo>
                  <a:cubicBezTo>
                    <a:pt x="1596" y="3282"/>
                    <a:pt x="1596" y="3275"/>
                    <a:pt x="1594" y="3268"/>
                  </a:cubicBezTo>
                  <a:close/>
                  <a:moveTo>
                    <a:pt x="1597" y="3288"/>
                  </a:moveTo>
                  <a:lnTo>
                    <a:pt x="1597" y="3288"/>
                  </a:lnTo>
                  <a:cubicBezTo>
                    <a:pt x="1597" y="3289"/>
                    <a:pt x="1597" y="3290"/>
                    <a:pt x="1597" y="3291"/>
                  </a:cubicBezTo>
                  <a:cubicBezTo>
                    <a:pt x="1597" y="3290"/>
                    <a:pt x="1597" y="3289"/>
                    <a:pt x="1597" y="3288"/>
                  </a:cubicBezTo>
                  <a:close/>
                  <a:moveTo>
                    <a:pt x="1601" y="3319"/>
                  </a:moveTo>
                  <a:lnTo>
                    <a:pt x="1601" y="3319"/>
                  </a:lnTo>
                  <a:cubicBezTo>
                    <a:pt x="1602" y="3327"/>
                    <a:pt x="1602" y="3334"/>
                    <a:pt x="1603" y="3342"/>
                  </a:cubicBezTo>
                  <a:cubicBezTo>
                    <a:pt x="1603" y="3334"/>
                    <a:pt x="1602" y="3327"/>
                    <a:pt x="1601" y="3319"/>
                  </a:cubicBezTo>
                  <a:close/>
                  <a:moveTo>
                    <a:pt x="1607" y="3371"/>
                  </a:moveTo>
                  <a:lnTo>
                    <a:pt x="1608" y="3383"/>
                  </a:lnTo>
                  <a:cubicBezTo>
                    <a:pt x="1608" y="3379"/>
                    <a:pt x="1608" y="3374"/>
                    <a:pt x="1607" y="3371"/>
                  </a:cubicBezTo>
                  <a:close/>
                  <a:moveTo>
                    <a:pt x="1608" y="3383"/>
                  </a:moveTo>
                  <a:cubicBezTo>
                    <a:pt x="1609" y="3387"/>
                    <a:pt x="1609" y="3391"/>
                    <a:pt x="1610" y="3395"/>
                  </a:cubicBezTo>
                  <a:lnTo>
                    <a:pt x="1608" y="3383"/>
                  </a:lnTo>
                  <a:close/>
                  <a:moveTo>
                    <a:pt x="1616" y="3447"/>
                  </a:moveTo>
                  <a:cubicBezTo>
                    <a:pt x="1627" y="3610"/>
                    <a:pt x="1633" y="3769"/>
                    <a:pt x="1635" y="3929"/>
                  </a:cubicBezTo>
                  <a:cubicBezTo>
                    <a:pt x="1635" y="3769"/>
                    <a:pt x="1628" y="3610"/>
                    <a:pt x="1616" y="3447"/>
                  </a:cubicBezTo>
                  <a:close/>
                </a:path>
              </a:pathLst>
            </a:custGeom>
            <a:solidFill>
              <a:srgbClr val="CECE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112;p52"/>
            <p:cNvSpPr/>
            <p:nvPr/>
          </p:nvSpPr>
          <p:spPr>
            <a:xfrm>
              <a:off x="3996175" y="2429600"/>
              <a:ext cx="267775" cy="422775"/>
            </a:xfrm>
            <a:custGeom>
              <a:avLst/>
              <a:gdLst/>
              <a:ahLst/>
              <a:cxnLst/>
              <a:rect l="l" t="t" r="r" b="b"/>
              <a:pathLst>
                <a:path w="10711" h="16911" extrusionOk="0">
                  <a:moveTo>
                    <a:pt x="1" y="1"/>
                  </a:moveTo>
                  <a:lnTo>
                    <a:pt x="2" y="2"/>
                  </a:lnTo>
                  <a:cubicBezTo>
                    <a:pt x="2" y="2"/>
                    <a:pt x="3" y="2"/>
                    <a:pt x="3" y="2"/>
                  </a:cubicBezTo>
                  <a:lnTo>
                    <a:pt x="3" y="2"/>
                  </a:lnTo>
                  <a:cubicBezTo>
                    <a:pt x="2" y="1"/>
                    <a:pt x="2" y="1"/>
                    <a:pt x="1" y="1"/>
                  </a:cubicBezTo>
                  <a:close/>
                  <a:moveTo>
                    <a:pt x="3" y="2"/>
                  </a:moveTo>
                  <a:cubicBezTo>
                    <a:pt x="2973" y="1932"/>
                    <a:pt x="10710" y="5531"/>
                    <a:pt x="4947" y="11612"/>
                  </a:cubicBezTo>
                  <a:lnTo>
                    <a:pt x="3246" y="12765"/>
                  </a:lnTo>
                  <a:cubicBezTo>
                    <a:pt x="3819" y="14090"/>
                    <a:pt x="3887" y="14479"/>
                    <a:pt x="4527" y="15622"/>
                  </a:cubicBezTo>
                  <a:cubicBezTo>
                    <a:pt x="4699" y="15930"/>
                    <a:pt x="4830" y="16600"/>
                    <a:pt x="4928" y="16910"/>
                  </a:cubicBezTo>
                  <a:cubicBezTo>
                    <a:pt x="5123" y="16829"/>
                    <a:pt x="5313" y="16689"/>
                    <a:pt x="5493" y="16472"/>
                  </a:cubicBezTo>
                  <a:cubicBezTo>
                    <a:pt x="5716" y="16219"/>
                    <a:pt x="5808" y="15929"/>
                    <a:pt x="5807" y="15626"/>
                  </a:cubicBezTo>
                  <a:cubicBezTo>
                    <a:pt x="5806" y="14610"/>
                    <a:pt x="4777" y="13430"/>
                    <a:pt x="4215" y="12866"/>
                  </a:cubicBezTo>
                  <a:cubicBezTo>
                    <a:pt x="6985" y="12052"/>
                    <a:pt x="9042" y="9534"/>
                    <a:pt x="9035" y="6561"/>
                  </a:cubicBezTo>
                  <a:cubicBezTo>
                    <a:pt x="9035" y="6401"/>
                    <a:pt x="9029" y="6242"/>
                    <a:pt x="9017" y="6079"/>
                  </a:cubicBezTo>
                  <a:cubicBezTo>
                    <a:pt x="9015" y="6063"/>
                    <a:pt x="9013" y="6045"/>
                    <a:pt x="9012" y="6028"/>
                  </a:cubicBezTo>
                  <a:lnTo>
                    <a:pt x="9012" y="6027"/>
                  </a:lnTo>
                  <a:cubicBezTo>
                    <a:pt x="9010" y="6019"/>
                    <a:pt x="9009" y="6010"/>
                    <a:pt x="9009" y="6001"/>
                  </a:cubicBezTo>
                  <a:cubicBezTo>
                    <a:pt x="9008" y="5994"/>
                    <a:pt x="9007" y="5985"/>
                    <a:pt x="9005" y="5976"/>
                  </a:cubicBezTo>
                  <a:cubicBezTo>
                    <a:pt x="9005" y="5976"/>
                    <a:pt x="9005" y="5975"/>
                    <a:pt x="9005" y="5974"/>
                  </a:cubicBezTo>
                  <a:cubicBezTo>
                    <a:pt x="9005" y="5966"/>
                    <a:pt x="9004" y="5959"/>
                    <a:pt x="9003" y="5951"/>
                  </a:cubicBezTo>
                  <a:lnTo>
                    <a:pt x="9003" y="5950"/>
                  </a:lnTo>
                  <a:cubicBezTo>
                    <a:pt x="9002" y="5942"/>
                    <a:pt x="9000" y="5934"/>
                    <a:pt x="8999" y="5925"/>
                  </a:cubicBezTo>
                  <a:cubicBezTo>
                    <a:pt x="8999" y="5925"/>
                    <a:pt x="8999" y="5925"/>
                    <a:pt x="8999" y="5923"/>
                  </a:cubicBezTo>
                  <a:cubicBezTo>
                    <a:pt x="8999" y="5916"/>
                    <a:pt x="8998" y="5907"/>
                    <a:pt x="8996" y="5900"/>
                  </a:cubicBezTo>
                  <a:lnTo>
                    <a:pt x="8996" y="5898"/>
                  </a:lnTo>
                  <a:cubicBezTo>
                    <a:pt x="8995" y="5890"/>
                    <a:pt x="8994" y="5882"/>
                    <a:pt x="8993" y="5874"/>
                  </a:cubicBezTo>
                  <a:lnTo>
                    <a:pt x="8993" y="5873"/>
                  </a:lnTo>
                  <a:cubicBezTo>
                    <a:pt x="8991" y="5864"/>
                    <a:pt x="8990" y="5857"/>
                    <a:pt x="8990" y="5848"/>
                  </a:cubicBezTo>
                  <a:cubicBezTo>
                    <a:pt x="8804" y="4532"/>
                    <a:pt x="8231" y="3471"/>
                    <a:pt x="7402" y="2632"/>
                  </a:cubicBezTo>
                  <a:lnTo>
                    <a:pt x="7401" y="2631"/>
                  </a:lnTo>
                  <a:lnTo>
                    <a:pt x="7387" y="2617"/>
                  </a:lnTo>
                  <a:lnTo>
                    <a:pt x="7385" y="2614"/>
                  </a:lnTo>
                  <a:lnTo>
                    <a:pt x="7372" y="2602"/>
                  </a:lnTo>
                  <a:lnTo>
                    <a:pt x="7368" y="2598"/>
                  </a:lnTo>
                  <a:lnTo>
                    <a:pt x="7357" y="2587"/>
                  </a:lnTo>
                  <a:cubicBezTo>
                    <a:pt x="7355" y="2584"/>
                    <a:pt x="7353" y="2583"/>
                    <a:pt x="7352" y="2582"/>
                  </a:cubicBezTo>
                  <a:lnTo>
                    <a:pt x="7341" y="2570"/>
                  </a:lnTo>
                  <a:lnTo>
                    <a:pt x="7334" y="2565"/>
                  </a:lnTo>
                  <a:lnTo>
                    <a:pt x="7326" y="2557"/>
                  </a:lnTo>
                  <a:lnTo>
                    <a:pt x="7318" y="2549"/>
                  </a:lnTo>
                  <a:lnTo>
                    <a:pt x="7311" y="2541"/>
                  </a:lnTo>
                  <a:lnTo>
                    <a:pt x="7302" y="2533"/>
                  </a:lnTo>
                  <a:lnTo>
                    <a:pt x="7295" y="2526"/>
                  </a:lnTo>
                  <a:lnTo>
                    <a:pt x="7285" y="2518"/>
                  </a:lnTo>
                  <a:lnTo>
                    <a:pt x="7282" y="2513"/>
                  </a:lnTo>
                  <a:lnTo>
                    <a:pt x="7269" y="2501"/>
                  </a:lnTo>
                  <a:cubicBezTo>
                    <a:pt x="5503" y="818"/>
                    <a:pt x="2684" y="81"/>
                    <a:pt x="3" y="2"/>
                  </a:cubicBezTo>
                  <a:close/>
                </a:path>
              </a:pathLst>
            </a:custGeom>
            <a:solidFill>
              <a:srgbClr val="878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1113;p52"/>
            <p:cNvSpPr/>
            <p:nvPr/>
          </p:nvSpPr>
          <p:spPr>
            <a:xfrm>
              <a:off x="3891425" y="2639350"/>
              <a:ext cx="43850" cy="34000"/>
            </a:xfrm>
            <a:custGeom>
              <a:avLst/>
              <a:gdLst/>
              <a:ahLst/>
              <a:cxnLst/>
              <a:rect l="l" t="t" r="r" b="b"/>
              <a:pathLst>
                <a:path w="1754" h="1360" extrusionOk="0">
                  <a:moveTo>
                    <a:pt x="878" y="0"/>
                  </a:moveTo>
                  <a:cubicBezTo>
                    <a:pt x="2" y="0"/>
                    <a:pt x="1" y="1359"/>
                    <a:pt x="878" y="1359"/>
                  </a:cubicBezTo>
                  <a:cubicBezTo>
                    <a:pt x="1752" y="1359"/>
                    <a:pt x="1753" y="0"/>
                    <a:pt x="878" y="0"/>
                  </a:cubicBezTo>
                  <a:close/>
                </a:path>
              </a:pathLst>
            </a:custGeom>
            <a:solidFill>
              <a:srgbClr val="5558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1114;p52"/>
            <p:cNvSpPr/>
            <p:nvPr/>
          </p:nvSpPr>
          <p:spPr>
            <a:xfrm>
              <a:off x="4054275" y="2650225"/>
              <a:ext cx="43800" cy="34000"/>
            </a:xfrm>
            <a:custGeom>
              <a:avLst/>
              <a:gdLst/>
              <a:ahLst/>
              <a:cxnLst/>
              <a:rect l="l" t="t" r="r" b="b"/>
              <a:pathLst>
                <a:path w="1752" h="1360" extrusionOk="0">
                  <a:moveTo>
                    <a:pt x="877" y="0"/>
                  </a:moveTo>
                  <a:cubicBezTo>
                    <a:pt x="0" y="0"/>
                    <a:pt x="0" y="1359"/>
                    <a:pt x="877" y="1359"/>
                  </a:cubicBezTo>
                  <a:cubicBezTo>
                    <a:pt x="1750" y="1359"/>
                    <a:pt x="1752" y="0"/>
                    <a:pt x="877" y="0"/>
                  </a:cubicBezTo>
                  <a:close/>
                </a:path>
              </a:pathLst>
            </a:custGeom>
            <a:solidFill>
              <a:srgbClr val="5558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1115;p52"/>
            <p:cNvSpPr/>
            <p:nvPr/>
          </p:nvSpPr>
          <p:spPr>
            <a:xfrm>
              <a:off x="3796425" y="2472150"/>
              <a:ext cx="92075" cy="150675"/>
            </a:xfrm>
            <a:custGeom>
              <a:avLst/>
              <a:gdLst/>
              <a:ahLst/>
              <a:cxnLst/>
              <a:rect l="l" t="t" r="r" b="b"/>
              <a:pathLst>
                <a:path w="3683" h="6027" extrusionOk="0">
                  <a:moveTo>
                    <a:pt x="3682" y="1"/>
                  </a:moveTo>
                  <a:lnTo>
                    <a:pt x="3682" y="1"/>
                  </a:lnTo>
                  <a:cubicBezTo>
                    <a:pt x="3682" y="1"/>
                    <a:pt x="3563" y="22"/>
                    <a:pt x="3361" y="71"/>
                  </a:cubicBezTo>
                  <a:cubicBezTo>
                    <a:pt x="3260" y="98"/>
                    <a:pt x="3137" y="123"/>
                    <a:pt x="3000" y="182"/>
                  </a:cubicBezTo>
                  <a:cubicBezTo>
                    <a:pt x="2864" y="237"/>
                    <a:pt x="2696" y="285"/>
                    <a:pt x="2538" y="374"/>
                  </a:cubicBezTo>
                  <a:cubicBezTo>
                    <a:pt x="2377" y="459"/>
                    <a:pt x="2198" y="548"/>
                    <a:pt x="2027" y="672"/>
                  </a:cubicBezTo>
                  <a:cubicBezTo>
                    <a:pt x="1940" y="733"/>
                    <a:pt x="1847" y="792"/>
                    <a:pt x="1760" y="863"/>
                  </a:cubicBezTo>
                  <a:cubicBezTo>
                    <a:pt x="1675" y="934"/>
                    <a:pt x="1589" y="1009"/>
                    <a:pt x="1501" y="1086"/>
                  </a:cubicBezTo>
                  <a:cubicBezTo>
                    <a:pt x="1409" y="1160"/>
                    <a:pt x="1336" y="1253"/>
                    <a:pt x="1252" y="1340"/>
                  </a:cubicBezTo>
                  <a:lnTo>
                    <a:pt x="1128" y="1473"/>
                  </a:lnTo>
                  <a:cubicBezTo>
                    <a:pt x="1089" y="1520"/>
                    <a:pt x="1054" y="1570"/>
                    <a:pt x="1016" y="1619"/>
                  </a:cubicBezTo>
                  <a:cubicBezTo>
                    <a:pt x="945" y="1718"/>
                    <a:pt x="862" y="1813"/>
                    <a:pt x="800" y="1919"/>
                  </a:cubicBezTo>
                  <a:lnTo>
                    <a:pt x="607" y="2240"/>
                  </a:lnTo>
                  <a:cubicBezTo>
                    <a:pt x="499" y="2463"/>
                    <a:pt x="385" y="2686"/>
                    <a:pt x="311" y="2918"/>
                  </a:cubicBezTo>
                  <a:cubicBezTo>
                    <a:pt x="220" y="3145"/>
                    <a:pt x="171" y="3379"/>
                    <a:pt x="116" y="3603"/>
                  </a:cubicBezTo>
                  <a:cubicBezTo>
                    <a:pt x="77" y="3828"/>
                    <a:pt x="34" y="4045"/>
                    <a:pt x="23" y="4254"/>
                  </a:cubicBezTo>
                  <a:cubicBezTo>
                    <a:pt x="16" y="4358"/>
                    <a:pt x="6" y="4459"/>
                    <a:pt x="3" y="4556"/>
                  </a:cubicBezTo>
                  <a:lnTo>
                    <a:pt x="3" y="4839"/>
                  </a:lnTo>
                  <a:cubicBezTo>
                    <a:pt x="0" y="5020"/>
                    <a:pt x="19" y="5184"/>
                    <a:pt x="31" y="5330"/>
                  </a:cubicBezTo>
                  <a:cubicBezTo>
                    <a:pt x="42" y="5456"/>
                    <a:pt x="58" y="5581"/>
                    <a:pt x="82" y="5704"/>
                  </a:cubicBezTo>
                  <a:cubicBezTo>
                    <a:pt x="118" y="5911"/>
                    <a:pt x="147" y="6027"/>
                    <a:pt x="147" y="6027"/>
                  </a:cubicBezTo>
                  <a:cubicBezTo>
                    <a:pt x="147" y="6027"/>
                    <a:pt x="181" y="5910"/>
                    <a:pt x="226" y="5709"/>
                  </a:cubicBezTo>
                  <a:cubicBezTo>
                    <a:pt x="246" y="5607"/>
                    <a:pt x="277" y="5485"/>
                    <a:pt x="309" y="5347"/>
                  </a:cubicBezTo>
                  <a:cubicBezTo>
                    <a:pt x="341" y="5208"/>
                    <a:pt x="375" y="5052"/>
                    <a:pt x="420" y="4885"/>
                  </a:cubicBezTo>
                  <a:cubicBezTo>
                    <a:pt x="459" y="4718"/>
                    <a:pt x="504" y="4538"/>
                    <a:pt x="559" y="4351"/>
                  </a:cubicBezTo>
                  <a:cubicBezTo>
                    <a:pt x="606" y="4161"/>
                    <a:pt x="678" y="3970"/>
                    <a:pt x="735" y="3770"/>
                  </a:cubicBezTo>
                  <a:cubicBezTo>
                    <a:pt x="811" y="3575"/>
                    <a:pt x="875" y="3370"/>
                    <a:pt x="966" y="3173"/>
                  </a:cubicBezTo>
                  <a:cubicBezTo>
                    <a:pt x="1045" y="2972"/>
                    <a:pt x="1147" y="2779"/>
                    <a:pt x="1245" y="2585"/>
                  </a:cubicBezTo>
                  <a:lnTo>
                    <a:pt x="1407" y="2303"/>
                  </a:lnTo>
                  <a:cubicBezTo>
                    <a:pt x="1461" y="2209"/>
                    <a:pt x="1525" y="2122"/>
                    <a:pt x="1583" y="2033"/>
                  </a:cubicBezTo>
                  <a:cubicBezTo>
                    <a:pt x="1641" y="1943"/>
                    <a:pt x="1702" y="1857"/>
                    <a:pt x="1769" y="1775"/>
                  </a:cubicBezTo>
                  <a:cubicBezTo>
                    <a:pt x="1836" y="1693"/>
                    <a:pt x="1892" y="1605"/>
                    <a:pt x="1963" y="1530"/>
                  </a:cubicBezTo>
                  <a:cubicBezTo>
                    <a:pt x="2030" y="1453"/>
                    <a:pt x="2100" y="1379"/>
                    <a:pt x="2164" y="1302"/>
                  </a:cubicBezTo>
                  <a:cubicBezTo>
                    <a:pt x="2228" y="1225"/>
                    <a:pt x="2303" y="1164"/>
                    <a:pt x="2369" y="1093"/>
                  </a:cubicBezTo>
                  <a:cubicBezTo>
                    <a:pt x="2501" y="953"/>
                    <a:pt x="2643" y="838"/>
                    <a:pt x="2768" y="724"/>
                  </a:cubicBezTo>
                  <a:cubicBezTo>
                    <a:pt x="2828" y="668"/>
                    <a:pt x="2889" y="616"/>
                    <a:pt x="2955" y="567"/>
                  </a:cubicBezTo>
                  <a:lnTo>
                    <a:pt x="3127" y="427"/>
                  </a:lnTo>
                  <a:cubicBezTo>
                    <a:pt x="3234" y="338"/>
                    <a:pt x="3338" y="262"/>
                    <a:pt x="3422" y="202"/>
                  </a:cubicBezTo>
                  <a:cubicBezTo>
                    <a:pt x="3589" y="79"/>
                    <a:pt x="3682" y="1"/>
                    <a:pt x="36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1116;p52"/>
            <p:cNvSpPr/>
            <p:nvPr/>
          </p:nvSpPr>
          <p:spPr>
            <a:xfrm>
              <a:off x="3829450" y="2780075"/>
              <a:ext cx="30725" cy="39900"/>
            </a:xfrm>
            <a:custGeom>
              <a:avLst/>
              <a:gdLst/>
              <a:ahLst/>
              <a:cxnLst/>
              <a:rect l="l" t="t" r="r" b="b"/>
              <a:pathLst>
                <a:path w="1229" h="1596" extrusionOk="0">
                  <a:moveTo>
                    <a:pt x="1074" y="0"/>
                  </a:moveTo>
                  <a:cubicBezTo>
                    <a:pt x="1000" y="0"/>
                    <a:pt x="926" y="8"/>
                    <a:pt x="854" y="22"/>
                  </a:cubicBezTo>
                  <a:cubicBezTo>
                    <a:pt x="750" y="46"/>
                    <a:pt x="630" y="83"/>
                    <a:pt x="517" y="157"/>
                  </a:cubicBezTo>
                  <a:cubicBezTo>
                    <a:pt x="459" y="192"/>
                    <a:pt x="400" y="226"/>
                    <a:pt x="349" y="280"/>
                  </a:cubicBezTo>
                  <a:cubicBezTo>
                    <a:pt x="293" y="332"/>
                    <a:pt x="242" y="386"/>
                    <a:pt x="195" y="445"/>
                  </a:cubicBezTo>
                  <a:cubicBezTo>
                    <a:pt x="152" y="510"/>
                    <a:pt x="114" y="578"/>
                    <a:pt x="80" y="650"/>
                  </a:cubicBezTo>
                  <a:cubicBezTo>
                    <a:pt x="44" y="718"/>
                    <a:pt x="33" y="798"/>
                    <a:pt x="17" y="869"/>
                  </a:cubicBezTo>
                  <a:cubicBezTo>
                    <a:pt x="10" y="905"/>
                    <a:pt x="3" y="940"/>
                    <a:pt x="0" y="975"/>
                  </a:cubicBezTo>
                  <a:cubicBezTo>
                    <a:pt x="0" y="1011"/>
                    <a:pt x="2" y="1045"/>
                    <a:pt x="5" y="1079"/>
                  </a:cubicBezTo>
                  <a:cubicBezTo>
                    <a:pt x="10" y="1140"/>
                    <a:pt x="20" y="1200"/>
                    <a:pt x="34" y="1262"/>
                  </a:cubicBezTo>
                  <a:cubicBezTo>
                    <a:pt x="46" y="1317"/>
                    <a:pt x="76" y="1365"/>
                    <a:pt x="97" y="1407"/>
                  </a:cubicBezTo>
                  <a:cubicBezTo>
                    <a:pt x="116" y="1443"/>
                    <a:pt x="137" y="1478"/>
                    <a:pt x="161" y="1511"/>
                  </a:cubicBezTo>
                  <a:cubicBezTo>
                    <a:pt x="176" y="1534"/>
                    <a:pt x="194" y="1555"/>
                    <a:pt x="213" y="1574"/>
                  </a:cubicBezTo>
                  <a:lnTo>
                    <a:pt x="232" y="1595"/>
                  </a:lnTo>
                  <a:lnTo>
                    <a:pt x="252" y="1573"/>
                  </a:lnTo>
                  <a:cubicBezTo>
                    <a:pt x="264" y="1558"/>
                    <a:pt x="286" y="1536"/>
                    <a:pt x="306" y="1510"/>
                  </a:cubicBezTo>
                  <a:cubicBezTo>
                    <a:pt x="326" y="1483"/>
                    <a:pt x="352" y="1453"/>
                    <a:pt x="374" y="1419"/>
                  </a:cubicBezTo>
                  <a:cubicBezTo>
                    <a:pt x="400" y="1385"/>
                    <a:pt x="420" y="1346"/>
                    <a:pt x="450" y="1311"/>
                  </a:cubicBezTo>
                  <a:cubicBezTo>
                    <a:pt x="481" y="1276"/>
                    <a:pt x="511" y="1239"/>
                    <a:pt x="537" y="1202"/>
                  </a:cubicBezTo>
                  <a:cubicBezTo>
                    <a:pt x="551" y="1183"/>
                    <a:pt x="561" y="1163"/>
                    <a:pt x="574" y="1144"/>
                  </a:cubicBezTo>
                  <a:cubicBezTo>
                    <a:pt x="591" y="1128"/>
                    <a:pt x="604" y="1109"/>
                    <a:pt x="620" y="1091"/>
                  </a:cubicBezTo>
                  <a:cubicBezTo>
                    <a:pt x="650" y="1057"/>
                    <a:pt x="668" y="1018"/>
                    <a:pt x="698" y="983"/>
                  </a:cubicBezTo>
                  <a:cubicBezTo>
                    <a:pt x="728" y="949"/>
                    <a:pt x="756" y="913"/>
                    <a:pt x="779" y="874"/>
                  </a:cubicBezTo>
                  <a:cubicBezTo>
                    <a:pt x="810" y="836"/>
                    <a:pt x="838" y="797"/>
                    <a:pt x="864" y="755"/>
                  </a:cubicBezTo>
                  <a:cubicBezTo>
                    <a:pt x="887" y="714"/>
                    <a:pt x="923" y="672"/>
                    <a:pt x="950" y="628"/>
                  </a:cubicBezTo>
                  <a:cubicBezTo>
                    <a:pt x="1002" y="539"/>
                    <a:pt x="1059" y="450"/>
                    <a:pt x="1100" y="359"/>
                  </a:cubicBezTo>
                  <a:cubicBezTo>
                    <a:pt x="1142" y="268"/>
                    <a:pt x="1182" y="182"/>
                    <a:pt x="1201" y="117"/>
                  </a:cubicBezTo>
                  <a:cubicBezTo>
                    <a:pt x="1209" y="92"/>
                    <a:pt x="1216" y="65"/>
                    <a:pt x="1221" y="39"/>
                  </a:cubicBezTo>
                  <a:cubicBezTo>
                    <a:pt x="1226" y="20"/>
                    <a:pt x="1229" y="10"/>
                    <a:pt x="1229" y="10"/>
                  </a:cubicBezTo>
                  <a:lnTo>
                    <a:pt x="1200" y="6"/>
                  </a:lnTo>
                  <a:cubicBezTo>
                    <a:pt x="1173" y="4"/>
                    <a:pt x="1146" y="1"/>
                    <a:pt x="1118" y="1"/>
                  </a:cubicBezTo>
                  <a:cubicBezTo>
                    <a:pt x="1103" y="0"/>
                    <a:pt x="1088" y="0"/>
                    <a:pt x="107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6" name="Google Shape;1117;p52"/>
          <p:cNvGrpSpPr/>
          <p:nvPr/>
        </p:nvGrpSpPr>
        <p:grpSpPr>
          <a:xfrm>
            <a:off x="149609" y="3598442"/>
            <a:ext cx="2085165" cy="1443706"/>
            <a:chOff x="5170150" y="3003825"/>
            <a:chExt cx="1328300" cy="919675"/>
          </a:xfrm>
        </p:grpSpPr>
        <p:sp>
          <p:nvSpPr>
            <p:cNvPr id="207" name="Google Shape;1118;p52"/>
            <p:cNvSpPr/>
            <p:nvPr/>
          </p:nvSpPr>
          <p:spPr>
            <a:xfrm>
              <a:off x="5170150" y="3003825"/>
              <a:ext cx="394550" cy="887300"/>
            </a:xfrm>
            <a:custGeom>
              <a:avLst/>
              <a:gdLst/>
              <a:ahLst/>
              <a:cxnLst/>
              <a:rect l="l" t="t" r="r" b="b"/>
              <a:pathLst>
                <a:path w="15782" h="35492" extrusionOk="0">
                  <a:moveTo>
                    <a:pt x="9526" y="0"/>
                  </a:moveTo>
                  <a:cubicBezTo>
                    <a:pt x="7892" y="0"/>
                    <a:pt x="6037" y="877"/>
                    <a:pt x="4380" y="2684"/>
                  </a:cubicBezTo>
                  <a:cubicBezTo>
                    <a:pt x="2006" y="5248"/>
                    <a:pt x="40" y="9766"/>
                    <a:pt x="64" y="15543"/>
                  </a:cubicBezTo>
                  <a:cubicBezTo>
                    <a:pt x="1" y="21294"/>
                    <a:pt x="1938" y="26899"/>
                    <a:pt x="4303" y="30530"/>
                  </a:cubicBezTo>
                  <a:cubicBezTo>
                    <a:pt x="6402" y="33789"/>
                    <a:pt x="8835" y="35492"/>
                    <a:pt x="10730" y="35492"/>
                  </a:cubicBezTo>
                  <a:cubicBezTo>
                    <a:pt x="10981" y="35492"/>
                    <a:pt x="11224" y="35462"/>
                    <a:pt x="11454" y="35401"/>
                  </a:cubicBezTo>
                  <a:cubicBezTo>
                    <a:pt x="15416" y="34109"/>
                    <a:pt x="15642" y="26436"/>
                    <a:pt x="15780" y="18509"/>
                  </a:cubicBezTo>
                  <a:lnTo>
                    <a:pt x="15782" y="18510"/>
                  </a:lnTo>
                  <a:cubicBezTo>
                    <a:pt x="15663" y="10519"/>
                    <a:pt x="15457" y="2932"/>
                    <a:pt x="11520" y="505"/>
                  </a:cubicBezTo>
                  <a:cubicBezTo>
                    <a:pt x="10922" y="170"/>
                    <a:pt x="10245" y="0"/>
                    <a:pt x="9526" y="0"/>
                  </a:cubicBezTo>
                  <a:close/>
                </a:path>
              </a:pathLst>
            </a:custGeom>
            <a:solidFill>
              <a:srgbClr val="6E68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1119;p52"/>
            <p:cNvSpPr/>
            <p:nvPr/>
          </p:nvSpPr>
          <p:spPr>
            <a:xfrm>
              <a:off x="5304375" y="3025950"/>
              <a:ext cx="195750" cy="848150"/>
            </a:xfrm>
            <a:custGeom>
              <a:avLst/>
              <a:gdLst/>
              <a:ahLst/>
              <a:cxnLst/>
              <a:rect l="l" t="t" r="r" b="b"/>
              <a:pathLst>
                <a:path w="7830" h="33926" extrusionOk="0">
                  <a:moveTo>
                    <a:pt x="6676" y="0"/>
                  </a:moveTo>
                  <a:cubicBezTo>
                    <a:pt x="5802" y="541"/>
                    <a:pt x="4941" y="1305"/>
                    <a:pt x="4138" y="2298"/>
                  </a:cubicBezTo>
                  <a:cubicBezTo>
                    <a:pt x="1842" y="5108"/>
                    <a:pt x="30" y="9785"/>
                    <a:pt x="48" y="15532"/>
                  </a:cubicBezTo>
                  <a:cubicBezTo>
                    <a:pt x="0" y="21263"/>
                    <a:pt x="1787" y="26738"/>
                    <a:pt x="4079" y="30336"/>
                  </a:cubicBezTo>
                  <a:cubicBezTo>
                    <a:pt x="5053" y="31881"/>
                    <a:pt x="6118" y="33087"/>
                    <a:pt x="7188" y="33925"/>
                  </a:cubicBezTo>
                  <a:cubicBezTo>
                    <a:pt x="7423" y="33738"/>
                    <a:pt x="7638" y="33528"/>
                    <a:pt x="7829" y="33297"/>
                  </a:cubicBezTo>
                  <a:cubicBezTo>
                    <a:pt x="7087" y="32570"/>
                    <a:pt x="6362" y="31669"/>
                    <a:pt x="5680" y="30599"/>
                  </a:cubicBezTo>
                  <a:cubicBezTo>
                    <a:pt x="4985" y="29521"/>
                    <a:pt x="4336" y="28270"/>
                    <a:pt x="3771" y="26890"/>
                  </a:cubicBezTo>
                  <a:cubicBezTo>
                    <a:pt x="3678" y="26764"/>
                    <a:pt x="3586" y="26637"/>
                    <a:pt x="3498" y="26509"/>
                  </a:cubicBezTo>
                  <a:cubicBezTo>
                    <a:pt x="2721" y="25380"/>
                    <a:pt x="2115" y="24208"/>
                    <a:pt x="1745" y="23001"/>
                  </a:cubicBezTo>
                  <a:cubicBezTo>
                    <a:pt x="1547" y="22350"/>
                    <a:pt x="1444" y="21698"/>
                    <a:pt x="1371" y="21048"/>
                  </a:cubicBezTo>
                  <a:cubicBezTo>
                    <a:pt x="1305" y="20481"/>
                    <a:pt x="1279" y="19910"/>
                    <a:pt x="1290" y="19339"/>
                  </a:cubicBezTo>
                  <a:cubicBezTo>
                    <a:pt x="1301" y="18781"/>
                    <a:pt x="1347" y="18225"/>
                    <a:pt x="1427" y="17673"/>
                  </a:cubicBezTo>
                  <a:cubicBezTo>
                    <a:pt x="1445" y="17544"/>
                    <a:pt x="1465" y="17414"/>
                    <a:pt x="1486" y="17286"/>
                  </a:cubicBezTo>
                  <a:cubicBezTo>
                    <a:pt x="1530" y="17011"/>
                    <a:pt x="1582" y="16738"/>
                    <a:pt x="1642" y="16467"/>
                  </a:cubicBezTo>
                  <a:cubicBezTo>
                    <a:pt x="1638" y="16265"/>
                    <a:pt x="1638" y="16064"/>
                    <a:pt x="1640" y="15861"/>
                  </a:cubicBezTo>
                  <a:cubicBezTo>
                    <a:pt x="1621" y="10113"/>
                    <a:pt x="3435" y="5408"/>
                    <a:pt x="5733" y="2560"/>
                  </a:cubicBezTo>
                  <a:cubicBezTo>
                    <a:pt x="6291" y="1863"/>
                    <a:pt x="6879" y="1274"/>
                    <a:pt x="7478" y="793"/>
                  </a:cubicBezTo>
                  <a:cubicBezTo>
                    <a:pt x="7238" y="503"/>
                    <a:pt x="6969" y="238"/>
                    <a:pt x="6676" y="1"/>
                  </a:cubicBezTo>
                  <a:lnTo>
                    <a:pt x="6676" y="0"/>
                  </a:lnTo>
                  <a:close/>
                </a:path>
              </a:pathLst>
            </a:custGeom>
            <a:solidFill>
              <a:srgbClr val="4843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1120;p52"/>
            <p:cNvSpPr/>
            <p:nvPr/>
          </p:nvSpPr>
          <p:spPr>
            <a:xfrm>
              <a:off x="5344150" y="3006025"/>
              <a:ext cx="421425" cy="906975"/>
            </a:xfrm>
            <a:custGeom>
              <a:avLst/>
              <a:gdLst/>
              <a:ahLst/>
              <a:cxnLst/>
              <a:rect l="l" t="t" r="r" b="b"/>
              <a:pathLst>
                <a:path w="16857" h="36279" extrusionOk="0">
                  <a:moveTo>
                    <a:pt x="9849" y="0"/>
                  </a:moveTo>
                  <a:cubicBezTo>
                    <a:pt x="7999" y="0"/>
                    <a:pt x="5925" y="1131"/>
                    <a:pt x="4142" y="3357"/>
                  </a:cubicBezTo>
                  <a:cubicBezTo>
                    <a:pt x="1844" y="6205"/>
                    <a:pt x="30" y="10910"/>
                    <a:pt x="49" y="16657"/>
                  </a:cubicBezTo>
                  <a:cubicBezTo>
                    <a:pt x="1" y="22388"/>
                    <a:pt x="1795" y="27834"/>
                    <a:pt x="4089" y="31396"/>
                  </a:cubicBezTo>
                  <a:cubicBezTo>
                    <a:pt x="6120" y="34580"/>
                    <a:pt x="8540" y="36279"/>
                    <a:pt x="10576" y="36279"/>
                  </a:cubicBezTo>
                  <a:cubicBezTo>
                    <a:pt x="10850" y="36279"/>
                    <a:pt x="11117" y="36248"/>
                    <a:pt x="11375" y="36186"/>
                  </a:cubicBezTo>
                  <a:cubicBezTo>
                    <a:pt x="15768" y="34909"/>
                    <a:pt x="16757" y="26944"/>
                    <a:pt x="16857" y="18539"/>
                  </a:cubicBezTo>
                  <a:cubicBezTo>
                    <a:pt x="16762" y="10087"/>
                    <a:pt x="15780" y="2230"/>
                    <a:pt x="11412" y="296"/>
                  </a:cubicBezTo>
                  <a:cubicBezTo>
                    <a:pt x="10919" y="98"/>
                    <a:pt x="10394" y="0"/>
                    <a:pt x="9849" y="0"/>
                  </a:cubicBezTo>
                  <a:close/>
                </a:path>
              </a:pathLst>
            </a:custGeom>
            <a:solidFill>
              <a:srgbClr val="6E68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1121;p52"/>
            <p:cNvSpPr/>
            <p:nvPr/>
          </p:nvSpPr>
          <p:spPr>
            <a:xfrm>
              <a:off x="5696225" y="3847800"/>
              <a:ext cx="6050" cy="9600"/>
            </a:xfrm>
            <a:custGeom>
              <a:avLst/>
              <a:gdLst/>
              <a:ahLst/>
              <a:cxnLst/>
              <a:rect l="l" t="t" r="r" b="b"/>
              <a:pathLst>
                <a:path w="242" h="384" extrusionOk="0">
                  <a:moveTo>
                    <a:pt x="240" y="0"/>
                  </a:moveTo>
                  <a:cubicBezTo>
                    <a:pt x="162" y="132"/>
                    <a:pt x="82" y="261"/>
                    <a:pt x="0" y="384"/>
                  </a:cubicBezTo>
                  <a:cubicBezTo>
                    <a:pt x="83" y="261"/>
                    <a:pt x="162" y="132"/>
                    <a:pt x="242" y="0"/>
                  </a:cubicBezTo>
                  <a:close/>
                </a:path>
              </a:pathLst>
            </a:custGeom>
            <a:solidFill>
              <a:srgbClr val="A8A4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1122;p52"/>
            <p:cNvSpPr/>
            <p:nvPr/>
          </p:nvSpPr>
          <p:spPr>
            <a:xfrm>
              <a:off x="5566375" y="3075875"/>
              <a:ext cx="145350" cy="781525"/>
            </a:xfrm>
            <a:custGeom>
              <a:avLst/>
              <a:gdLst/>
              <a:ahLst/>
              <a:cxnLst/>
              <a:rect l="l" t="t" r="r" b="b"/>
              <a:pathLst>
                <a:path w="5814" h="31261" extrusionOk="0">
                  <a:moveTo>
                    <a:pt x="5216" y="1"/>
                  </a:moveTo>
                  <a:cubicBezTo>
                    <a:pt x="3630" y="1409"/>
                    <a:pt x="2303" y="3583"/>
                    <a:pt x="1383" y="6286"/>
                  </a:cubicBezTo>
                  <a:cubicBezTo>
                    <a:pt x="1679" y="6595"/>
                    <a:pt x="1983" y="6896"/>
                    <a:pt x="2292" y="7191"/>
                  </a:cubicBezTo>
                  <a:cubicBezTo>
                    <a:pt x="2325" y="7222"/>
                    <a:pt x="2359" y="7254"/>
                    <a:pt x="2392" y="7285"/>
                  </a:cubicBezTo>
                  <a:cubicBezTo>
                    <a:pt x="3214" y="4722"/>
                    <a:pt x="4395" y="2603"/>
                    <a:pt x="5814" y="1121"/>
                  </a:cubicBezTo>
                  <a:cubicBezTo>
                    <a:pt x="5805" y="1102"/>
                    <a:pt x="5796" y="1083"/>
                    <a:pt x="5788" y="1065"/>
                  </a:cubicBezTo>
                  <a:cubicBezTo>
                    <a:pt x="5618" y="699"/>
                    <a:pt x="5427" y="344"/>
                    <a:pt x="5216" y="1"/>
                  </a:cubicBezTo>
                  <a:close/>
                  <a:moveTo>
                    <a:pt x="1415" y="11644"/>
                  </a:moveTo>
                  <a:lnTo>
                    <a:pt x="1415" y="11644"/>
                  </a:lnTo>
                  <a:cubicBezTo>
                    <a:pt x="1192" y="11723"/>
                    <a:pt x="966" y="11796"/>
                    <a:pt x="739" y="11864"/>
                  </a:cubicBezTo>
                  <a:cubicBezTo>
                    <a:pt x="551" y="11920"/>
                    <a:pt x="360" y="11965"/>
                    <a:pt x="168" y="12000"/>
                  </a:cubicBezTo>
                  <a:cubicBezTo>
                    <a:pt x="58" y="13066"/>
                    <a:pt x="3" y="14137"/>
                    <a:pt x="2" y="15210"/>
                  </a:cubicBezTo>
                  <a:cubicBezTo>
                    <a:pt x="1" y="16428"/>
                    <a:pt x="67" y="17646"/>
                    <a:pt x="202" y="18857"/>
                  </a:cubicBezTo>
                  <a:cubicBezTo>
                    <a:pt x="216" y="18882"/>
                    <a:pt x="229" y="18909"/>
                    <a:pt x="243" y="18934"/>
                  </a:cubicBezTo>
                  <a:cubicBezTo>
                    <a:pt x="439" y="19293"/>
                    <a:pt x="629" y="19657"/>
                    <a:pt x="850" y="20007"/>
                  </a:cubicBezTo>
                  <a:cubicBezTo>
                    <a:pt x="1072" y="20358"/>
                    <a:pt x="1301" y="20710"/>
                    <a:pt x="1537" y="21058"/>
                  </a:cubicBezTo>
                  <a:cubicBezTo>
                    <a:pt x="1259" y="19346"/>
                    <a:pt x="1122" y="17612"/>
                    <a:pt x="1126" y="15877"/>
                  </a:cubicBezTo>
                  <a:cubicBezTo>
                    <a:pt x="1126" y="14462"/>
                    <a:pt x="1223" y="13047"/>
                    <a:pt x="1415" y="11644"/>
                  </a:cubicBezTo>
                  <a:close/>
                  <a:moveTo>
                    <a:pt x="3269" y="27157"/>
                  </a:moveTo>
                  <a:cubicBezTo>
                    <a:pt x="3186" y="27247"/>
                    <a:pt x="3103" y="27337"/>
                    <a:pt x="3022" y="27426"/>
                  </a:cubicBezTo>
                  <a:cubicBezTo>
                    <a:pt x="2924" y="27533"/>
                    <a:pt x="2821" y="27635"/>
                    <a:pt x="2714" y="27736"/>
                  </a:cubicBezTo>
                  <a:cubicBezTo>
                    <a:pt x="3432" y="29141"/>
                    <a:pt x="4268" y="30338"/>
                    <a:pt x="5193" y="31261"/>
                  </a:cubicBezTo>
                  <a:cubicBezTo>
                    <a:pt x="5276" y="31138"/>
                    <a:pt x="5356" y="31009"/>
                    <a:pt x="5434" y="30877"/>
                  </a:cubicBezTo>
                  <a:cubicBezTo>
                    <a:pt x="4616" y="29848"/>
                    <a:pt x="3885" y="28589"/>
                    <a:pt x="3269" y="27157"/>
                  </a:cubicBezTo>
                  <a:close/>
                </a:path>
              </a:pathLst>
            </a:custGeom>
            <a:solidFill>
              <a:srgbClr val="4843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1123;p52"/>
            <p:cNvSpPr/>
            <p:nvPr/>
          </p:nvSpPr>
          <p:spPr>
            <a:xfrm>
              <a:off x="6103900" y="3003825"/>
              <a:ext cx="394550" cy="887300"/>
            </a:xfrm>
            <a:custGeom>
              <a:avLst/>
              <a:gdLst/>
              <a:ahLst/>
              <a:cxnLst/>
              <a:rect l="l" t="t" r="r" b="b"/>
              <a:pathLst>
                <a:path w="15782" h="35492" extrusionOk="0">
                  <a:moveTo>
                    <a:pt x="6256" y="0"/>
                  </a:moveTo>
                  <a:cubicBezTo>
                    <a:pt x="5536" y="0"/>
                    <a:pt x="4860" y="170"/>
                    <a:pt x="4263" y="505"/>
                  </a:cubicBezTo>
                  <a:cubicBezTo>
                    <a:pt x="324" y="2932"/>
                    <a:pt x="119" y="10519"/>
                    <a:pt x="1" y="18510"/>
                  </a:cubicBezTo>
                  <a:lnTo>
                    <a:pt x="1" y="18510"/>
                  </a:lnTo>
                  <a:cubicBezTo>
                    <a:pt x="1" y="18510"/>
                    <a:pt x="1" y="18509"/>
                    <a:pt x="1" y="18509"/>
                  </a:cubicBezTo>
                  <a:lnTo>
                    <a:pt x="1" y="18510"/>
                  </a:lnTo>
                  <a:cubicBezTo>
                    <a:pt x="1" y="18510"/>
                    <a:pt x="1" y="18510"/>
                    <a:pt x="1" y="18510"/>
                  </a:cubicBezTo>
                  <a:lnTo>
                    <a:pt x="1" y="18510"/>
                  </a:lnTo>
                  <a:cubicBezTo>
                    <a:pt x="140" y="26436"/>
                    <a:pt x="364" y="34109"/>
                    <a:pt x="4327" y="35401"/>
                  </a:cubicBezTo>
                  <a:cubicBezTo>
                    <a:pt x="4557" y="35462"/>
                    <a:pt x="4800" y="35492"/>
                    <a:pt x="5051" y="35492"/>
                  </a:cubicBezTo>
                  <a:cubicBezTo>
                    <a:pt x="6946" y="35492"/>
                    <a:pt x="9380" y="33789"/>
                    <a:pt x="11479" y="30530"/>
                  </a:cubicBezTo>
                  <a:cubicBezTo>
                    <a:pt x="13844" y="26899"/>
                    <a:pt x="15781" y="21294"/>
                    <a:pt x="15719" y="15543"/>
                  </a:cubicBezTo>
                  <a:cubicBezTo>
                    <a:pt x="15741" y="9765"/>
                    <a:pt x="13775" y="5248"/>
                    <a:pt x="11403" y="2684"/>
                  </a:cubicBezTo>
                  <a:cubicBezTo>
                    <a:pt x="9745" y="877"/>
                    <a:pt x="7889" y="0"/>
                    <a:pt x="6256" y="0"/>
                  </a:cubicBezTo>
                  <a:close/>
                </a:path>
              </a:pathLst>
            </a:custGeom>
            <a:solidFill>
              <a:srgbClr val="6E68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1124;p52"/>
            <p:cNvSpPr/>
            <p:nvPr/>
          </p:nvSpPr>
          <p:spPr>
            <a:xfrm>
              <a:off x="6168400" y="3858400"/>
              <a:ext cx="43675" cy="30475"/>
            </a:xfrm>
            <a:custGeom>
              <a:avLst/>
              <a:gdLst/>
              <a:ahLst/>
              <a:cxnLst/>
              <a:rect l="l" t="t" r="r" b="b"/>
              <a:pathLst>
                <a:path w="1747" h="1219" extrusionOk="0">
                  <a:moveTo>
                    <a:pt x="2" y="0"/>
                  </a:moveTo>
                  <a:lnTo>
                    <a:pt x="1" y="1"/>
                  </a:lnTo>
                  <a:cubicBezTo>
                    <a:pt x="483" y="581"/>
                    <a:pt x="1059" y="998"/>
                    <a:pt x="1747" y="1218"/>
                  </a:cubicBezTo>
                  <a:cubicBezTo>
                    <a:pt x="1059" y="993"/>
                    <a:pt x="483" y="577"/>
                    <a:pt x="2" y="0"/>
                  </a:cubicBezTo>
                  <a:close/>
                </a:path>
              </a:pathLst>
            </a:custGeom>
            <a:solidFill>
              <a:srgbClr val="A8A4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1125;p52"/>
            <p:cNvSpPr/>
            <p:nvPr/>
          </p:nvSpPr>
          <p:spPr>
            <a:xfrm>
              <a:off x="6168425" y="3335025"/>
              <a:ext cx="330000" cy="556100"/>
            </a:xfrm>
            <a:custGeom>
              <a:avLst/>
              <a:gdLst/>
              <a:ahLst/>
              <a:cxnLst/>
              <a:rect l="l" t="t" r="r" b="b"/>
              <a:pathLst>
                <a:path w="13200" h="22244" extrusionOk="0">
                  <a:moveTo>
                    <a:pt x="13038" y="1"/>
                  </a:moveTo>
                  <a:cubicBezTo>
                    <a:pt x="12462" y="5637"/>
                    <a:pt x="10150" y="10883"/>
                    <a:pt x="7603" y="14196"/>
                  </a:cubicBezTo>
                  <a:cubicBezTo>
                    <a:pt x="6393" y="15789"/>
                    <a:pt x="5133" y="16950"/>
                    <a:pt x="3940" y="17674"/>
                  </a:cubicBezTo>
                  <a:cubicBezTo>
                    <a:pt x="3878" y="17776"/>
                    <a:pt x="3815" y="17875"/>
                    <a:pt x="3752" y="17973"/>
                  </a:cubicBezTo>
                  <a:cubicBezTo>
                    <a:pt x="2778" y="19517"/>
                    <a:pt x="1713" y="20724"/>
                    <a:pt x="643" y="21561"/>
                  </a:cubicBezTo>
                  <a:cubicBezTo>
                    <a:pt x="408" y="21375"/>
                    <a:pt x="193" y="21164"/>
                    <a:pt x="3" y="20933"/>
                  </a:cubicBezTo>
                  <a:lnTo>
                    <a:pt x="1" y="20935"/>
                  </a:lnTo>
                  <a:cubicBezTo>
                    <a:pt x="482" y="21512"/>
                    <a:pt x="1058" y="21928"/>
                    <a:pt x="1746" y="22153"/>
                  </a:cubicBezTo>
                  <a:lnTo>
                    <a:pt x="1786" y="22163"/>
                  </a:lnTo>
                  <a:cubicBezTo>
                    <a:pt x="2010" y="22217"/>
                    <a:pt x="2240" y="22244"/>
                    <a:pt x="2470" y="22244"/>
                  </a:cubicBezTo>
                  <a:cubicBezTo>
                    <a:pt x="3549" y="22244"/>
                    <a:pt x="4802" y="21691"/>
                    <a:pt x="6071" y="20613"/>
                  </a:cubicBezTo>
                  <a:cubicBezTo>
                    <a:pt x="7029" y="19799"/>
                    <a:pt x="7994" y="18685"/>
                    <a:pt x="8897" y="17282"/>
                  </a:cubicBezTo>
                  <a:cubicBezTo>
                    <a:pt x="11263" y="13652"/>
                    <a:pt x="13199" y="8050"/>
                    <a:pt x="13138" y="2299"/>
                  </a:cubicBezTo>
                  <a:lnTo>
                    <a:pt x="13138" y="2295"/>
                  </a:lnTo>
                  <a:cubicBezTo>
                    <a:pt x="13140" y="1507"/>
                    <a:pt x="13106" y="743"/>
                    <a:pt x="13038" y="1"/>
                  </a:cubicBezTo>
                  <a:close/>
                </a:path>
              </a:pathLst>
            </a:custGeom>
            <a:solidFill>
              <a:srgbClr val="4843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1126;p52"/>
            <p:cNvSpPr/>
            <p:nvPr/>
          </p:nvSpPr>
          <p:spPr>
            <a:xfrm>
              <a:off x="6177225" y="3025950"/>
              <a:ext cx="186950" cy="771275"/>
            </a:xfrm>
            <a:custGeom>
              <a:avLst/>
              <a:gdLst/>
              <a:ahLst/>
              <a:cxnLst/>
              <a:rect l="l" t="t" r="r" b="b"/>
              <a:pathLst>
                <a:path w="7478" h="30851" extrusionOk="0">
                  <a:moveTo>
                    <a:pt x="803" y="0"/>
                  </a:moveTo>
                  <a:cubicBezTo>
                    <a:pt x="510" y="238"/>
                    <a:pt x="241" y="503"/>
                    <a:pt x="1" y="792"/>
                  </a:cubicBezTo>
                  <a:cubicBezTo>
                    <a:pt x="601" y="1274"/>
                    <a:pt x="1188" y="1863"/>
                    <a:pt x="1746" y="2560"/>
                  </a:cubicBezTo>
                  <a:cubicBezTo>
                    <a:pt x="3817" y="5125"/>
                    <a:pt x="5494" y="9197"/>
                    <a:pt x="5792" y="14181"/>
                  </a:cubicBezTo>
                  <a:cubicBezTo>
                    <a:pt x="5826" y="14730"/>
                    <a:pt x="5841" y="15289"/>
                    <a:pt x="5839" y="15860"/>
                  </a:cubicBezTo>
                  <a:cubicBezTo>
                    <a:pt x="5867" y="19218"/>
                    <a:pt x="5262" y="22480"/>
                    <a:pt x="4296" y="25321"/>
                  </a:cubicBezTo>
                  <a:cubicBezTo>
                    <a:pt x="3644" y="27236"/>
                    <a:pt x="2827" y="28961"/>
                    <a:pt x="1928" y="30395"/>
                  </a:cubicBezTo>
                  <a:cubicBezTo>
                    <a:pt x="1885" y="30464"/>
                    <a:pt x="1843" y="30532"/>
                    <a:pt x="1799" y="30599"/>
                  </a:cubicBezTo>
                  <a:cubicBezTo>
                    <a:pt x="1756" y="30665"/>
                    <a:pt x="1712" y="30732"/>
                    <a:pt x="1669" y="30800"/>
                  </a:cubicBezTo>
                  <a:lnTo>
                    <a:pt x="1636" y="30850"/>
                  </a:lnTo>
                  <a:cubicBezTo>
                    <a:pt x="2249" y="30721"/>
                    <a:pt x="2908" y="30450"/>
                    <a:pt x="3586" y="30037"/>
                  </a:cubicBezTo>
                  <a:cubicBezTo>
                    <a:pt x="5787" y="26439"/>
                    <a:pt x="7478" y="21105"/>
                    <a:pt x="7431" y="15532"/>
                  </a:cubicBezTo>
                  <a:cubicBezTo>
                    <a:pt x="7449" y="9784"/>
                    <a:pt x="5637" y="5107"/>
                    <a:pt x="3341" y="2297"/>
                  </a:cubicBezTo>
                  <a:cubicBezTo>
                    <a:pt x="2539" y="1305"/>
                    <a:pt x="1675" y="541"/>
                    <a:pt x="803" y="0"/>
                  </a:cubicBezTo>
                  <a:close/>
                </a:path>
              </a:pathLst>
            </a:custGeom>
            <a:solidFill>
              <a:srgbClr val="4843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1127;p52"/>
            <p:cNvSpPr/>
            <p:nvPr/>
          </p:nvSpPr>
          <p:spPr>
            <a:xfrm>
              <a:off x="6168500" y="3776850"/>
              <a:ext cx="98425" cy="97225"/>
            </a:xfrm>
            <a:custGeom>
              <a:avLst/>
              <a:gdLst/>
              <a:ahLst/>
              <a:cxnLst/>
              <a:rect l="l" t="t" r="r" b="b"/>
              <a:pathLst>
                <a:path w="3937" h="3889" extrusionOk="0">
                  <a:moveTo>
                    <a:pt x="3937" y="1"/>
                  </a:moveTo>
                  <a:cubicBezTo>
                    <a:pt x="3257" y="414"/>
                    <a:pt x="2599" y="685"/>
                    <a:pt x="1985" y="814"/>
                  </a:cubicBezTo>
                  <a:cubicBezTo>
                    <a:pt x="1351" y="1774"/>
                    <a:pt x="680" y="2591"/>
                    <a:pt x="0" y="3260"/>
                  </a:cubicBezTo>
                  <a:cubicBezTo>
                    <a:pt x="190" y="3491"/>
                    <a:pt x="405" y="3702"/>
                    <a:pt x="640" y="3888"/>
                  </a:cubicBezTo>
                  <a:cubicBezTo>
                    <a:pt x="1710" y="3051"/>
                    <a:pt x="2775" y="1844"/>
                    <a:pt x="3749" y="300"/>
                  </a:cubicBezTo>
                  <a:cubicBezTo>
                    <a:pt x="3812" y="202"/>
                    <a:pt x="3875" y="101"/>
                    <a:pt x="3937" y="1"/>
                  </a:cubicBezTo>
                  <a:close/>
                </a:path>
              </a:pathLst>
            </a:custGeom>
            <a:solidFill>
              <a:srgbClr val="2F2B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1128;p52"/>
            <p:cNvSpPr/>
            <p:nvPr/>
          </p:nvSpPr>
          <p:spPr>
            <a:xfrm>
              <a:off x="5903000" y="3006025"/>
              <a:ext cx="421425" cy="906975"/>
            </a:xfrm>
            <a:custGeom>
              <a:avLst/>
              <a:gdLst/>
              <a:ahLst/>
              <a:cxnLst/>
              <a:rect l="l" t="t" r="r" b="b"/>
              <a:pathLst>
                <a:path w="16857" h="36279" extrusionOk="0">
                  <a:moveTo>
                    <a:pt x="7008" y="0"/>
                  </a:moveTo>
                  <a:cubicBezTo>
                    <a:pt x="6463" y="0"/>
                    <a:pt x="5938" y="99"/>
                    <a:pt x="5446" y="296"/>
                  </a:cubicBezTo>
                  <a:cubicBezTo>
                    <a:pt x="1077" y="2230"/>
                    <a:pt x="95" y="10087"/>
                    <a:pt x="0" y="18539"/>
                  </a:cubicBezTo>
                  <a:cubicBezTo>
                    <a:pt x="100" y="26944"/>
                    <a:pt x="1089" y="34909"/>
                    <a:pt x="5482" y="36186"/>
                  </a:cubicBezTo>
                  <a:cubicBezTo>
                    <a:pt x="5740" y="36248"/>
                    <a:pt x="6007" y="36279"/>
                    <a:pt x="6281" y="36279"/>
                  </a:cubicBezTo>
                  <a:cubicBezTo>
                    <a:pt x="8318" y="36279"/>
                    <a:pt x="10738" y="34580"/>
                    <a:pt x="12769" y="31396"/>
                  </a:cubicBezTo>
                  <a:cubicBezTo>
                    <a:pt x="15063" y="27834"/>
                    <a:pt x="16856" y="22388"/>
                    <a:pt x="16808" y="16657"/>
                  </a:cubicBezTo>
                  <a:cubicBezTo>
                    <a:pt x="16829" y="10910"/>
                    <a:pt x="15014" y="6203"/>
                    <a:pt x="12715" y="3357"/>
                  </a:cubicBezTo>
                  <a:cubicBezTo>
                    <a:pt x="10932" y="1132"/>
                    <a:pt x="8858" y="0"/>
                    <a:pt x="7008" y="0"/>
                  </a:cubicBezTo>
                  <a:close/>
                </a:path>
              </a:pathLst>
            </a:custGeom>
            <a:solidFill>
              <a:srgbClr val="6E68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1129;p52"/>
            <p:cNvSpPr/>
            <p:nvPr/>
          </p:nvSpPr>
          <p:spPr>
            <a:xfrm>
              <a:off x="6322000" y="3380550"/>
              <a:ext cx="1275" cy="41925"/>
            </a:xfrm>
            <a:custGeom>
              <a:avLst/>
              <a:gdLst/>
              <a:ahLst/>
              <a:cxnLst/>
              <a:rect l="l" t="t" r="r" b="b"/>
              <a:pathLst>
                <a:path w="51" h="1677" extrusionOk="0">
                  <a:moveTo>
                    <a:pt x="1" y="1"/>
                  </a:moveTo>
                  <a:cubicBezTo>
                    <a:pt x="35" y="549"/>
                    <a:pt x="50" y="1107"/>
                    <a:pt x="48" y="1676"/>
                  </a:cubicBezTo>
                  <a:cubicBezTo>
                    <a:pt x="51" y="1107"/>
                    <a:pt x="35" y="549"/>
                    <a:pt x="1" y="1"/>
                  </a:cubicBezTo>
                  <a:close/>
                </a:path>
              </a:pathLst>
            </a:custGeom>
            <a:solidFill>
              <a:srgbClr val="2F2B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1130;p52"/>
            <p:cNvSpPr/>
            <p:nvPr/>
          </p:nvSpPr>
          <p:spPr>
            <a:xfrm>
              <a:off x="6060000" y="3858700"/>
              <a:ext cx="108150" cy="54275"/>
            </a:xfrm>
            <a:custGeom>
              <a:avLst/>
              <a:gdLst/>
              <a:ahLst/>
              <a:cxnLst/>
              <a:rect l="l" t="t" r="r" b="b"/>
              <a:pathLst>
                <a:path w="4326" h="2171" extrusionOk="0">
                  <a:moveTo>
                    <a:pt x="4325" y="0"/>
                  </a:moveTo>
                  <a:cubicBezTo>
                    <a:pt x="2865" y="1426"/>
                    <a:pt x="1348" y="2171"/>
                    <a:pt x="0" y="2171"/>
                  </a:cubicBezTo>
                  <a:cubicBezTo>
                    <a:pt x="1" y="2171"/>
                    <a:pt x="3" y="2171"/>
                    <a:pt x="4" y="2171"/>
                  </a:cubicBezTo>
                  <a:cubicBezTo>
                    <a:pt x="1351" y="2171"/>
                    <a:pt x="2867" y="1425"/>
                    <a:pt x="4325" y="0"/>
                  </a:cubicBezTo>
                  <a:close/>
                </a:path>
              </a:pathLst>
            </a:custGeom>
            <a:solidFill>
              <a:srgbClr val="A8A4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1131;p52"/>
            <p:cNvSpPr/>
            <p:nvPr/>
          </p:nvSpPr>
          <p:spPr>
            <a:xfrm>
              <a:off x="6168400" y="3858400"/>
              <a:ext cx="50" cy="50"/>
            </a:xfrm>
            <a:custGeom>
              <a:avLst/>
              <a:gdLst/>
              <a:ahLst/>
              <a:cxnLst/>
              <a:rect l="l" t="t" r="r" b="b"/>
              <a:pathLst>
                <a:path w="2" h="2" extrusionOk="0">
                  <a:moveTo>
                    <a:pt x="2" y="0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6F6A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1132;p52"/>
            <p:cNvSpPr/>
            <p:nvPr/>
          </p:nvSpPr>
          <p:spPr>
            <a:xfrm>
              <a:off x="6168425" y="3858325"/>
              <a:ext cx="100" cy="100"/>
            </a:xfrm>
            <a:custGeom>
              <a:avLst/>
              <a:gdLst/>
              <a:ahLst/>
              <a:cxnLst/>
              <a:rect l="l" t="t" r="r" b="b"/>
              <a:pathLst>
                <a:path w="4" h="4" extrusionOk="0">
                  <a:moveTo>
                    <a:pt x="2" y="1"/>
                  </a:moveTo>
                  <a:lnTo>
                    <a:pt x="1" y="3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2F2B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1133;p52"/>
            <p:cNvSpPr/>
            <p:nvPr/>
          </p:nvSpPr>
          <p:spPr>
            <a:xfrm>
              <a:off x="6218125" y="3795925"/>
              <a:ext cx="850" cy="1300"/>
            </a:xfrm>
            <a:custGeom>
              <a:avLst/>
              <a:gdLst/>
              <a:ahLst/>
              <a:cxnLst/>
              <a:rect l="l" t="t" r="r" b="b"/>
              <a:pathLst>
                <a:path w="34" h="52" extrusionOk="0">
                  <a:moveTo>
                    <a:pt x="33" y="1"/>
                  </a:moveTo>
                  <a:lnTo>
                    <a:pt x="0" y="51"/>
                  </a:lnTo>
                  <a:lnTo>
                    <a:pt x="0" y="51"/>
                  </a:lnTo>
                  <a:lnTo>
                    <a:pt x="33" y="1"/>
                  </a:lnTo>
                  <a:close/>
                </a:path>
              </a:pathLst>
            </a:custGeom>
            <a:solidFill>
              <a:srgbClr val="2F2B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1134;p52"/>
            <p:cNvSpPr/>
            <p:nvPr/>
          </p:nvSpPr>
          <p:spPr>
            <a:xfrm>
              <a:off x="6168475" y="3797525"/>
              <a:ext cx="49475" cy="60825"/>
            </a:xfrm>
            <a:custGeom>
              <a:avLst/>
              <a:gdLst/>
              <a:ahLst/>
              <a:cxnLst/>
              <a:rect l="l" t="t" r="r" b="b"/>
              <a:pathLst>
                <a:path w="1979" h="2433" extrusionOk="0">
                  <a:moveTo>
                    <a:pt x="1978" y="0"/>
                  </a:moveTo>
                  <a:lnTo>
                    <a:pt x="1978" y="0"/>
                  </a:lnTo>
                  <a:cubicBezTo>
                    <a:pt x="1373" y="913"/>
                    <a:pt x="736" y="1698"/>
                    <a:pt x="87" y="2346"/>
                  </a:cubicBezTo>
                  <a:lnTo>
                    <a:pt x="87" y="2346"/>
                  </a:lnTo>
                  <a:cubicBezTo>
                    <a:pt x="737" y="1697"/>
                    <a:pt x="1373" y="913"/>
                    <a:pt x="1978" y="0"/>
                  </a:cubicBezTo>
                  <a:close/>
                  <a:moveTo>
                    <a:pt x="86" y="2347"/>
                  </a:moveTo>
                  <a:cubicBezTo>
                    <a:pt x="58" y="2376"/>
                    <a:pt x="29" y="2404"/>
                    <a:pt x="0" y="2433"/>
                  </a:cubicBezTo>
                  <a:cubicBezTo>
                    <a:pt x="29" y="2404"/>
                    <a:pt x="58" y="2376"/>
                    <a:pt x="86" y="2347"/>
                  </a:cubicBezTo>
                  <a:close/>
                </a:path>
              </a:pathLst>
            </a:custGeom>
            <a:solidFill>
              <a:srgbClr val="1F1C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1135;p52"/>
            <p:cNvSpPr/>
            <p:nvPr/>
          </p:nvSpPr>
          <p:spPr>
            <a:xfrm>
              <a:off x="5974075" y="3859900"/>
              <a:ext cx="66000" cy="50775"/>
            </a:xfrm>
            <a:custGeom>
              <a:avLst/>
              <a:gdLst/>
              <a:ahLst/>
              <a:cxnLst/>
              <a:rect l="l" t="t" r="r" b="b"/>
              <a:pathLst>
                <a:path w="2640" h="2031" extrusionOk="0">
                  <a:moveTo>
                    <a:pt x="0" y="0"/>
                  </a:moveTo>
                  <a:cubicBezTo>
                    <a:pt x="703" y="1016"/>
                    <a:pt x="1570" y="1727"/>
                    <a:pt x="2639" y="2031"/>
                  </a:cubicBezTo>
                  <a:cubicBezTo>
                    <a:pt x="1570" y="1719"/>
                    <a:pt x="703" y="1013"/>
                    <a:pt x="1" y="0"/>
                  </a:cubicBezTo>
                  <a:close/>
                </a:path>
              </a:pathLst>
            </a:custGeom>
            <a:solidFill>
              <a:srgbClr val="A8A4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1136;p52"/>
            <p:cNvSpPr/>
            <p:nvPr/>
          </p:nvSpPr>
          <p:spPr>
            <a:xfrm>
              <a:off x="5974100" y="3323850"/>
              <a:ext cx="349850" cy="589150"/>
            </a:xfrm>
            <a:custGeom>
              <a:avLst/>
              <a:gdLst/>
              <a:ahLst/>
              <a:cxnLst/>
              <a:rect l="l" t="t" r="r" b="b"/>
              <a:pathLst>
                <a:path w="13994" h="23566" extrusionOk="0">
                  <a:moveTo>
                    <a:pt x="13679" y="0"/>
                  </a:moveTo>
                  <a:cubicBezTo>
                    <a:pt x="13643" y="1148"/>
                    <a:pt x="13537" y="2293"/>
                    <a:pt x="13362" y="3429"/>
                  </a:cubicBezTo>
                  <a:cubicBezTo>
                    <a:pt x="13187" y="4644"/>
                    <a:pt x="12940" y="5849"/>
                    <a:pt x="12619" y="7035"/>
                  </a:cubicBezTo>
                  <a:lnTo>
                    <a:pt x="12619" y="7092"/>
                  </a:lnTo>
                  <a:cubicBezTo>
                    <a:pt x="12619" y="7330"/>
                    <a:pt x="12614" y="7568"/>
                    <a:pt x="12604" y="7806"/>
                  </a:cubicBezTo>
                  <a:cubicBezTo>
                    <a:pt x="12558" y="8913"/>
                    <a:pt x="12400" y="10013"/>
                    <a:pt x="12134" y="11089"/>
                  </a:cubicBezTo>
                  <a:cubicBezTo>
                    <a:pt x="12042" y="11459"/>
                    <a:pt x="11933" y="11828"/>
                    <a:pt x="11803" y="12195"/>
                  </a:cubicBezTo>
                  <a:cubicBezTo>
                    <a:pt x="11606" y="12756"/>
                    <a:pt x="11362" y="13299"/>
                    <a:pt x="11075" y="13820"/>
                  </a:cubicBezTo>
                  <a:cubicBezTo>
                    <a:pt x="10908" y="14120"/>
                    <a:pt x="10730" y="14420"/>
                    <a:pt x="10538" y="14715"/>
                  </a:cubicBezTo>
                  <a:cubicBezTo>
                    <a:pt x="10273" y="15125"/>
                    <a:pt x="9989" y="15530"/>
                    <a:pt x="9684" y="15928"/>
                  </a:cubicBezTo>
                  <a:cubicBezTo>
                    <a:pt x="9675" y="15941"/>
                    <a:pt x="9665" y="15953"/>
                    <a:pt x="9655" y="15965"/>
                  </a:cubicBezTo>
                  <a:cubicBezTo>
                    <a:pt x="9641" y="15982"/>
                    <a:pt x="9626" y="15999"/>
                    <a:pt x="9612" y="16014"/>
                  </a:cubicBezTo>
                  <a:cubicBezTo>
                    <a:pt x="9602" y="16016"/>
                    <a:pt x="9591" y="16016"/>
                    <a:pt x="9579" y="16016"/>
                  </a:cubicBezTo>
                  <a:cubicBezTo>
                    <a:pt x="9520" y="16016"/>
                    <a:pt x="9485" y="15986"/>
                    <a:pt x="9442" y="15968"/>
                  </a:cubicBezTo>
                  <a:cubicBezTo>
                    <a:pt x="9213" y="15864"/>
                    <a:pt x="8985" y="15760"/>
                    <a:pt x="8758" y="15654"/>
                  </a:cubicBezTo>
                  <a:cubicBezTo>
                    <a:pt x="8282" y="16367"/>
                    <a:pt x="7761" y="17051"/>
                    <a:pt x="7202" y="17701"/>
                  </a:cubicBezTo>
                  <a:cubicBezTo>
                    <a:pt x="5017" y="20246"/>
                    <a:pt x="2703" y="21530"/>
                    <a:pt x="820" y="21530"/>
                  </a:cubicBezTo>
                  <a:cubicBezTo>
                    <a:pt x="814" y="21530"/>
                    <a:pt x="809" y="21530"/>
                    <a:pt x="803" y="21530"/>
                  </a:cubicBezTo>
                  <a:cubicBezTo>
                    <a:pt x="532" y="21530"/>
                    <a:pt x="264" y="21502"/>
                    <a:pt x="0" y="21444"/>
                  </a:cubicBezTo>
                  <a:lnTo>
                    <a:pt x="0" y="21444"/>
                  </a:lnTo>
                  <a:cubicBezTo>
                    <a:pt x="702" y="22456"/>
                    <a:pt x="1569" y="23162"/>
                    <a:pt x="2638" y="23473"/>
                  </a:cubicBezTo>
                  <a:cubicBezTo>
                    <a:pt x="2900" y="23536"/>
                    <a:pt x="3167" y="23566"/>
                    <a:pt x="3436" y="23566"/>
                  </a:cubicBezTo>
                  <a:cubicBezTo>
                    <a:pt x="4788" y="23566"/>
                    <a:pt x="6309" y="22818"/>
                    <a:pt x="7773" y="21383"/>
                  </a:cubicBezTo>
                  <a:lnTo>
                    <a:pt x="7774" y="21382"/>
                  </a:lnTo>
                  <a:lnTo>
                    <a:pt x="7775" y="21381"/>
                  </a:lnTo>
                  <a:cubicBezTo>
                    <a:pt x="8458" y="20712"/>
                    <a:pt x="9127" y="19895"/>
                    <a:pt x="9761" y="18934"/>
                  </a:cubicBezTo>
                  <a:lnTo>
                    <a:pt x="9794" y="18884"/>
                  </a:lnTo>
                  <a:cubicBezTo>
                    <a:pt x="9838" y="18817"/>
                    <a:pt x="9881" y="18751"/>
                    <a:pt x="9925" y="18683"/>
                  </a:cubicBezTo>
                  <a:cubicBezTo>
                    <a:pt x="9968" y="18616"/>
                    <a:pt x="10010" y="18548"/>
                    <a:pt x="10053" y="18480"/>
                  </a:cubicBezTo>
                  <a:cubicBezTo>
                    <a:pt x="10953" y="17046"/>
                    <a:pt x="11769" y="15321"/>
                    <a:pt x="12422" y="13406"/>
                  </a:cubicBezTo>
                  <a:cubicBezTo>
                    <a:pt x="13389" y="10565"/>
                    <a:pt x="13993" y="7304"/>
                    <a:pt x="13964" y="3945"/>
                  </a:cubicBezTo>
                  <a:cubicBezTo>
                    <a:pt x="13966" y="3375"/>
                    <a:pt x="13951" y="2814"/>
                    <a:pt x="13917" y="2265"/>
                  </a:cubicBezTo>
                  <a:cubicBezTo>
                    <a:pt x="13870" y="1488"/>
                    <a:pt x="13790" y="732"/>
                    <a:pt x="13679" y="2"/>
                  </a:cubicBezTo>
                  <a:lnTo>
                    <a:pt x="13679" y="0"/>
                  </a:lnTo>
                  <a:close/>
                </a:path>
              </a:pathLst>
            </a:custGeom>
            <a:solidFill>
              <a:srgbClr val="4843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1137;p52"/>
            <p:cNvSpPr/>
            <p:nvPr/>
          </p:nvSpPr>
          <p:spPr>
            <a:xfrm>
              <a:off x="5956875" y="3098700"/>
              <a:ext cx="2475" cy="5225"/>
            </a:xfrm>
            <a:custGeom>
              <a:avLst/>
              <a:gdLst/>
              <a:ahLst/>
              <a:cxnLst/>
              <a:rect l="l" t="t" r="r" b="b"/>
              <a:pathLst>
                <a:path w="99" h="209" extrusionOk="0">
                  <a:moveTo>
                    <a:pt x="98" y="1"/>
                  </a:moveTo>
                  <a:cubicBezTo>
                    <a:pt x="65" y="70"/>
                    <a:pt x="32" y="138"/>
                    <a:pt x="0" y="208"/>
                  </a:cubicBezTo>
                  <a:lnTo>
                    <a:pt x="0" y="208"/>
                  </a:lnTo>
                  <a:cubicBezTo>
                    <a:pt x="32" y="138"/>
                    <a:pt x="65" y="70"/>
                    <a:pt x="98" y="1"/>
                  </a:cubicBezTo>
                </a:path>
              </a:pathLst>
            </a:custGeom>
            <a:solidFill>
              <a:srgbClr val="A8A4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1138;p52"/>
            <p:cNvSpPr/>
            <p:nvPr/>
          </p:nvSpPr>
          <p:spPr>
            <a:xfrm>
              <a:off x="5956875" y="3075875"/>
              <a:ext cx="145350" cy="506650"/>
            </a:xfrm>
            <a:custGeom>
              <a:avLst/>
              <a:gdLst/>
              <a:ahLst/>
              <a:cxnLst/>
              <a:rect l="l" t="t" r="r" b="b"/>
              <a:pathLst>
                <a:path w="5814" h="20266" extrusionOk="0">
                  <a:moveTo>
                    <a:pt x="599" y="1"/>
                  </a:moveTo>
                  <a:cubicBezTo>
                    <a:pt x="417" y="296"/>
                    <a:pt x="249" y="601"/>
                    <a:pt x="98" y="914"/>
                  </a:cubicBezTo>
                  <a:cubicBezTo>
                    <a:pt x="65" y="982"/>
                    <a:pt x="32" y="1051"/>
                    <a:pt x="0" y="1121"/>
                  </a:cubicBezTo>
                  <a:cubicBezTo>
                    <a:pt x="1152" y="2324"/>
                    <a:pt x="2146" y="3949"/>
                    <a:pt x="2920" y="5889"/>
                  </a:cubicBezTo>
                  <a:cubicBezTo>
                    <a:pt x="3053" y="5740"/>
                    <a:pt x="3184" y="5591"/>
                    <a:pt x="3311" y="5438"/>
                  </a:cubicBezTo>
                  <a:cubicBezTo>
                    <a:pt x="3495" y="5217"/>
                    <a:pt x="3673" y="4991"/>
                    <a:pt x="3844" y="4758"/>
                  </a:cubicBezTo>
                  <a:cubicBezTo>
                    <a:pt x="2980" y="2759"/>
                    <a:pt x="1872" y="1134"/>
                    <a:pt x="599" y="1"/>
                  </a:cubicBezTo>
                  <a:close/>
                  <a:moveTo>
                    <a:pt x="4460" y="12121"/>
                  </a:moveTo>
                  <a:lnTo>
                    <a:pt x="4460" y="12122"/>
                  </a:lnTo>
                  <a:cubicBezTo>
                    <a:pt x="4611" y="13368"/>
                    <a:pt x="4686" y="14621"/>
                    <a:pt x="4686" y="15877"/>
                  </a:cubicBezTo>
                  <a:cubicBezTo>
                    <a:pt x="4689" y="17117"/>
                    <a:pt x="4619" y="18355"/>
                    <a:pt x="4480" y="19587"/>
                  </a:cubicBezTo>
                  <a:cubicBezTo>
                    <a:pt x="4640" y="19711"/>
                    <a:pt x="4800" y="19834"/>
                    <a:pt x="4964" y="19952"/>
                  </a:cubicBezTo>
                  <a:cubicBezTo>
                    <a:pt x="5112" y="20060"/>
                    <a:pt x="5264" y="20164"/>
                    <a:pt x="5422" y="20265"/>
                  </a:cubicBezTo>
                  <a:cubicBezTo>
                    <a:pt x="5684" y="18593"/>
                    <a:pt x="5814" y="16902"/>
                    <a:pt x="5810" y="15210"/>
                  </a:cubicBezTo>
                  <a:cubicBezTo>
                    <a:pt x="5809" y="14189"/>
                    <a:pt x="5761" y="13196"/>
                    <a:pt x="5668" y="12231"/>
                  </a:cubicBezTo>
                  <a:cubicBezTo>
                    <a:pt x="5263" y="12220"/>
                    <a:pt x="4860" y="12184"/>
                    <a:pt x="4460" y="12121"/>
                  </a:cubicBezTo>
                  <a:close/>
                </a:path>
              </a:pathLst>
            </a:custGeom>
            <a:solidFill>
              <a:srgbClr val="4843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1139;p52"/>
            <p:cNvSpPr/>
            <p:nvPr/>
          </p:nvSpPr>
          <p:spPr>
            <a:xfrm>
              <a:off x="5966325" y="3847800"/>
              <a:ext cx="6075" cy="9650"/>
            </a:xfrm>
            <a:custGeom>
              <a:avLst/>
              <a:gdLst/>
              <a:ahLst/>
              <a:cxnLst/>
              <a:rect l="l" t="t" r="r" b="b"/>
              <a:pathLst>
                <a:path w="243" h="386" extrusionOk="0">
                  <a:moveTo>
                    <a:pt x="1" y="0"/>
                  </a:moveTo>
                  <a:cubicBezTo>
                    <a:pt x="79" y="134"/>
                    <a:pt x="159" y="261"/>
                    <a:pt x="242" y="385"/>
                  </a:cubicBezTo>
                  <a:cubicBezTo>
                    <a:pt x="159" y="261"/>
                    <a:pt x="79" y="132"/>
                    <a:pt x="1" y="0"/>
                  </a:cubicBezTo>
                  <a:close/>
                </a:path>
              </a:pathLst>
            </a:custGeom>
            <a:solidFill>
              <a:srgbClr val="A8A4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1140;p52"/>
            <p:cNvSpPr/>
            <p:nvPr/>
          </p:nvSpPr>
          <p:spPr>
            <a:xfrm>
              <a:off x="5966325" y="3754700"/>
              <a:ext cx="69750" cy="102700"/>
            </a:xfrm>
            <a:custGeom>
              <a:avLst/>
              <a:gdLst/>
              <a:ahLst/>
              <a:cxnLst/>
              <a:rect l="l" t="t" r="r" b="b"/>
              <a:pathLst>
                <a:path w="2790" h="4108" extrusionOk="0">
                  <a:moveTo>
                    <a:pt x="2168" y="0"/>
                  </a:moveTo>
                  <a:cubicBezTo>
                    <a:pt x="1551" y="1434"/>
                    <a:pt x="821" y="2693"/>
                    <a:pt x="1" y="3724"/>
                  </a:cubicBezTo>
                  <a:cubicBezTo>
                    <a:pt x="79" y="3856"/>
                    <a:pt x="159" y="3985"/>
                    <a:pt x="242" y="4108"/>
                  </a:cubicBezTo>
                  <a:cubicBezTo>
                    <a:pt x="1196" y="3156"/>
                    <a:pt x="2056" y="1913"/>
                    <a:pt x="2789" y="449"/>
                  </a:cubicBezTo>
                  <a:cubicBezTo>
                    <a:pt x="2581" y="301"/>
                    <a:pt x="2373" y="151"/>
                    <a:pt x="2168" y="0"/>
                  </a:cubicBezTo>
                  <a:close/>
                </a:path>
              </a:pathLst>
            </a:custGeom>
            <a:solidFill>
              <a:srgbClr val="4843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1141;p52"/>
            <p:cNvSpPr/>
            <p:nvPr/>
          </p:nvSpPr>
          <p:spPr>
            <a:xfrm>
              <a:off x="5594150" y="3045050"/>
              <a:ext cx="480275" cy="878450"/>
            </a:xfrm>
            <a:custGeom>
              <a:avLst/>
              <a:gdLst/>
              <a:ahLst/>
              <a:cxnLst/>
              <a:rect l="l" t="t" r="r" b="b"/>
              <a:pathLst>
                <a:path w="19211" h="35138" extrusionOk="0">
                  <a:moveTo>
                    <a:pt x="9606" y="1"/>
                  </a:moveTo>
                  <a:cubicBezTo>
                    <a:pt x="4317" y="8"/>
                    <a:pt x="29" y="7401"/>
                    <a:pt x="16" y="17110"/>
                  </a:cubicBezTo>
                  <a:cubicBezTo>
                    <a:pt x="1" y="26800"/>
                    <a:pt x="4285" y="35138"/>
                    <a:pt x="9599" y="35138"/>
                  </a:cubicBezTo>
                  <a:cubicBezTo>
                    <a:pt x="9601" y="35138"/>
                    <a:pt x="9604" y="35138"/>
                    <a:pt x="9606" y="35138"/>
                  </a:cubicBezTo>
                  <a:cubicBezTo>
                    <a:pt x="9609" y="35138"/>
                    <a:pt x="9611" y="35138"/>
                    <a:pt x="9613" y="35138"/>
                  </a:cubicBezTo>
                  <a:cubicBezTo>
                    <a:pt x="14926" y="35138"/>
                    <a:pt x="19210" y="26800"/>
                    <a:pt x="19195" y="17110"/>
                  </a:cubicBezTo>
                  <a:cubicBezTo>
                    <a:pt x="19183" y="7401"/>
                    <a:pt x="14895" y="8"/>
                    <a:pt x="9606" y="1"/>
                  </a:cubicBezTo>
                  <a:close/>
                </a:path>
              </a:pathLst>
            </a:custGeom>
            <a:solidFill>
              <a:srgbClr val="6E68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1142;p52"/>
            <p:cNvSpPr/>
            <p:nvPr/>
          </p:nvSpPr>
          <p:spPr>
            <a:xfrm>
              <a:off x="5199475" y="3022950"/>
              <a:ext cx="225800" cy="477050"/>
            </a:xfrm>
            <a:custGeom>
              <a:avLst/>
              <a:gdLst/>
              <a:ahLst/>
              <a:cxnLst/>
              <a:rect l="l" t="t" r="r" b="b"/>
              <a:pathLst>
                <a:path w="9032" h="19082" extrusionOk="0">
                  <a:moveTo>
                    <a:pt x="8572" y="0"/>
                  </a:moveTo>
                  <a:cubicBezTo>
                    <a:pt x="8176" y="0"/>
                    <a:pt x="7485" y="205"/>
                    <a:pt x="6545" y="711"/>
                  </a:cubicBezTo>
                  <a:cubicBezTo>
                    <a:pt x="4863" y="1618"/>
                    <a:pt x="2441" y="3805"/>
                    <a:pt x="1244" y="7338"/>
                  </a:cubicBezTo>
                  <a:cubicBezTo>
                    <a:pt x="1" y="10849"/>
                    <a:pt x="404" y="14528"/>
                    <a:pt x="1073" y="16618"/>
                  </a:cubicBezTo>
                  <a:cubicBezTo>
                    <a:pt x="1611" y="18298"/>
                    <a:pt x="2156" y="19082"/>
                    <a:pt x="2424" y="19082"/>
                  </a:cubicBezTo>
                  <a:cubicBezTo>
                    <a:pt x="2501" y="19082"/>
                    <a:pt x="2555" y="19017"/>
                    <a:pt x="2579" y="18891"/>
                  </a:cubicBezTo>
                  <a:cubicBezTo>
                    <a:pt x="2757" y="17622"/>
                    <a:pt x="1849" y="12760"/>
                    <a:pt x="3447" y="8515"/>
                  </a:cubicBezTo>
                  <a:cubicBezTo>
                    <a:pt x="4815" y="4166"/>
                    <a:pt x="8292" y="1470"/>
                    <a:pt x="8915" y="380"/>
                  </a:cubicBezTo>
                  <a:cubicBezTo>
                    <a:pt x="9031" y="147"/>
                    <a:pt x="8907" y="0"/>
                    <a:pt x="8572" y="0"/>
                  </a:cubicBezTo>
                  <a:close/>
                </a:path>
              </a:pathLst>
            </a:custGeom>
            <a:solidFill>
              <a:srgbClr val="8A85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1143;p52"/>
            <p:cNvSpPr/>
            <p:nvPr/>
          </p:nvSpPr>
          <p:spPr>
            <a:xfrm>
              <a:off x="5480550" y="3026600"/>
              <a:ext cx="128150" cy="100475"/>
            </a:xfrm>
            <a:custGeom>
              <a:avLst/>
              <a:gdLst/>
              <a:ahLst/>
              <a:cxnLst/>
              <a:rect l="l" t="t" r="r" b="b"/>
              <a:pathLst>
                <a:path w="5126" h="4019" extrusionOk="0">
                  <a:moveTo>
                    <a:pt x="3787" y="1"/>
                  </a:moveTo>
                  <a:cubicBezTo>
                    <a:pt x="3148" y="1"/>
                    <a:pt x="2315" y="342"/>
                    <a:pt x="1582" y="954"/>
                  </a:cubicBezTo>
                  <a:cubicBezTo>
                    <a:pt x="466" y="1884"/>
                    <a:pt x="0" y="3106"/>
                    <a:pt x="541" y="3703"/>
                  </a:cubicBezTo>
                  <a:cubicBezTo>
                    <a:pt x="734" y="3916"/>
                    <a:pt x="1029" y="4019"/>
                    <a:pt x="1379" y="4019"/>
                  </a:cubicBezTo>
                  <a:cubicBezTo>
                    <a:pt x="2012" y="4019"/>
                    <a:pt x="2824" y="3686"/>
                    <a:pt x="3543" y="3071"/>
                  </a:cubicBezTo>
                  <a:cubicBezTo>
                    <a:pt x="4659" y="2114"/>
                    <a:pt x="5126" y="859"/>
                    <a:pt x="4584" y="288"/>
                  </a:cubicBezTo>
                  <a:cubicBezTo>
                    <a:pt x="4398" y="93"/>
                    <a:pt x="4119" y="1"/>
                    <a:pt x="3787" y="1"/>
                  </a:cubicBezTo>
                  <a:close/>
                </a:path>
              </a:pathLst>
            </a:custGeom>
            <a:solidFill>
              <a:srgbClr val="8A85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1144;p52"/>
            <p:cNvSpPr/>
            <p:nvPr/>
          </p:nvSpPr>
          <p:spPr>
            <a:xfrm>
              <a:off x="5335425" y="3319550"/>
              <a:ext cx="954250" cy="481150"/>
            </a:xfrm>
            <a:custGeom>
              <a:avLst/>
              <a:gdLst/>
              <a:ahLst/>
              <a:cxnLst/>
              <a:rect l="l" t="t" r="r" b="b"/>
              <a:pathLst>
                <a:path w="38170" h="19246" extrusionOk="0">
                  <a:moveTo>
                    <a:pt x="35500" y="0"/>
                  </a:moveTo>
                  <a:cubicBezTo>
                    <a:pt x="35452" y="25"/>
                    <a:pt x="35467" y="57"/>
                    <a:pt x="35472" y="88"/>
                  </a:cubicBezTo>
                  <a:cubicBezTo>
                    <a:pt x="35526" y="439"/>
                    <a:pt x="35581" y="788"/>
                    <a:pt x="35627" y="1142"/>
                  </a:cubicBezTo>
                  <a:cubicBezTo>
                    <a:pt x="35716" y="1837"/>
                    <a:pt x="35727" y="2540"/>
                    <a:pt x="35696" y="3247"/>
                  </a:cubicBezTo>
                  <a:cubicBezTo>
                    <a:pt x="35637" y="4583"/>
                    <a:pt x="35430" y="5920"/>
                    <a:pt x="35022" y="7247"/>
                  </a:cubicBezTo>
                  <a:cubicBezTo>
                    <a:pt x="35007" y="7296"/>
                    <a:pt x="34984" y="7342"/>
                    <a:pt x="34956" y="7384"/>
                  </a:cubicBezTo>
                  <a:cubicBezTo>
                    <a:pt x="34851" y="7538"/>
                    <a:pt x="34740" y="7691"/>
                    <a:pt x="34628" y="7843"/>
                  </a:cubicBezTo>
                  <a:cubicBezTo>
                    <a:pt x="34347" y="8221"/>
                    <a:pt x="34054" y="8593"/>
                    <a:pt x="33765" y="8969"/>
                  </a:cubicBezTo>
                  <a:cubicBezTo>
                    <a:pt x="33170" y="9741"/>
                    <a:pt x="32497" y="10474"/>
                    <a:pt x="31784" y="11183"/>
                  </a:cubicBezTo>
                  <a:cubicBezTo>
                    <a:pt x="31747" y="11221"/>
                    <a:pt x="31705" y="11256"/>
                    <a:pt x="31657" y="11299"/>
                  </a:cubicBezTo>
                  <a:cubicBezTo>
                    <a:pt x="31591" y="11266"/>
                    <a:pt x="31532" y="11240"/>
                    <a:pt x="31476" y="11208"/>
                  </a:cubicBezTo>
                  <a:cubicBezTo>
                    <a:pt x="31116" y="11008"/>
                    <a:pt x="30759" y="10807"/>
                    <a:pt x="30412" y="10596"/>
                  </a:cubicBezTo>
                  <a:cubicBezTo>
                    <a:pt x="30208" y="10473"/>
                    <a:pt x="30013" y="10341"/>
                    <a:pt x="29824" y="10204"/>
                  </a:cubicBezTo>
                  <a:cubicBezTo>
                    <a:pt x="29534" y="9994"/>
                    <a:pt x="29254" y="9773"/>
                    <a:pt x="28973" y="9554"/>
                  </a:cubicBezTo>
                  <a:cubicBezTo>
                    <a:pt x="28947" y="9534"/>
                    <a:pt x="28918" y="9516"/>
                    <a:pt x="28880" y="9492"/>
                  </a:cubicBezTo>
                  <a:cubicBezTo>
                    <a:pt x="28864" y="9517"/>
                    <a:pt x="28849" y="9544"/>
                    <a:pt x="28836" y="9570"/>
                  </a:cubicBezTo>
                  <a:cubicBezTo>
                    <a:pt x="28787" y="9693"/>
                    <a:pt x="28738" y="9818"/>
                    <a:pt x="28692" y="9941"/>
                  </a:cubicBezTo>
                  <a:cubicBezTo>
                    <a:pt x="28415" y="10685"/>
                    <a:pt x="28091" y="11420"/>
                    <a:pt x="27873" y="12179"/>
                  </a:cubicBezTo>
                  <a:cubicBezTo>
                    <a:pt x="27852" y="12252"/>
                    <a:pt x="27825" y="12326"/>
                    <a:pt x="27800" y="12399"/>
                  </a:cubicBezTo>
                  <a:cubicBezTo>
                    <a:pt x="27677" y="12770"/>
                    <a:pt x="27549" y="13139"/>
                    <a:pt x="27417" y="13508"/>
                  </a:cubicBezTo>
                  <a:cubicBezTo>
                    <a:pt x="27412" y="13520"/>
                    <a:pt x="27392" y="13530"/>
                    <a:pt x="27373" y="13545"/>
                  </a:cubicBezTo>
                  <a:cubicBezTo>
                    <a:pt x="27331" y="13518"/>
                    <a:pt x="27297" y="13480"/>
                    <a:pt x="27252" y="13468"/>
                  </a:cubicBezTo>
                  <a:cubicBezTo>
                    <a:pt x="27129" y="13430"/>
                    <a:pt x="27061" y="13348"/>
                    <a:pt x="26988" y="13271"/>
                  </a:cubicBezTo>
                  <a:cubicBezTo>
                    <a:pt x="26642" y="12913"/>
                    <a:pt x="26307" y="12550"/>
                    <a:pt x="25974" y="12185"/>
                  </a:cubicBezTo>
                  <a:cubicBezTo>
                    <a:pt x="25678" y="11861"/>
                    <a:pt x="25380" y="11540"/>
                    <a:pt x="25099" y="11211"/>
                  </a:cubicBezTo>
                  <a:cubicBezTo>
                    <a:pt x="24836" y="10902"/>
                    <a:pt x="24591" y="10582"/>
                    <a:pt x="24342" y="10265"/>
                  </a:cubicBezTo>
                  <a:cubicBezTo>
                    <a:pt x="24317" y="10233"/>
                    <a:pt x="24304" y="10186"/>
                    <a:pt x="24232" y="10180"/>
                  </a:cubicBezTo>
                  <a:cubicBezTo>
                    <a:pt x="24202" y="10223"/>
                    <a:pt x="24171" y="10268"/>
                    <a:pt x="24142" y="10316"/>
                  </a:cubicBezTo>
                  <a:cubicBezTo>
                    <a:pt x="23875" y="10761"/>
                    <a:pt x="23597" y="11202"/>
                    <a:pt x="23326" y="11647"/>
                  </a:cubicBezTo>
                  <a:cubicBezTo>
                    <a:pt x="22892" y="12355"/>
                    <a:pt x="22452" y="13061"/>
                    <a:pt x="21983" y="13760"/>
                  </a:cubicBezTo>
                  <a:cubicBezTo>
                    <a:pt x="21879" y="13915"/>
                    <a:pt x="21762" y="14066"/>
                    <a:pt x="21646" y="14217"/>
                  </a:cubicBezTo>
                  <a:cubicBezTo>
                    <a:pt x="21616" y="14255"/>
                    <a:pt x="21588" y="14302"/>
                    <a:pt x="21505" y="14311"/>
                  </a:cubicBezTo>
                  <a:cubicBezTo>
                    <a:pt x="21451" y="14273"/>
                    <a:pt x="21391" y="14233"/>
                    <a:pt x="21333" y="14190"/>
                  </a:cubicBezTo>
                  <a:cubicBezTo>
                    <a:pt x="20952" y="13906"/>
                    <a:pt x="20613" y="13591"/>
                    <a:pt x="20283" y="13270"/>
                  </a:cubicBezTo>
                  <a:cubicBezTo>
                    <a:pt x="19790" y="12791"/>
                    <a:pt x="19272" y="12334"/>
                    <a:pt x="18757" y="11876"/>
                  </a:cubicBezTo>
                  <a:cubicBezTo>
                    <a:pt x="17981" y="11184"/>
                    <a:pt x="17229" y="10480"/>
                    <a:pt x="16572" y="9717"/>
                  </a:cubicBezTo>
                  <a:cubicBezTo>
                    <a:pt x="16523" y="9662"/>
                    <a:pt x="16474" y="9607"/>
                    <a:pt x="16424" y="9554"/>
                  </a:cubicBezTo>
                  <a:cubicBezTo>
                    <a:pt x="16401" y="9530"/>
                    <a:pt x="16375" y="9510"/>
                    <a:pt x="16343" y="9483"/>
                  </a:cubicBezTo>
                  <a:cubicBezTo>
                    <a:pt x="16303" y="9522"/>
                    <a:pt x="16269" y="9551"/>
                    <a:pt x="16238" y="9583"/>
                  </a:cubicBezTo>
                  <a:cubicBezTo>
                    <a:pt x="16026" y="9794"/>
                    <a:pt x="15816" y="10005"/>
                    <a:pt x="15598" y="10211"/>
                  </a:cubicBezTo>
                  <a:cubicBezTo>
                    <a:pt x="15380" y="10417"/>
                    <a:pt x="15175" y="10632"/>
                    <a:pt x="14980" y="10858"/>
                  </a:cubicBezTo>
                  <a:cubicBezTo>
                    <a:pt x="14334" y="11606"/>
                    <a:pt x="13635" y="12327"/>
                    <a:pt x="12849" y="12989"/>
                  </a:cubicBezTo>
                  <a:cubicBezTo>
                    <a:pt x="12765" y="13060"/>
                    <a:pt x="12678" y="13129"/>
                    <a:pt x="12589" y="13196"/>
                  </a:cubicBezTo>
                  <a:cubicBezTo>
                    <a:pt x="12546" y="13227"/>
                    <a:pt x="12500" y="13256"/>
                    <a:pt x="12451" y="13279"/>
                  </a:cubicBezTo>
                  <a:cubicBezTo>
                    <a:pt x="12421" y="13294"/>
                    <a:pt x="12395" y="13301"/>
                    <a:pt x="12371" y="13301"/>
                  </a:cubicBezTo>
                  <a:cubicBezTo>
                    <a:pt x="12338" y="13301"/>
                    <a:pt x="12308" y="13288"/>
                    <a:pt x="12272" y="13260"/>
                  </a:cubicBezTo>
                  <a:cubicBezTo>
                    <a:pt x="12213" y="13216"/>
                    <a:pt x="12159" y="13167"/>
                    <a:pt x="12111" y="13112"/>
                  </a:cubicBezTo>
                  <a:cubicBezTo>
                    <a:pt x="11957" y="12933"/>
                    <a:pt x="11798" y="12755"/>
                    <a:pt x="11662" y="12567"/>
                  </a:cubicBezTo>
                  <a:cubicBezTo>
                    <a:pt x="11108" y="11808"/>
                    <a:pt x="10583" y="11039"/>
                    <a:pt x="10091" y="10259"/>
                  </a:cubicBezTo>
                  <a:cubicBezTo>
                    <a:pt x="9871" y="9908"/>
                    <a:pt x="9681" y="9545"/>
                    <a:pt x="9484" y="9185"/>
                  </a:cubicBezTo>
                  <a:cubicBezTo>
                    <a:pt x="9415" y="9057"/>
                    <a:pt x="9350" y="8928"/>
                    <a:pt x="9279" y="8801"/>
                  </a:cubicBezTo>
                  <a:cubicBezTo>
                    <a:pt x="9183" y="8628"/>
                    <a:pt x="9084" y="8459"/>
                    <a:pt x="8987" y="8288"/>
                  </a:cubicBezTo>
                  <a:cubicBezTo>
                    <a:pt x="8973" y="8265"/>
                    <a:pt x="8957" y="8244"/>
                    <a:pt x="8936" y="8215"/>
                  </a:cubicBezTo>
                  <a:cubicBezTo>
                    <a:pt x="8898" y="8235"/>
                    <a:pt x="8866" y="8249"/>
                    <a:pt x="8839" y="8266"/>
                  </a:cubicBezTo>
                  <a:cubicBezTo>
                    <a:pt x="8228" y="8659"/>
                    <a:pt x="7585" y="9018"/>
                    <a:pt x="7006" y="9454"/>
                  </a:cubicBezTo>
                  <a:cubicBezTo>
                    <a:pt x="6943" y="9501"/>
                    <a:pt x="6874" y="9545"/>
                    <a:pt x="6810" y="9590"/>
                  </a:cubicBezTo>
                  <a:cubicBezTo>
                    <a:pt x="6109" y="10091"/>
                    <a:pt x="5317" y="10489"/>
                    <a:pt x="4448" y="10790"/>
                  </a:cubicBezTo>
                  <a:cubicBezTo>
                    <a:pt x="4406" y="10805"/>
                    <a:pt x="4358" y="10814"/>
                    <a:pt x="4300" y="10830"/>
                  </a:cubicBezTo>
                  <a:cubicBezTo>
                    <a:pt x="4220" y="10722"/>
                    <a:pt x="4139" y="10624"/>
                    <a:pt x="4071" y="10519"/>
                  </a:cubicBezTo>
                  <a:cubicBezTo>
                    <a:pt x="3995" y="10402"/>
                    <a:pt x="3925" y="10280"/>
                    <a:pt x="3863" y="10155"/>
                  </a:cubicBezTo>
                  <a:cubicBezTo>
                    <a:pt x="3654" y="9731"/>
                    <a:pt x="3453" y="9305"/>
                    <a:pt x="3267" y="8876"/>
                  </a:cubicBezTo>
                  <a:cubicBezTo>
                    <a:pt x="2634" y="7433"/>
                    <a:pt x="2226" y="5903"/>
                    <a:pt x="2055" y="4336"/>
                  </a:cubicBezTo>
                  <a:cubicBezTo>
                    <a:pt x="1924" y="3149"/>
                    <a:pt x="1953" y="1978"/>
                    <a:pt x="2192" y="831"/>
                  </a:cubicBezTo>
                  <a:cubicBezTo>
                    <a:pt x="2209" y="744"/>
                    <a:pt x="2245" y="660"/>
                    <a:pt x="2233" y="568"/>
                  </a:cubicBezTo>
                  <a:cubicBezTo>
                    <a:pt x="2228" y="568"/>
                    <a:pt x="2224" y="568"/>
                    <a:pt x="2219" y="568"/>
                  </a:cubicBezTo>
                  <a:cubicBezTo>
                    <a:pt x="2157" y="568"/>
                    <a:pt x="2098" y="597"/>
                    <a:pt x="2064" y="647"/>
                  </a:cubicBezTo>
                  <a:cubicBezTo>
                    <a:pt x="2009" y="720"/>
                    <a:pt x="1948" y="788"/>
                    <a:pt x="1906" y="866"/>
                  </a:cubicBezTo>
                  <a:cubicBezTo>
                    <a:pt x="1789" y="1086"/>
                    <a:pt x="1675" y="1308"/>
                    <a:pt x="1568" y="1531"/>
                  </a:cubicBezTo>
                  <a:cubicBezTo>
                    <a:pt x="1266" y="2167"/>
                    <a:pt x="997" y="2819"/>
                    <a:pt x="762" y="3483"/>
                  </a:cubicBezTo>
                  <a:cubicBezTo>
                    <a:pt x="633" y="3841"/>
                    <a:pt x="523" y="4207"/>
                    <a:pt x="435" y="4578"/>
                  </a:cubicBezTo>
                  <a:cubicBezTo>
                    <a:pt x="329" y="5021"/>
                    <a:pt x="252" y="5472"/>
                    <a:pt x="188" y="5927"/>
                  </a:cubicBezTo>
                  <a:cubicBezTo>
                    <a:pt x="29" y="7032"/>
                    <a:pt x="0" y="8157"/>
                    <a:pt x="130" y="9301"/>
                  </a:cubicBezTo>
                  <a:cubicBezTo>
                    <a:pt x="204" y="9952"/>
                    <a:pt x="307" y="10604"/>
                    <a:pt x="506" y="11255"/>
                  </a:cubicBezTo>
                  <a:cubicBezTo>
                    <a:pt x="875" y="12462"/>
                    <a:pt x="1481" y="13634"/>
                    <a:pt x="2258" y="14763"/>
                  </a:cubicBezTo>
                  <a:cubicBezTo>
                    <a:pt x="2639" y="15316"/>
                    <a:pt x="3072" y="15850"/>
                    <a:pt x="3543" y="16369"/>
                  </a:cubicBezTo>
                  <a:cubicBezTo>
                    <a:pt x="3566" y="16389"/>
                    <a:pt x="3590" y="16409"/>
                    <a:pt x="3616" y="16426"/>
                  </a:cubicBezTo>
                  <a:cubicBezTo>
                    <a:pt x="5154" y="15224"/>
                    <a:pt x="6714" y="14057"/>
                    <a:pt x="8244" y="12858"/>
                  </a:cubicBezTo>
                  <a:cubicBezTo>
                    <a:pt x="8268" y="12912"/>
                    <a:pt x="8288" y="12958"/>
                    <a:pt x="8307" y="13004"/>
                  </a:cubicBezTo>
                  <a:cubicBezTo>
                    <a:pt x="8431" y="13310"/>
                    <a:pt x="8552" y="13620"/>
                    <a:pt x="8690" y="13924"/>
                  </a:cubicBezTo>
                  <a:cubicBezTo>
                    <a:pt x="8898" y="14383"/>
                    <a:pt x="9124" y="14840"/>
                    <a:pt x="9348" y="15297"/>
                  </a:cubicBezTo>
                  <a:cubicBezTo>
                    <a:pt x="9606" y="15821"/>
                    <a:pt x="9887" y="16339"/>
                    <a:pt x="10242" y="16837"/>
                  </a:cubicBezTo>
                  <a:cubicBezTo>
                    <a:pt x="10471" y="17159"/>
                    <a:pt x="10683" y="17484"/>
                    <a:pt x="10908" y="17808"/>
                  </a:cubicBezTo>
                  <a:cubicBezTo>
                    <a:pt x="11038" y="17994"/>
                    <a:pt x="11167" y="18180"/>
                    <a:pt x="11302" y="18364"/>
                  </a:cubicBezTo>
                  <a:cubicBezTo>
                    <a:pt x="11324" y="18395"/>
                    <a:pt x="11361" y="18422"/>
                    <a:pt x="11398" y="18456"/>
                  </a:cubicBezTo>
                  <a:cubicBezTo>
                    <a:pt x="11434" y="18432"/>
                    <a:pt x="11461" y="18417"/>
                    <a:pt x="11484" y="18398"/>
                  </a:cubicBezTo>
                  <a:cubicBezTo>
                    <a:pt x="11759" y="18168"/>
                    <a:pt x="12027" y="17935"/>
                    <a:pt x="12261" y="17679"/>
                  </a:cubicBezTo>
                  <a:cubicBezTo>
                    <a:pt x="12703" y="17194"/>
                    <a:pt x="13156" y="16716"/>
                    <a:pt x="13619" y="16244"/>
                  </a:cubicBezTo>
                  <a:cubicBezTo>
                    <a:pt x="14505" y="15337"/>
                    <a:pt x="15473" y="14493"/>
                    <a:pt x="16447" y="13657"/>
                  </a:cubicBezTo>
                  <a:cubicBezTo>
                    <a:pt x="16465" y="13643"/>
                    <a:pt x="16480" y="13621"/>
                    <a:pt x="16517" y="13621"/>
                  </a:cubicBezTo>
                  <a:cubicBezTo>
                    <a:pt x="16524" y="13621"/>
                    <a:pt x="16532" y="13622"/>
                    <a:pt x="16541" y="13623"/>
                  </a:cubicBezTo>
                  <a:cubicBezTo>
                    <a:pt x="16558" y="13649"/>
                    <a:pt x="16586" y="13679"/>
                    <a:pt x="16606" y="13711"/>
                  </a:cubicBezTo>
                  <a:cubicBezTo>
                    <a:pt x="16889" y="14165"/>
                    <a:pt x="17221" y="14599"/>
                    <a:pt x="17548" y="15035"/>
                  </a:cubicBezTo>
                  <a:cubicBezTo>
                    <a:pt x="18287" y="16030"/>
                    <a:pt x="19091" y="16974"/>
                    <a:pt x="19954" y="17864"/>
                  </a:cubicBezTo>
                  <a:cubicBezTo>
                    <a:pt x="20109" y="18023"/>
                    <a:pt x="20251" y="18185"/>
                    <a:pt x="20368" y="18361"/>
                  </a:cubicBezTo>
                  <a:cubicBezTo>
                    <a:pt x="20569" y="18665"/>
                    <a:pt x="20839" y="18937"/>
                    <a:pt x="21112" y="19207"/>
                  </a:cubicBezTo>
                  <a:cubicBezTo>
                    <a:pt x="21131" y="19222"/>
                    <a:pt x="21151" y="19234"/>
                    <a:pt x="21172" y="19246"/>
                  </a:cubicBezTo>
                  <a:cubicBezTo>
                    <a:pt x="21215" y="19199"/>
                    <a:pt x="21256" y="19157"/>
                    <a:pt x="21293" y="19111"/>
                  </a:cubicBezTo>
                  <a:cubicBezTo>
                    <a:pt x="21499" y="18864"/>
                    <a:pt x="21705" y="18617"/>
                    <a:pt x="21900" y="18366"/>
                  </a:cubicBezTo>
                  <a:cubicBezTo>
                    <a:pt x="22406" y="17713"/>
                    <a:pt x="22881" y="17048"/>
                    <a:pt x="23269" y="16355"/>
                  </a:cubicBezTo>
                  <a:cubicBezTo>
                    <a:pt x="23575" y="15811"/>
                    <a:pt x="23856" y="15262"/>
                    <a:pt x="24135" y="14711"/>
                  </a:cubicBezTo>
                  <a:cubicBezTo>
                    <a:pt x="24153" y="14681"/>
                    <a:pt x="24173" y="14651"/>
                    <a:pt x="24195" y="14620"/>
                  </a:cubicBezTo>
                  <a:lnTo>
                    <a:pt x="24267" y="14691"/>
                  </a:lnTo>
                  <a:cubicBezTo>
                    <a:pt x="24412" y="14832"/>
                    <a:pt x="24550" y="14977"/>
                    <a:pt x="24708" y="15111"/>
                  </a:cubicBezTo>
                  <a:cubicBezTo>
                    <a:pt x="25456" y="15748"/>
                    <a:pt x="26194" y="16394"/>
                    <a:pt x="26934" y="17042"/>
                  </a:cubicBezTo>
                  <a:cubicBezTo>
                    <a:pt x="26997" y="17096"/>
                    <a:pt x="27059" y="17151"/>
                    <a:pt x="27126" y="17202"/>
                  </a:cubicBezTo>
                  <a:cubicBezTo>
                    <a:pt x="27624" y="17571"/>
                    <a:pt x="28132" y="17935"/>
                    <a:pt x="28650" y="18290"/>
                  </a:cubicBezTo>
                  <a:cubicBezTo>
                    <a:pt x="28711" y="18333"/>
                    <a:pt x="28773" y="18373"/>
                    <a:pt x="28839" y="18408"/>
                  </a:cubicBezTo>
                  <a:cubicBezTo>
                    <a:pt x="28869" y="18425"/>
                    <a:pt x="28913" y="18427"/>
                    <a:pt x="28944" y="18435"/>
                  </a:cubicBezTo>
                  <a:lnTo>
                    <a:pt x="28946" y="18434"/>
                  </a:lnTo>
                  <a:cubicBezTo>
                    <a:pt x="29012" y="18395"/>
                    <a:pt x="29012" y="18349"/>
                    <a:pt x="29025" y="18308"/>
                  </a:cubicBezTo>
                  <a:cubicBezTo>
                    <a:pt x="29118" y="17995"/>
                    <a:pt x="29205" y="17681"/>
                    <a:pt x="29273" y="17365"/>
                  </a:cubicBezTo>
                  <a:cubicBezTo>
                    <a:pt x="29519" y="16215"/>
                    <a:pt x="29852" y="15072"/>
                    <a:pt x="30183" y="13930"/>
                  </a:cubicBezTo>
                  <a:cubicBezTo>
                    <a:pt x="30188" y="13910"/>
                    <a:pt x="30203" y="13892"/>
                    <a:pt x="30219" y="13862"/>
                  </a:cubicBezTo>
                  <a:cubicBezTo>
                    <a:pt x="30285" y="13894"/>
                    <a:pt x="30340" y="13919"/>
                    <a:pt x="30391" y="13947"/>
                  </a:cubicBezTo>
                  <a:cubicBezTo>
                    <a:pt x="31068" y="14311"/>
                    <a:pt x="31779" y="14639"/>
                    <a:pt x="32507" y="14949"/>
                  </a:cubicBezTo>
                  <a:cubicBezTo>
                    <a:pt x="32616" y="14995"/>
                    <a:pt x="32721" y="15047"/>
                    <a:pt x="32824" y="15099"/>
                  </a:cubicBezTo>
                  <a:cubicBezTo>
                    <a:pt x="33532" y="15460"/>
                    <a:pt x="34255" y="15806"/>
                    <a:pt x="34992" y="16138"/>
                  </a:cubicBezTo>
                  <a:cubicBezTo>
                    <a:pt x="35033" y="16157"/>
                    <a:pt x="35069" y="16187"/>
                    <a:pt x="35128" y="16187"/>
                  </a:cubicBezTo>
                  <a:cubicBezTo>
                    <a:pt x="35138" y="16187"/>
                    <a:pt x="35149" y="16186"/>
                    <a:pt x="35161" y="16184"/>
                  </a:cubicBezTo>
                  <a:cubicBezTo>
                    <a:pt x="35184" y="16157"/>
                    <a:pt x="35210" y="16129"/>
                    <a:pt x="35233" y="16099"/>
                  </a:cubicBezTo>
                  <a:cubicBezTo>
                    <a:pt x="35755" y="15414"/>
                    <a:pt x="36225" y="14711"/>
                    <a:pt x="36624" y="13991"/>
                  </a:cubicBezTo>
                  <a:cubicBezTo>
                    <a:pt x="37118" y="13099"/>
                    <a:pt x="37456" y="12183"/>
                    <a:pt x="37683" y="11260"/>
                  </a:cubicBezTo>
                  <a:cubicBezTo>
                    <a:pt x="38007" y="9952"/>
                    <a:pt x="38170" y="8611"/>
                    <a:pt x="38169" y="7264"/>
                  </a:cubicBezTo>
                  <a:cubicBezTo>
                    <a:pt x="38169" y="7146"/>
                    <a:pt x="38161" y="7028"/>
                    <a:pt x="38145" y="6911"/>
                  </a:cubicBezTo>
                  <a:cubicBezTo>
                    <a:pt x="38097" y="6589"/>
                    <a:pt x="38051" y="6267"/>
                    <a:pt x="37984" y="5951"/>
                  </a:cubicBezTo>
                  <a:cubicBezTo>
                    <a:pt x="37910" y="5592"/>
                    <a:pt x="37819" y="5238"/>
                    <a:pt x="37725" y="4884"/>
                  </a:cubicBezTo>
                  <a:cubicBezTo>
                    <a:pt x="37656" y="4618"/>
                    <a:pt x="37574" y="4354"/>
                    <a:pt x="37490" y="4092"/>
                  </a:cubicBezTo>
                  <a:cubicBezTo>
                    <a:pt x="37394" y="3796"/>
                    <a:pt x="37299" y="3498"/>
                    <a:pt x="37187" y="3206"/>
                  </a:cubicBezTo>
                  <a:cubicBezTo>
                    <a:pt x="37005" y="2721"/>
                    <a:pt x="36797" y="2244"/>
                    <a:pt x="36567" y="1780"/>
                  </a:cubicBezTo>
                  <a:cubicBezTo>
                    <a:pt x="36355" y="1359"/>
                    <a:pt x="36137" y="942"/>
                    <a:pt x="35873" y="551"/>
                  </a:cubicBezTo>
                  <a:cubicBezTo>
                    <a:pt x="35750" y="366"/>
                    <a:pt x="35624" y="184"/>
                    <a:pt x="35500" y="0"/>
                  </a:cubicBezTo>
                  <a:close/>
                </a:path>
              </a:pathLst>
            </a:custGeom>
            <a:solidFill>
              <a:srgbClr val="F590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1145;p52"/>
            <p:cNvSpPr/>
            <p:nvPr/>
          </p:nvSpPr>
          <p:spPr>
            <a:xfrm>
              <a:off x="5335325" y="3319575"/>
              <a:ext cx="954225" cy="481075"/>
            </a:xfrm>
            <a:custGeom>
              <a:avLst/>
              <a:gdLst/>
              <a:ahLst/>
              <a:cxnLst/>
              <a:rect l="l" t="t" r="r" b="b"/>
              <a:pathLst>
                <a:path w="38169" h="19243" extrusionOk="0">
                  <a:moveTo>
                    <a:pt x="35501" y="0"/>
                  </a:moveTo>
                  <a:cubicBezTo>
                    <a:pt x="35455" y="25"/>
                    <a:pt x="35468" y="57"/>
                    <a:pt x="35473" y="88"/>
                  </a:cubicBezTo>
                  <a:cubicBezTo>
                    <a:pt x="35527" y="439"/>
                    <a:pt x="35583" y="789"/>
                    <a:pt x="35628" y="1141"/>
                  </a:cubicBezTo>
                  <a:cubicBezTo>
                    <a:pt x="35675" y="1514"/>
                    <a:pt x="35701" y="1889"/>
                    <a:pt x="35710" y="2266"/>
                  </a:cubicBezTo>
                  <a:cubicBezTo>
                    <a:pt x="35824" y="2512"/>
                    <a:pt x="35927" y="2765"/>
                    <a:pt x="36030" y="3019"/>
                  </a:cubicBezTo>
                  <a:cubicBezTo>
                    <a:pt x="36125" y="3249"/>
                    <a:pt x="36216" y="3482"/>
                    <a:pt x="36299" y="3718"/>
                  </a:cubicBezTo>
                  <a:cubicBezTo>
                    <a:pt x="36410" y="4032"/>
                    <a:pt x="36518" y="4348"/>
                    <a:pt x="36612" y="4668"/>
                  </a:cubicBezTo>
                  <a:cubicBezTo>
                    <a:pt x="36697" y="4951"/>
                    <a:pt x="36763" y="5242"/>
                    <a:pt x="36831" y="5532"/>
                  </a:cubicBezTo>
                  <a:cubicBezTo>
                    <a:pt x="36855" y="5636"/>
                    <a:pt x="36871" y="5743"/>
                    <a:pt x="36879" y="5850"/>
                  </a:cubicBezTo>
                  <a:cubicBezTo>
                    <a:pt x="36978" y="7081"/>
                    <a:pt x="36927" y="8318"/>
                    <a:pt x="36724" y="9536"/>
                  </a:cubicBezTo>
                  <a:cubicBezTo>
                    <a:pt x="36579" y="10406"/>
                    <a:pt x="36328" y="11278"/>
                    <a:pt x="35922" y="12135"/>
                  </a:cubicBezTo>
                  <a:cubicBezTo>
                    <a:pt x="35593" y="12832"/>
                    <a:pt x="35191" y="13516"/>
                    <a:pt x="34735" y="14188"/>
                  </a:cubicBezTo>
                  <a:cubicBezTo>
                    <a:pt x="34715" y="14218"/>
                    <a:pt x="34691" y="14246"/>
                    <a:pt x="34673" y="14272"/>
                  </a:cubicBezTo>
                  <a:cubicBezTo>
                    <a:pt x="34661" y="14274"/>
                    <a:pt x="34650" y="14275"/>
                    <a:pt x="34639" y="14275"/>
                  </a:cubicBezTo>
                  <a:cubicBezTo>
                    <a:pt x="34580" y="14275"/>
                    <a:pt x="34542" y="14245"/>
                    <a:pt x="34499" y="14226"/>
                  </a:cubicBezTo>
                  <a:cubicBezTo>
                    <a:pt x="33738" y="13895"/>
                    <a:pt x="32998" y="13551"/>
                    <a:pt x="32278" y="13194"/>
                  </a:cubicBezTo>
                  <a:cubicBezTo>
                    <a:pt x="32172" y="13142"/>
                    <a:pt x="32066" y="13091"/>
                    <a:pt x="31957" y="13044"/>
                  </a:cubicBezTo>
                  <a:cubicBezTo>
                    <a:pt x="31225" y="12739"/>
                    <a:pt x="30515" y="12415"/>
                    <a:pt x="29841" y="12057"/>
                  </a:cubicBezTo>
                  <a:cubicBezTo>
                    <a:pt x="29788" y="12031"/>
                    <a:pt x="29734" y="12007"/>
                    <a:pt x="29670" y="11975"/>
                  </a:cubicBezTo>
                  <a:cubicBezTo>
                    <a:pt x="29656" y="12004"/>
                    <a:pt x="29644" y="12022"/>
                    <a:pt x="29639" y="12041"/>
                  </a:cubicBezTo>
                  <a:cubicBezTo>
                    <a:pt x="29383" y="13148"/>
                    <a:pt x="29127" y="14271"/>
                    <a:pt x="28955" y="15415"/>
                  </a:cubicBezTo>
                  <a:cubicBezTo>
                    <a:pt x="28907" y="15732"/>
                    <a:pt x="28840" y="16048"/>
                    <a:pt x="28767" y="16363"/>
                  </a:cubicBezTo>
                  <a:cubicBezTo>
                    <a:pt x="28757" y="16406"/>
                    <a:pt x="28760" y="16451"/>
                    <a:pt x="28697" y="16489"/>
                  </a:cubicBezTo>
                  <a:cubicBezTo>
                    <a:pt x="28667" y="16481"/>
                    <a:pt x="28622" y="16479"/>
                    <a:pt x="28591" y="16463"/>
                  </a:cubicBezTo>
                  <a:cubicBezTo>
                    <a:pt x="28525" y="16426"/>
                    <a:pt x="28461" y="16386"/>
                    <a:pt x="28399" y="16342"/>
                  </a:cubicBezTo>
                  <a:cubicBezTo>
                    <a:pt x="27871" y="15980"/>
                    <a:pt x="27355" y="15613"/>
                    <a:pt x="26854" y="15238"/>
                  </a:cubicBezTo>
                  <a:cubicBezTo>
                    <a:pt x="26786" y="15188"/>
                    <a:pt x="26723" y="15134"/>
                    <a:pt x="26660" y="15078"/>
                  </a:cubicBezTo>
                  <a:cubicBezTo>
                    <a:pt x="25915" y="14431"/>
                    <a:pt x="25180" y="13788"/>
                    <a:pt x="24444" y="13159"/>
                  </a:cubicBezTo>
                  <a:cubicBezTo>
                    <a:pt x="24290" y="13028"/>
                    <a:pt x="24153" y="12886"/>
                    <a:pt x="24010" y="12747"/>
                  </a:cubicBezTo>
                  <a:cubicBezTo>
                    <a:pt x="23991" y="12729"/>
                    <a:pt x="23970" y="12708"/>
                    <a:pt x="23940" y="12680"/>
                  </a:cubicBezTo>
                  <a:cubicBezTo>
                    <a:pt x="23917" y="12715"/>
                    <a:pt x="23898" y="12740"/>
                    <a:pt x="23886" y="12768"/>
                  </a:cubicBezTo>
                  <a:cubicBezTo>
                    <a:pt x="23634" y="13304"/>
                    <a:pt x="23379" y="13844"/>
                    <a:pt x="23098" y="14381"/>
                  </a:cubicBezTo>
                  <a:cubicBezTo>
                    <a:pt x="22740" y="15070"/>
                    <a:pt x="22296" y="15735"/>
                    <a:pt x="21817" y="16392"/>
                  </a:cubicBezTo>
                  <a:cubicBezTo>
                    <a:pt x="21633" y="16647"/>
                    <a:pt x="21436" y="16899"/>
                    <a:pt x="21239" y="17150"/>
                  </a:cubicBezTo>
                  <a:cubicBezTo>
                    <a:pt x="21204" y="17196"/>
                    <a:pt x="21164" y="17240"/>
                    <a:pt x="21122" y="17287"/>
                  </a:cubicBezTo>
                  <a:cubicBezTo>
                    <a:pt x="21102" y="17276"/>
                    <a:pt x="21083" y="17262"/>
                    <a:pt x="21064" y="17248"/>
                  </a:cubicBezTo>
                  <a:cubicBezTo>
                    <a:pt x="20795" y="16972"/>
                    <a:pt x="20530" y="16694"/>
                    <a:pt x="20331" y="16386"/>
                  </a:cubicBezTo>
                  <a:cubicBezTo>
                    <a:pt x="20217" y="16209"/>
                    <a:pt x="20077" y="16044"/>
                    <a:pt x="19928" y="15883"/>
                  </a:cubicBezTo>
                  <a:cubicBezTo>
                    <a:pt x="19100" y="14998"/>
                    <a:pt x="18331" y="14060"/>
                    <a:pt x="17626" y="13076"/>
                  </a:cubicBezTo>
                  <a:cubicBezTo>
                    <a:pt x="17319" y="12649"/>
                    <a:pt x="17008" y="12228"/>
                    <a:pt x="16746" y="11791"/>
                  </a:cubicBezTo>
                  <a:cubicBezTo>
                    <a:pt x="16727" y="11759"/>
                    <a:pt x="16702" y="11730"/>
                    <a:pt x="16684" y="11706"/>
                  </a:cubicBezTo>
                  <a:cubicBezTo>
                    <a:pt x="16676" y="11705"/>
                    <a:pt x="16668" y="11704"/>
                    <a:pt x="16661" y="11704"/>
                  </a:cubicBezTo>
                  <a:cubicBezTo>
                    <a:pt x="16628" y="11704"/>
                    <a:pt x="16613" y="11724"/>
                    <a:pt x="16596" y="11738"/>
                  </a:cubicBezTo>
                  <a:cubicBezTo>
                    <a:pt x="15661" y="12551"/>
                    <a:pt x="14723" y="13379"/>
                    <a:pt x="13848" y="14275"/>
                  </a:cubicBezTo>
                  <a:cubicBezTo>
                    <a:pt x="13389" y="14746"/>
                    <a:pt x="12935" y="15225"/>
                    <a:pt x="12486" y="15713"/>
                  </a:cubicBezTo>
                  <a:cubicBezTo>
                    <a:pt x="12249" y="15971"/>
                    <a:pt x="11977" y="16209"/>
                    <a:pt x="11699" y="16442"/>
                  </a:cubicBezTo>
                  <a:cubicBezTo>
                    <a:pt x="11672" y="16464"/>
                    <a:pt x="11643" y="16484"/>
                    <a:pt x="11612" y="16502"/>
                  </a:cubicBezTo>
                  <a:cubicBezTo>
                    <a:pt x="11577" y="16466"/>
                    <a:pt x="11543" y="16440"/>
                    <a:pt x="11522" y="16407"/>
                  </a:cubicBezTo>
                  <a:cubicBezTo>
                    <a:pt x="11400" y="16221"/>
                    <a:pt x="11282" y="16035"/>
                    <a:pt x="11164" y="15848"/>
                  </a:cubicBezTo>
                  <a:cubicBezTo>
                    <a:pt x="10960" y="15525"/>
                    <a:pt x="10769" y="15198"/>
                    <a:pt x="10563" y="14880"/>
                  </a:cubicBezTo>
                  <a:cubicBezTo>
                    <a:pt x="10243" y="14386"/>
                    <a:pt x="9997" y="13876"/>
                    <a:pt x="9773" y="13363"/>
                  </a:cubicBezTo>
                  <a:cubicBezTo>
                    <a:pt x="9581" y="12917"/>
                    <a:pt x="9388" y="12475"/>
                    <a:pt x="9212" y="12030"/>
                  </a:cubicBezTo>
                  <a:cubicBezTo>
                    <a:pt x="9097" y="11737"/>
                    <a:pt x="8996" y="11441"/>
                    <a:pt x="8892" y="11147"/>
                  </a:cubicBezTo>
                  <a:cubicBezTo>
                    <a:pt x="8877" y="11103"/>
                    <a:pt x="8859" y="11060"/>
                    <a:pt x="8839" y="11009"/>
                  </a:cubicBezTo>
                  <a:cubicBezTo>
                    <a:pt x="7301" y="12173"/>
                    <a:pt x="5706" y="13321"/>
                    <a:pt x="4088" y="14509"/>
                  </a:cubicBezTo>
                  <a:cubicBezTo>
                    <a:pt x="4064" y="14492"/>
                    <a:pt x="4041" y="14474"/>
                    <a:pt x="4020" y="14453"/>
                  </a:cubicBezTo>
                  <a:cubicBezTo>
                    <a:pt x="3598" y="13943"/>
                    <a:pt x="3217" y="13420"/>
                    <a:pt x="2888" y="12882"/>
                  </a:cubicBezTo>
                  <a:cubicBezTo>
                    <a:pt x="2225" y="11789"/>
                    <a:pt x="1731" y="10672"/>
                    <a:pt x="1470" y="9531"/>
                  </a:cubicBezTo>
                  <a:cubicBezTo>
                    <a:pt x="1332" y="8922"/>
                    <a:pt x="1286" y="8314"/>
                    <a:pt x="1265" y="7713"/>
                  </a:cubicBezTo>
                  <a:cubicBezTo>
                    <a:pt x="1229" y="6662"/>
                    <a:pt x="1338" y="5642"/>
                    <a:pt x="1562" y="4647"/>
                  </a:cubicBezTo>
                  <a:cubicBezTo>
                    <a:pt x="1654" y="4241"/>
                    <a:pt x="1754" y="3841"/>
                    <a:pt x="1880" y="3448"/>
                  </a:cubicBezTo>
                  <a:cubicBezTo>
                    <a:pt x="1912" y="3350"/>
                    <a:pt x="1946" y="3251"/>
                    <a:pt x="1979" y="3155"/>
                  </a:cubicBezTo>
                  <a:cubicBezTo>
                    <a:pt x="1967" y="2370"/>
                    <a:pt x="2034" y="1594"/>
                    <a:pt x="2192" y="829"/>
                  </a:cubicBezTo>
                  <a:cubicBezTo>
                    <a:pt x="2210" y="742"/>
                    <a:pt x="2245" y="658"/>
                    <a:pt x="2233" y="566"/>
                  </a:cubicBezTo>
                  <a:cubicBezTo>
                    <a:pt x="2229" y="566"/>
                    <a:pt x="2224" y="565"/>
                    <a:pt x="2219" y="565"/>
                  </a:cubicBezTo>
                  <a:cubicBezTo>
                    <a:pt x="2158" y="565"/>
                    <a:pt x="2100" y="595"/>
                    <a:pt x="2064" y="645"/>
                  </a:cubicBezTo>
                  <a:cubicBezTo>
                    <a:pt x="2011" y="718"/>
                    <a:pt x="1948" y="786"/>
                    <a:pt x="1907" y="864"/>
                  </a:cubicBezTo>
                  <a:cubicBezTo>
                    <a:pt x="1790" y="1084"/>
                    <a:pt x="1675" y="1304"/>
                    <a:pt x="1568" y="1529"/>
                  </a:cubicBezTo>
                  <a:cubicBezTo>
                    <a:pt x="1267" y="2165"/>
                    <a:pt x="998" y="2816"/>
                    <a:pt x="762" y="3480"/>
                  </a:cubicBezTo>
                  <a:cubicBezTo>
                    <a:pt x="634" y="3839"/>
                    <a:pt x="525" y="4204"/>
                    <a:pt x="436" y="4575"/>
                  </a:cubicBezTo>
                  <a:cubicBezTo>
                    <a:pt x="330" y="5019"/>
                    <a:pt x="252" y="5471"/>
                    <a:pt x="188" y="5924"/>
                  </a:cubicBezTo>
                  <a:cubicBezTo>
                    <a:pt x="30" y="7029"/>
                    <a:pt x="1" y="8155"/>
                    <a:pt x="131" y="9299"/>
                  </a:cubicBezTo>
                  <a:cubicBezTo>
                    <a:pt x="206" y="9950"/>
                    <a:pt x="307" y="10601"/>
                    <a:pt x="507" y="11253"/>
                  </a:cubicBezTo>
                  <a:cubicBezTo>
                    <a:pt x="877" y="12459"/>
                    <a:pt x="1483" y="13631"/>
                    <a:pt x="2259" y="14760"/>
                  </a:cubicBezTo>
                  <a:cubicBezTo>
                    <a:pt x="2638" y="15313"/>
                    <a:pt x="3072" y="15849"/>
                    <a:pt x="3543" y="16367"/>
                  </a:cubicBezTo>
                  <a:cubicBezTo>
                    <a:pt x="3566" y="16387"/>
                    <a:pt x="3591" y="16406"/>
                    <a:pt x="3616" y="16424"/>
                  </a:cubicBezTo>
                  <a:cubicBezTo>
                    <a:pt x="5154" y="15222"/>
                    <a:pt x="6714" y="14055"/>
                    <a:pt x="8246" y="12856"/>
                  </a:cubicBezTo>
                  <a:cubicBezTo>
                    <a:pt x="8268" y="12910"/>
                    <a:pt x="8290" y="12956"/>
                    <a:pt x="8308" y="13001"/>
                  </a:cubicBezTo>
                  <a:cubicBezTo>
                    <a:pt x="8433" y="13308"/>
                    <a:pt x="8554" y="13616"/>
                    <a:pt x="8691" y="13922"/>
                  </a:cubicBezTo>
                  <a:cubicBezTo>
                    <a:pt x="8898" y="14382"/>
                    <a:pt x="9123" y="14838"/>
                    <a:pt x="9348" y="15295"/>
                  </a:cubicBezTo>
                  <a:cubicBezTo>
                    <a:pt x="9606" y="15819"/>
                    <a:pt x="9887" y="16336"/>
                    <a:pt x="10242" y="16835"/>
                  </a:cubicBezTo>
                  <a:cubicBezTo>
                    <a:pt x="10471" y="17155"/>
                    <a:pt x="10682" y="17482"/>
                    <a:pt x="10908" y="17805"/>
                  </a:cubicBezTo>
                  <a:cubicBezTo>
                    <a:pt x="11038" y="17991"/>
                    <a:pt x="11169" y="18177"/>
                    <a:pt x="11302" y="18361"/>
                  </a:cubicBezTo>
                  <a:cubicBezTo>
                    <a:pt x="11325" y="18392"/>
                    <a:pt x="11362" y="18420"/>
                    <a:pt x="11399" y="18454"/>
                  </a:cubicBezTo>
                  <a:cubicBezTo>
                    <a:pt x="11429" y="18436"/>
                    <a:pt x="11457" y="18418"/>
                    <a:pt x="11484" y="18396"/>
                  </a:cubicBezTo>
                  <a:cubicBezTo>
                    <a:pt x="11758" y="18166"/>
                    <a:pt x="12027" y="17932"/>
                    <a:pt x="12261" y="17677"/>
                  </a:cubicBezTo>
                  <a:cubicBezTo>
                    <a:pt x="12705" y="17192"/>
                    <a:pt x="13158" y="16714"/>
                    <a:pt x="13619" y="16241"/>
                  </a:cubicBezTo>
                  <a:cubicBezTo>
                    <a:pt x="14505" y="15335"/>
                    <a:pt x="15473" y="14491"/>
                    <a:pt x="16448" y="13655"/>
                  </a:cubicBezTo>
                  <a:cubicBezTo>
                    <a:pt x="16466" y="13639"/>
                    <a:pt x="16481" y="13618"/>
                    <a:pt x="16517" y="13618"/>
                  </a:cubicBezTo>
                  <a:cubicBezTo>
                    <a:pt x="16524" y="13618"/>
                    <a:pt x="16532" y="13619"/>
                    <a:pt x="16541" y="13621"/>
                  </a:cubicBezTo>
                  <a:cubicBezTo>
                    <a:pt x="16558" y="13646"/>
                    <a:pt x="16586" y="13677"/>
                    <a:pt x="16606" y="13708"/>
                  </a:cubicBezTo>
                  <a:cubicBezTo>
                    <a:pt x="16889" y="14163"/>
                    <a:pt x="17221" y="14596"/>
                    <a:pt x="17548" y="15033"/>
                  </a:cubicBezTo>
                  <a:cubicBezTo>
                    <a:pt x="18288" y="16028"/>
                    <a:pt x="19092" y="16972"/>
                    <a:pt x="19954" y="17862"/>
                  </a:cubicBezTo>
                  <a:cubicBezTo>
                    <a:pt x="20109" y="18020"/>
                    <a:pt x="20251" y="18184"/>
                    <a:pt x="20368" y="18358"/>
                  </a:cubicBezTo>
                  <a:cubicBezTo>
                    <a:pt x="20569" y="18663"/>
                    <a:pt x="20839" y="18934"/>
                    <a:pt x="21112" y="19205"/>
                  </a:cubicBezTo>
                  <a:cubicBezTo>
                    <a:pt x="21131" y="19218"/>
                    <a:pt x="21151" y="19232"/>
                    <a:pt x="21172" y="19242"/>
                  </a:cubicBezTo>
                  <a:cubicBezTo>
                    <a:pt x="21215" y="19196"/>
                    <a:pt x="21257" y="19153"/>
                    <a:pt x="21293" y="19109"/>
                  </a:cubicBezTo>
                  <a:cubicBezTo>
                    <a:pt x="21499" y="18861"/>
                    <a:pt x="21705" y="18614"/>
                    <a:pt x="21900" y="18362"/>
                  </a:cubicBezTo>
                  <a:cubicBezTo>
                    <a:pt x="22407" y="17711"/>
                    <a:pt x="22881" y="17046"/>
                    <a:pt x="23271" y="16353"/>
                  </a:cubicBezTo>
                  <a:cubicBezTo>
                    <a:pt x="23575" y="15810"/>
                    <a:pt x="23857" y="15259"/>
                    <a:pt x="24136" y="14709"/>
                  </a:cubicBezTo>
                  <a:cubicBezTo>
                    <a:pt x="24150" y="14681"/>
                    <a:pt x="24170" y="14656"/>
                    <a:pt x="24195" y="14618"/>
                  </a:cubicBezTo>
                  <a:lnTo>
                    <a:pt x="24268" y="14689"/>
                  </a:lnTo>
                  <a:cubicBezTo>
                    <a:pt x="24412" y="14829"/>
                    <a:pt x="24552" y="14975"/>
                    <a:pt x="24708" y="15108"/>
                  </a:cubicBezTo>
                  <a:cubicBezTo>
                    <a:pt x="25456" y="15746"/>
                    <a:pt x="26194" y="16392"/>
                    <a:pt x="26934" y="17040"/>
                  </a:cubicBezTo>
                  <a:cubicBezTo>
                    <a:pt x="26997" y="17094"/>
                    <a:pt x="27059" y="17149"/>
                    <a:pt x="27127" y="17199"/>
                  </a:cubicBezTo>
                  <a:cubicBezTo>
                    <a:pt x="27625" y="17569"/>
                    <a:pt x="28132" y="17932"/>
                    <a:pt x="28650" y="18288"/>
                  </a:cubicBezTo>
                  <a:cubicBezTo>
                    <a:pt x="28711" y="18331"/>
                    <a:pt x="28774" y="18370"/>
                    <a:pt x="28839" y="18406"/>
                  </a:cubicBezTo>
                  <a:cubicBezTo>
                    <a:pt x="28869" y="18421"/>
                    <a:pt x="28913" y="18425"/>
                    <a:pt x="28945" y="18433"/>
                  </a:cubicBezTo>
                  <a:cubicBezTo>
                    <a:pt x="29011" y="18394"/>
                    <a:pt x="29011" y="18348"/>
                    <a:pt x="29024" y="18307"/>
                  </a:cubicBezTo>
                  <a:cubicBezTo>
                    <a:pt x="29117" y="17993"/>
                    <a:pt x="29204" y="17680"/>
                    <a:pt x="29271" y="17364"/>
                  </a:cubicBezTo>
                  <a:cubicBezTo>
                    <a:pt x="29518" y="16214"/>
                    <a:pt x="29850" y="15071"/>
                    <a:pt x="30182" y="13928"/>
                  </a:cubicBezTo>
                  <a:cubicBezTo>
                    <a:pt x="30187" y="13909"/>
                    <a:pt x="30202" y="13891"/>
                    <a:pt x="30218" y="13861"/>
                  </a:cubicBezTo>
                  <a:cubicBezTo>
                    <a:pt x="30284" y="13893"/>
                    <a:pt x="30338" y="13917"/>
                    <a:pt x="30392" y="13946"/>
                  </a:cubicBezTo>
                  <a:cubicBezTo>
                    <a:pt x="31067" y="14310"/>
                    <a:pt x="31778" y="14637"/>
                    <a:pt x="32506" y="14948"/>
                  </a:cubicBezTo>
                  <a:cubicBezTo>
                    <a:pt x="32616" y="14994"/>
                    <a:pt x="32720" y="15046"/>
                    <a:pt x="32823" y="15098"/>
                  </a:cubicBezTo>
                  <a:cubicBezTo>
                    <a:pt x="33532" y="15458"/>
                    <a:pt x="34255" y="15804"/>
                    <a:pt x="34991" y="16137"/>
                  </a:cubicBezTo>
                  <a:cubicBezTo>
                    <a:pt x="35033" y="16156"/>
                    <a:pt x="35068" y="16186"/>
                    <a:pt x="35129" y="16186"/>
                  </a:cubicBezTo>
                  <a:cubicBezTo>
                    <a:pt x="35138" y="16186"/>
                    <a:pt x="35149" y="16185"/>
                    <a:pt x="35160" y="16183"/>
                  </a:cubicBezTo>
                  <a:cubicBezTo>
                    <a:pt x="35183" y="16156"/>
                    <a:pt x="35209" y="16128"/>
                    <a:pt x="35232" y="16098"/>
                  </a:cubicBezTo>
                  <a:cubicBezTo>
                    <a:pt x="35755" y="15413"/>
                    <a:pt x="36224" y="14710"/>
                    <a:pt x="36623" y="13990"/>
                  </a:cubicBezTo>
                  <a:cubicBezTo>
                    <a:pt x="37115" y="13097"/>
                    <a:pt x="37456" y="12182"/>
                    <a:pt x="37682" y="11259"/>
                  </a:cubicBezTo>
                  <a:cubicBezTo>
                    <a:pt x="38005" y="9951"/>
                    <a:pt x="38169" y="8610"/>
                    <a:pt x="38168" y="7262"/>
                  </a:cubicBezTo>
                  <a:cubicBezTo>
                    <a:pt x="38168" y="7144"/>
                    <a:pt x="38160" y="7027"/>
                    <a:pt x="38144" y="6910"/>
                  </a:cubicBezTo>
                  <a:cubicBezTo>
                    <a:pt x="38096" y="6588"/>
                    <a:pt x="38049" y="6265"/>
                    <a:pt x="37983" y="5950"/>
                  </a:cubicBezTo>
                  <a:cubicBezTo>
                    <a:pt x="37907" y="5591"/>
                    <a:pt x="37818" y="5235"/>
                    <a:pt x="37725" y="4882"/>
                  </a:cubicBezTo>
                  <a:cubicBezTo>
                    <a:pt x="37653" y="4616"/>
                    <a:pt x="37573" y="4353"/>
                    <a:pt x="37489" y="4091"/>
                  </a:cubicBezTo>
                  <a:cubicBezTo>
                    <a:pt x="37393" y="3793"/>
                    <a:pt x="37298" y="3497"/>
                    <a:pt x="37186" y="3205"/>
                  </a:cubicBezTo>
                  <a:cubicBezTo>
                    <a:pt x="37001" y="2721"/>
                    <a:pt x="36800" y="2243"/>
                    <a:pt x="36566" y="1778"/>
                  </a:cubicBezTo>
                  <a:lnTo>
                    <a:pt x="36566" y="1778"/>
                  </a:lnTo>
                  <a:lnTo>
                    <a:pt x="36568" y="1779"/>
                  </a:lnTo>
                  <a:cubicBezTo>
                    <a:pt x="36357" y="1359"/>
                    <a:pt x="36138" y="942"/>
                    <a:pt x="35874" y="550"/>
                  </a:cubicBezTo>
                  <a:cubicBezTo>
                    <a:pt x="35751" y="366"/>
                    <a:pt x="35624" y="184"/>
                    <a:pt x="35501" y="0"/>
                  </a:cubicBezTo>
                  <a:close/>
                </a:path>
              </a:pathLst>
            </a:custGeom>
            <a:solidFill>
              <a:srgbClr val="F169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1146;p52"/>
            <p:cNvSpPr/>
            <p:nvPr/>
          </p:nvSpPr>
          <p:spPr>
            <a:xfrm>
              <a:off x="5723400" y="3353200"/>
              <a:ext cx="174850" cy="147350"/>
            </a:xfrm>
            <a:custGeom>
              <a:avLst/>
              <a:gdLst/>
              <a:ahLst/>
              <a:cxnLst/>
              <a:rect l="l" t="t" r="r" b="b"/>
              <a:pathLst>
                <a:path w="6994" h="5894" extrusionOk="0">
                  <a:moveTo>
                    <a:pt x="3605" y="1"/>
                  </a:moveTo>
                  <a:cubicBezTo>
                    <a:pt x="3577" y="42"/>
                    <a:pt x="3554" y="77"/>
                    <a:pt x="3533" y="114"/>
                  </a:cubicBezTo>
                  <a:cubicBezTo>
                    <a:pt x="3425" y="306"/>
                    <a:pt x="3324" y="501"/>
                    <a:pt x="3212" y="689"/>
                  </a:cubicBezTo>
                  <a:cubicBezTo>
                    <a:pt x="2617" y="1700"/>
                    <a:pt x="1904" y="2624"/>
                    <a:pt x="1121" y="3493"/>
                  </a:cubicBezTo>
                  <a:cubicBezTo>
                    <a:pt x="804" y="3843"/>
                    <a:pt x="472" y="4177"/>
                    <a:pt x="123" y="4494"/>
                  </a:cubicBezTo>
                  <a:cubicBezTo>
                    <a:pt x="76" y="4537"/>
                    <a:pt x="20" y="4573"/>
                    <a:pt x="1" y="4638"/>
                  </a:cubicBezTo>
                  <a:cubicBezTo>
                    <a:pt x="8" y="4651"/>
                    <a:pt x="11" y="4664"/>
                    <a:pt x="18" y="4670"/>
                  </a:cubicBezTo>
                  <a:cubicBezTo>
                    <a:pt x="45" y="4689"/>
                    <a:pt x="72" y="4708"/>
                    <a:pt x="100" y="4724"/>
                  </a:cubicBezTo>
                  <a:cubicBezTo>
                    <a:pt x="477" y="4936"/>
                    <a:pt x="858" y="5138"/>
                    <a:pt x="1268" y="5278"/>
                  </a:cubicBezTo>
                  <a:cubicBezTo>
                    <a:pt x="1799" y="5461"/>
                    <a:pt x="2340" y="5610"/>
                    <a:pt x="2886" y="5744"/>
                  </a:cubicBezTo>
                  <a:cubicBezTo>
                    <a:pt x="3209" y="5823"/>
                    <a:pt x="3536" y="5881"/>
                    <a:pt x="3870" y="5892"/>
                  </a:cubicBezTo>
                  <a:cubicBezTo>
                    <a:pt x="3898" y="5893"/>
                    <a:pt x="3925" y="5893"/>
                    <a:pt x="3952" y="5893"/>
                  </a:cubicBezTo>
                  <a:cubicBezTo>
                    <a:pt x="4117" y="5893"/>
                    <a:pt x="4277" y="5878"/>
                    <a:pt x="4435" y="5822"/>
                  </a:cubicBezTo>
                  <a:cubicBezTo>
                    <a:pt x="4616" y="5759"/>
                    <a:pt x="4798" y="5702"/>
                    <a:pt x="4978" y="5639"/>
                  </a:cubicBezTo>
                  <a:cubicBezTo>
                    <a:pt x="5608" y="5417"/>
                    <a:pt x="6214" y="5143"/>
                    <a:pt x="6773" y="4773"/>
                  </a:cubicBezTo>
                  <a:cubicBezTo>
                    <a:pt x="6841" y="4728"/>
                    <a:pt x="6910" y="4685"/>
                    <a:pt x="6993" y="4633"/>
                  </a:cubicBezTo>
                  <a:lnTo>
                    <a:pt x="6993" y="4633"/>
                  </a:lnTo>
                  <a:cubicBezTo>
                    <a:pt x="6993" y="4633"/>
                    <a:pt x="6993" y="4633"/>
                    <a:pt x="6993" y="4633"/>
                  </a:cubicBezTo>
                  <a:lnTo>
                    <a:pt x="6993" y="4632"/>
                  </a:lnTo>
                  <a:cubicBezTo>
                    <a:pt x="6993" y="4632"/>
                    <a:pt x="6993" y="4632"/>
                    <a:pt x="6993" y="4633"/>
                  </a:cubicBezTo>
                  <a:lnTo>
                    <a:pt x="6993" y="4633"/>
                  </a:lnTo>
                  <a:cubicBezTo>
                    <a:pt x="6957" y="4592"/>
                    <a:pt x="6935" y="4568"/>
                    <a:pt x="6913" y="4544"/>
                  </a:cubicBezTo>
                  <a:cubicBezTo>
                    <a:pt x="6338" y="3948"/>
                    <a:pt x="5785" y="3333"/>
                    <a:pt x="5262" y="2691"/>
                  </a:cubicBezTo>
                  <a:cubicBezTo>
                    <a:pt x="4622" y="1905"/>
                    <a:pt x="4068" y="1065"/>
                    <a:pt x="3674" y="125"/>
                  </a:cubicBezTo>
                  <a:cubicBezTo>
                    <a:pt x="3667" y="104"/>
                    <a:pt x="3657" y="85"/>
                    <a:pt x="3647" y="65"/>
                  </a:cubicBezTo>
                  <a:cubicBezTo>
                    <a:pt x="3637" y="46"/>
                    <a:pt x="3624" y="28"/>
                    <a:pt x="3605" y="1"/>
                  </a:cubicBezTo>
                  <a:close/>
                </a:path>
              </a:pathLst>
            </a:custGeom>
            <a:solidFill>
              <a:srgbClr val="F590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1147;p52"/>
            <p:cNvSpPr/>
            <p:nvPr/>
          </p:nvSpPr>
          <p:spPr>
            <a:xfrm>
              <a:off x="5723375" y="3442625"/>
              <a:ext cx="174850" cy="57900"/>
            </a:xfrm>
            <a:custGeom>
              <a:avLst/>
              <a:gdLst/>
              <a:ahLst/>
              <a:cxnLst/>
              <a:rect l="l" t="t" r="r" b="b"/>
              <a:pathLst>
                <a:path w="6994" h="2316" extrusionOk="0">
                  <a:moveTo>
                    <a:pt x="6019" y="0"/>
                  </a:moveTo>
                  <a:cubicBezTo>
                    <a:pt x="5977" y="32"/>
                    <a:pt x="5938" y="61"/>
                    <a:pt x="5902" y="90"/>
                  </a:cubicBezTo>
                  <a:cubicBezTo>
                    <a:pt x="5491" y="413"/>
                    <a:pt x="5047" y="652"/>
                    <a:pt x="4584" y="844"/>
                  </a:cubicBezTo>
                  <a:cubicBezTo>
                    <a:pt x="4452" y="899"/>
                    <a:pt x="4318" y="948"/>
                    <a:pt x="4186" y="1004"/>
                  </a:cubicBezTo>
                  <a:cubicBezTo>
                    <a:pt x="4072" y="1052"/>
                    <a:pt x="3955" y="1065"/>
                    <a:pt x="3837" y="1065"/>
                  </a:cubicBezTo>
                  <a:cubicBezTo>
                    <a:pt x="3815" y="1065"/>
                    <a:pt x="3794" y="1065"/>
                    <a:pt x="3772" y="1064"/>
                  </a:cubicBezTo>
                  <a:cubicBezTo>
                    <a:pt x="3526" y="1055"/>
                    <a:pt x="3287" y="1004"/>
                    <a:pt x="3049" y="936"/>
                  </a:cubicBezTo>
                  <a:cubicBezTo>
                    <a:pt x="2646" y="821"/>
                    <a:pt x="2250" y="686"/>
                    <a:pt x="1861" y="531"/>
                  </a:cubicBezTo>
                  <a:cubicBezTo>
                    <a:pt x="1561" y="409"/>
                    <a:pt x="1280" y="233"/>
                    <a:pt x="1005" y="48"/>
                  </a:cubicBezTo>
                  <a:lnTo>
                    <a:pt x="1001" y="46"/>
                  </a:lnTo>
                  <a:cubicBezTo>
                    <a:pt x="721" y="349"/>
                    <a:pt x="428" y="639"/>
                    <a:pt x="122" y="916"/>
                  </a:cubicBezTo>
                  <a:cubicBezTo>
                    <a:pt x="76" y="960"/>
                    <a:pt x="19" y="996"/>
                    <a:pt x="0" y="1061"/>
                  </a:cubicBezTo>
                  <a:cubicBezTo>
                    <a:pt x="8" y="1075"/>
                    <a:pt x="10" y="1088"/>
                    <a:pt x="18" y="1093"/>
                  </a:cubicBezTo>
                  <a:cubicBezTo>
                    <a:pt x="44" y="1112"/>
                    <a:pt x="72" y="1129"/>
                    <a:pt x="100" y="1147"/>
                  </a:cubicBezTo>
                  <a:cubicBezTo>
                    <a:pt x="477" y="1358"/>
                    <a:pt x="858" y="1561"/>
                    <a:pt x="1268" y="1701"/>
                  </a:cubicBezTo>
                  <a:cubicBezTo>
                    <a:pt x="1800" y="1884"/>
                    <a:pt x="2340" y="2032"/>
                    <a:pt x="2886" y="2165"/>
                  </a:cubicBezTo>
                  <a:cubicBezTo>
                    <a:pt x="3209" y="2245"/>
                    <a:pt x="3536" y="2304"/>
                    <a:pt x="3870" y="2314"/>
                  </a:cubicBezTo>
                  <a:cubicBezTo>
                    <a:pt x="3900" y="2315"/>
                    <a:pt x="3930" y="2315"/>
                    <a:pt x="3960" y="2315"/>
                  </a:cubicBezTo>
                  <a:cubicBezTo>
                    <a:pt x="4122" y="2315"/>
                    <a:pt x="4279" y="2299"/>
                    <a:pt x="4435" y="2245"/>
                  </a:cubicBezTo>
                  <a:cubicBezTo>
                    <a:pt x="4616" y="2182"/>
                    <a:pt x="4798" y="2125"/>
                    <a:pt x="4978" y="2061"/>
                  </a:cubicBezTo>
                  <a:cubicBezTo>
                    <a:pt x="5608" y="1840"/>
                    <a:pt x="6214" y="1566"/>
                    <a:pt x="6773" y="1195"/>
                  </a:cubicBezTo>
                  <a:cubicBezTo>
                    <a:pt x="6841" y="1149"/>
                    <a:pt x="6911" y="1107"/>
                    <a:pt x="6993" y="1055"/>
                  </a:cubicBezTo>
                  <a:cubicBezTo>
                    <a:pt x="6955" y="1014"/>
                    <a:pt x="6934" y="990"/>
                    <a:pt x="6911" y="966"/>
                  </a:cubicBezTo>
                  <a:lnTo>
                    <a:pt x="6913" y="966"/>
                  </a:lnTo>
                  <a:cubicBezTo>
                    <a:pt x="6608" y="650"/>
                    <a:pt x="6310" y="329"/>
                    <a:pt x="6019" y="0"/>
                  </a:cubicBezTo>
                  <a:close/>
                </a:path>
              </a:pathLst>
            </a:custGeom>
            <a:solidFill>
              <a:srgbClr val="F169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1148;p52"/>
            <p:cNvSpPr/>
            <p:nvPr/>
          </p:nvSpPr>
          <p:spPr>
            <a:xfrm>
              <a:off x="5922800" y="3157450"/>
              <a:ext cx="220725" cy="224325"/>
            </a:xfrm>
            <a:custGeom>
              <a:avLst/>
              <a:gdLst/>
              <a:ahLst/>
              <a:cxnLst/>
              <a:rect l="l" t="t" r="r" b="b"/>
              <a:pathLst>
                <a:path w="8829" h="8973" extrusionOk="0">
                  <a:moveTo>
                    <a:pt x="6186" y="0"/>
                  </a:moveTo>
                  <a:cubicBezTo>
                    <a:pt x="6136" y="27"/>
                    <a:pt x="6126" y="72"/>
                    <a:pt x="6104" y="110"/>
                  </a:cubicBezTo>
                  <a:cubicBezTo>
                    <a:pt x="5690" y="839"/>
                    <a:pt x="5211" y="1531"/>
                    <a:pt x="4674" y="2175"/>
                  </a:cubicBezTo>
                  <a:cubicBezTo>
                    <a:pt x="4156" y="2795"/>
                    <a:pt x="3589" y="3371"/>
                    <a:pt x="3005" y="3928"/>
                  </a:cubicBezTo>
                  <a:cubicBezTo>
                    <a:pt x="2838" y="4089"/>
                    <a:pt x="2663" y="4244"/>
                    <a:pt x="2485" y="4392"/>
                  </a:cubicBezTo>
                  <a:cubicBezTo>
                    <a:pt x="1751" y="5004"/>
                    <a:pt x="964" y="5544"/>
                    <a:pt x="141" y="6031"/>
                  </a:cubicBezTo>
                  <a:lnTo>
                    <a:pt x="2" y="6114"/>
                  </a:lnTo>
                  <a:lnTo>
                    <a:pt x="1" y="6114"/>
                  </a:lnTo>
                  <a:cubicBezTo>
                    <a:pt x="7" y="6127"/>
                    <a:pt x="13" y="6140"/>
                    <a:pt x="22" y="6151"/>
                  </a:cubicBezTo>
                  <a:cubicBezTo>
                    <a:pt x="51" y="6177"/>
                    <a:pt x="81" y="6204"/>
                    <a:pt x="111" y="6229"/>
                  </a:cubicBezTo>
                  <a:cubicBezTo>
                    <a:pt x="747" y="6766"/>
                    <a:pt x="1438" y="7236"/>
                    <a:pt x="2171" y="7629"/>
                  </a:cubicBezTo>
                  <a:cubicBezTo>
                    <a:pt x="2932" y="8039"/>
                    <a:pt x="3732" y="8354"/>
                    <a:pt x="4557" y="8602"/>
                  </a:cubicBezTo>
                  <a:cubicBezTo>
                    <a:pt x="4842" y="8688"/>
                    <a:pt x="5134" y="8738"/>
                    <a:pt x="5427" y="8792"/>
                  </a:cubicBezTo>
                  <a:cubicBezTo>
                    <a:pt x="5969" y="8892"/>
                    <a:pt x="6513" y="8958"/>
                    <a:pt x="7065" y="8970"/>
                  </a:cubicBezTo>
                  <a:cubicBezTo>
                    <a:pt x="7156" y="8972"/>
                    <a:pt x="7246" y="8972"/>
                    <a:pt x="7337" y="8972"/>
                  </a:cubicBezTo>
                  <a:cubicBezTo>
                    <a:pt x="7661" y="8972"/>
                    <a:pt x="7985" y="8960"/>
                    <a:pt x="8308" y="8936"/>
                  </a:cubicBezTo>
                  <a:cubicBezTo>
                    <a:pt x="8330" y="8933"/>
                    <a:pt x="8352" y="8931"/>
                    <a:pt x="8374" y="8927"/>
                  </a:cubicBezTo>
                  <a:cubicBezTo>
                    <a:pt x="8420" y="8917"/>
                    <a:pt x="8452" y="8893"/>
                    <a:pt x="8464" y="8844"/>
                  </a:cubicBezTo>
                  <a:cubicBezTo>
                    <a:pt x="8481" y="8776"/>
                    <a:pt x="8499" y="8708"/>
                    <a:pt x="8517" y="8639"/>
                  </a:cubicBezTo>
                  <a:cubicBezTo>
                    <a:pt x="8604" y="8284"/>
                    <a:pt x="8668" y="7925"/>
                    <a:pt x="8721" y="7564"/>
                  </a:cubicBezTo>
                  <a:cubicBezTo>
                    <a:pt x="8763" y="7271"/>
                    <a:pt x="8796" y="6978"/>
                    <a:pt x="8812" y="6684"/>
                  </a:cubicBezTo>
                  <a:cubicBezTo>
                    <a:pt x="8829" y="6367"/>
                    <a:pt x="8828" y="6049"/>
                    <a:pt x="8809" y="5733"/>
                  </a:cubicBezTo>
                  <a:cubicBezTo>
                    <a:pt x="8795" y="5456"/>
                    <a:pt x="8765" y="5180"/>
                    <a:pt x="8718" y="4906"/>
                  </a:cubicBezTo>
                  <a:cubicBezTo>
                    <a:pt x="8592" y="4185"/>
                    <a:pt x="8383" y="3487"/>
                    <a:pt x="8110" y="2808"/>
                  </a:cubicBezTo>
                  <a:cubicBezTo>
                    <a:pt x="7925" y="2350"/>
                    <a:pt x="7685" y="1920"/>
                    <a:pt x="7432" y="1498"/>
                  </a:cubicBezTo>
                  <a:cubicBezTo>
                    <a:pt x="7250" y="1192"/>
                    <a:pt x="7041" y="903"/>
                    <a:pt x="6811" y="632"/>
                  </a:cubicBezTo>
                  <a:cubicBezTo>
                    <a:pt x="6649" y="442"/>
                    <a:pt x="6483" y="254"/>
                    <a:pt x="6294" y="88"/>
                  </a:cubicBezTo>
                  <a:cubicBezTo>
                    <a:pt x="6259" y="57"/>
                    <a:pt x="6221" y="29"/>
                    <a:pt x="6186" y="0"/>
                  </a:cubicBezTo>
                  <a:close/>
                </a:path>
              </a:pathLst>
            </a:custGeom>
            <a:solidFill>
              <a:srgbClr val="F590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1149;p52"/>
            <p:cNvSpPr/>
            <p:nvPr/>
          </p:nvSpPr>
          <p:spPr>
            <a:xfrm>
              <a:off x="5929400" y="3157450"/>
              <a:ext cx="214125" cy="224350"/>
            </a:xfrm>
            <a:custGeom>
              <a:avLst/>
              <a:gdLst/>
              <a:ahLst/>
              <a:cxnLst/>
              <a:rect l="l" t="t" r="r" b="b"/>
              <a:pathLst>
                <a:path w="8565" h="8974" extrusionOk="0">
                  <a:moveTo>
                    <a:pt x="5922" y="0"/>
                  </a:moveTo>
                  <a:cubicBezTo>
                    <a:pt x="5872" y="27"/>
                    <a:pt x="5862" y="72"/>
                    <a:pt x="5840" y="110"/>
                  </a:cubicBezTo>
                  <a:cubicBezTo>
                    <a:pt x="5617" y="500"/>
                    <a:pt x="5376" y="878"/>
                    <a:pt x="5121" y="1244"/>
                  </a:cubicBezTo>
                  <a:cubicBezTo>
                    <a:pt x="5218" y="1351"/>
                    <a:pt x="5312" y="1460"/>
                    <a:pt x="5402" y="1575"/>
                  </a:cubicBezTo>
                  <a:cubicBezTo>
                    <a:pt x="5654" y="1896"/>
                    <a:pt x="5897" y="2226"/>
                    <a:pt x="6097" y="2585"/>
                  </a:cubicBezTo>
                  <a:cubicBezTo>
                    <a:pt x="6392" y="3118"/>
                    <a:pt x="6639" y="3673"/>
                    <a:pt x="6817" y="4256"/>
                  </a:cubicBezTo>
                  <a:cubicBezTo>
                    <a:pt x="6884" y="4477"/>
                    <a:pt x="6937" y="4703"/>
                    <a:pt x="6977" y="4930"/>
                  </a:cubicBezTo>
                  <a:cubicBezTo>
                    <a:pt x="7026" y="5189"/>
                    <a:pt x="7059" y="5452"/>
                    <a:pt x="7078" y="5716"/>
                  </a:cubicBezTo>
                  <a:cubicBezTo>
                    <a:pt x="7095" y="5961"/>
                    <a:pt x="7099" y="6206"/>
                    <a:pt x="7094" y="6453"/>
                  </a:cubicBezTo>
                  <a:cubicBezTo>
                    <a:pt x="7088" y="6757"/>
                    <a:pt x="7071" y="7060"/>
                    <a:pt x="7036" y="7363"/>
                  </a:cubicBezTo>
                  <a:cubicBezTo>
                    <a:pt x="7030" y="7421"/>
                    <a:pt x="7021" y="7478"/>
                    <a:pt x="7015" y="7538"/>
                  </a:cubicBezTo>
                  <a:cubicBezTo>
                    <a:pt x="7012" y="7575"/>
                    <a:pt x="6984" y="7607"/>
                    <a:pt x="6948" y="7616"/>
                  </a:cubicBezTo>
                  <a:cubicBezTo>
                    <a:pt x="6930" y="7622"/>
                    <a:pt x="6913" y="7626"/>
                    <a:pt x="6895" y="7629"/>
                  </a:cubicBezTo>
                  <a:cubicBezTo>
                    <a:pt x="6557" y="7700"/>
                    <a:pt x="6215" y="7753"/>
                    <a:pt x="5871" y="7789"/>
                  </a:cubicBezTo>
                  <a:cubicBezTo>
                    <a:pt x="5600" y="7818"/>
                    <a:pt x="5328" y="7831"/>
                    <a:pt x="5057" y="7831"/>
                  </a:cubicBezTo>
                  <a:cubicBezTo>
                    <a:pt x="4871" y="7831"/>
                    <a:pt x="4685" y="7825"/>
                    <a:pt x="4499" y="7814"/>
                  </a:cubicBezTo>
                  <a:cubicBezTo>
                    <a:pt x="4251" y="7800"/>
                    <a:pt x="4005" y="7790"/>
                    <a:pt x="3760" y="7749"/>
                  </a:cubicBezTo>
                  <a:cubicBezTo>
                    <a:pt x="3052" y="7629"/>
                    <a:pt x="2359" y="7455"/>
                    <a:pt x="1687" y="7196"/>
                  </a:cubicBezTo>
                  <a:cubicBezTo>
                    <a:pt x="1099" y="6969"/>
                    <a:pt x="535" y="6689"/>
                    <a:pt x="1" y="6356"/>
                  </a:cubicBezTo>
                  <a:lnTo>
                    <a:pt x="1" y="6356"/>
                  </a:lnTo>
                  <a:cubicBezTo>
                    <a:pt x="594" y="6841"/>
                    <a:pt x="1233" y="7267"/>
                    <a:pt x="1907" y="7629"/>
                  </a:cubicBezTo>
                  <a:cubicBezTo>
                    <a:pt x="2670" y="8040"/>
                    <a:pt x="3468" y="8355"/>
                    <a:pt x="4293" y="8604"/>
                  </a:cubicBezTo>
                  <a:cubicBezTo>
                    <a:pt x="4578" y="8689"/>
                    <a:pt x="4871" y="8740"/>
                    <a:pt x="5163" y="8794"/>
                  </a:cubicBezTo>
                  <a:cubicBezTo>
                    <a:pt x="5705" y="8893"/>
                    <a:pt x="6250" y="8960"/>
                    <a:pt x="6801" y="8971"/>
                  </a:cubicBezTo>
                  <a:cubicBezTo>
                    <a:pt x="6891" y="8973"/>
                    <a:pt x="6981" y="8974"/>
                    <a:pt x="7071" y="8974"/>
                  </a:cubicBezTo>
                  <a:cubicBezTo>
                    <a:pt x="7396" y="8974"/>
                    <a:pt x="7721" y="8961"/>
                    <a:pt x="8044" y="8936"/>
                  </a:cubicBezTo>
                  <a:cubicBezTo>
                    <a:pt x="8067" y="8934"/>
                    <a:pt x="8088" y="8932"/>
                    <a:pt x="8110" y="8928"/>
                  </a:cubicBezTo>
                  <a:cubicBezTo>
                    <a:pt x="8156" y="8918"/>
                    <a:pt x="8188" y="8894"/>
                    <a:pt x="8200" y="8845"/>
                  </a:cubicBezTo>
                  <a:cubicBezTo>
                    <a:pt x="8217" y="8776"/>
                    <a:pt x="8237" y="8708"/>
                    <a:pt x="8253" y="8640"/>
                  </a:cubicBezTo>
                  <a:cubicBezTo>
                    <a:pt x="8340" y="8286"/>
                    <a:pt x="8404" y="7926"/>
                    <a:pt x="8457" y="7564"/>
                  </a:cubicBezTo>
                  <a:cubicBezTo>
                    <a:pt x="8499" y="7272"/>
                    <a:pt x="8532" y="6979"/>
                    <a:pt x="8548" y="6684"/>
                  </a:cubicBezTo>
                  <a:cubicBezTo>
                    <a:pt x="8565" y="6368"/>
                    <a:pt x="8564" y="6050"/>
                    <a:pt x="8545" y="5733"/>
                  </a:cubicBezTo>
                  <a:cubicBezTo>
                    <a:pt x="8531" y="5456"/>
                    <a:pt x="8501" y="5180"/>
                    <a:pt x="8454" y="4906"/>
                  </a:cubicBezTo>
                  <a:cubicBezTo>
                    <a:pt x="8328" y="4183"/>
                    <a:pt x="8119" y="3487"/>
                    <a:pt x="7846" y="2808"/>
                  </a:cubicBezTo>
                  <a:cubicBezTo>
                    <a:pt x="7661" y="2350"/>
                    <a:pt x="7421" y="1920"/>
                    <a:pt x="7168" y="1498"/>
                  </a:cubicBezTo>
                  <a:cubicBezTo>
                    <a:pt x="6986" y="1192"/>
                    <a:pt x="6778" y="903"/>
                    <a:pt x="6547" y="632"/>
                  </a:cubicBezTo>
                  <a:cubicBezTo>
                    <a:pt x="6385" y="442"/>
                    <a:pt x="6219" y="254"/>
                    <a:pt x="6030" y="88"/>
                  </a:cubicBezTo>
                  <a:cubicBezTo>
                    <a:pt x="5995" y="57"/>
                    <a:pt x="5957" y="28"/>
                    <a:pt x="5922" y="0"/>
                  </a:cubicBezTo>
                  <a:close/>
                </a:path>
              </a:pathLst>
            </a:custGeom>
            <a:solidFill>
              <a:srgbClr val="F169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1150;p52"/>
            <p:cNvSpPr/>
            <p:nvPr/>
          </p:nvSpPr>
          <p:spPr>
            <a:xfrm>
              <a:off x="5478075" y="3157450"/>
              <a:ext cx="220700" cy="224325"/>
            </a:xfrm>
            <a:custGeom>
              <a:avLst/>
              <a:gdLst/>
              <a:ahLst/>
              <a:cxnLst/>
              <a:rect l="l" t="t" r="r" b="b"/>
              <a:pathLst>
                <a:path w="8828" h="8973" extrusionOk="0">
                  <a:moveTo>
                    <a:pt x="2644" y="0"/>
                  </a:moveTo>
                  <a:cubicBezTo>
                    <a:pt x="2608" y="29"/>
                    <a:pt x="2571" y="57"/>
                    <a:pt x="2536" y="88"/>
                  </a:cubicBezTo>
                  <a:cubicBezTo>
                    <a:pt x="2347" y="254"/>
                    <a:pt x="2181" y="442"/>
                    <a:pt x="2019" y="632"/>
                  </a:cubicBezTo>
                  <a:cubicBezTo>
                    <a:pt x="1787" y="903"/>
                    <a:pt x="1580" y="1192"/>
                    <a:pt x="1398" y="1498"/>
                  </a:cubicBezTo>
                  <a:cubicBezTo>
                    <a:pt x="1145" y="1920"/>
                    <a:pt x="905" y="2350"/>
                    <a:pt x="720" y="2808"/>
                  </a:cubicBezTo>
                  <a:cubicBezTo>
                    <a:pt x="447" y="3487"/>
                    <a:pt x="236" y="4185"/>
                    <a:pt x="110" y="4906"/>
                  </a:cubicBezTo>
                  <a:cubicBezTo>
                    <a:pt x="65" y="5180"/>
                    <a:pt x="35" y="5456"/>
                    <a:pt x="21" y="5733"/>
                  </a:cubicBezTo>
                  <a:cubicBezTo>
                    <a:pt x="2" y="6049"/>
                    <a:pt x="1" y="6367"/>
                    <a:pt x="17" y="6684"/>
                  </a:cubicBezTo>
                  <a:cubicBezTo>
                    <a:pt x="34" y="6978"/>
                    <a:pt x="66" y="7271"/>
                    <a:pt x="109" y="7564"/>
                  </a:cubicBezTo>
                  <a:cubicBezTo>
                    <a:pt x="161" y="7925"/>
                    <a:pt x="226" y="8284"/>
                    <a:pt x="313" y="8639"/>
                  </a:cubicBezTo>
                  <a:cubicBezTo>
                    <a:pt x="329" y="8708"/>
                    <a:pt x="349" y="8776"/>
                    <a:pt x="366" y="8844"/>
                  </a:cubicBezTo>
                  <a:cubicBezTo>
                    <a:pt x="377" y="8893"/>
                    <a:pt x="410" y="8917"/>
                    <a:pt x="456" y="8927"/>
                  </a:cubicBezTo>
                  <a:cubicBezTo>
                    <a:pt x="477" y="8931"/>
                    <a:pt x="499" y="8933"/>
                    <a:pt x="521" y="8936"/>
                  </a:cubicBezTo>
                  <a:cubicBezTo>
                    <a:pt x="845" y="8960"/>
                    <a:pt x="1169" y="8972"/>
                    <a:pt x="1493" y="8972"/>
                  </a:cubicBezTo>
                  <a:cubicBezTo>
                    <a:pt x="1583" y="8972"/>
                    <a:pt x="1674" y="8972"/>
                    <a:pt x="1765" y="8970"/>
                  </a:cubicBezTo>
                  <a:cubicBezTo>
                    <a:pt x="2316" y="8958"/>
                    <a:pt x="2861" y="8892"/>
                    <a:pt x="3403" y="8792"/>
                  </a:cubicBezTo>
                  <a:cubicBezTo>
                    <a:pt x="3695" y="8738"/>
                    <a:pt x="3988" y="8688"/>
                    <a:pt x="4273" y="8602"/>
                  </a:cubicBezTo>
                  <a:cubicBezTo>
                    <a:pt x="5098" y="8354"/>
                    <a:pt x="5896" y="8039"/>
                    <a:pt x="6659" y="7629"/>
                  </a:cubicBezTo>
                  <a:cubicBezTo>
                    <a:pt x="7392" y="7236"/>
                    <a:pt x="8082" y="6766"/>
                    <a:pt x="8717" y="6229"/>
                  </a:cubicBezTo>
                  <a:cubicBezTo>
                    <a:pt x="8748" y="6204"/>
                    <a:pt x="8778" y="6177"/>
                    <a:pt x="8807" y="6151"/>
                  </a:cubicBezTo>
                  <a:cubicBezTo>
                    <a:pt x="8815" y="6140"/>
                    <a:pt x="8823" y="6127"/>
                    <a:pt x="8828" y="6114"/>
                  </a:cubicBezTo>
                  <a:lnTo>
                    <a:pt x="8688" y="6031"/>
                  </a:lnTo>
                  <a:cubicBezTo>
                    <a:pt x="7866" y="5544"/>
                    <a:pt x="7079" y="5004"/>
                    <a:pt x="6344" y="4392"/>
                  </a:cubicBezTo>
                  <a:cubicBezTo>
                    <a:pt x="6166" y="4244"/>
                    <a:pt x="5992" y="4089"/>
                    <a:pt x="5823" y="3928"/>
                  </a:cubicBezTo>
                  <a:cubicBezTo>
                    <a:pt x="5240" y="3371"/>
                    <a:pt x="4674" y="2795"/>
                    <a:pt x="4155" y="2175"/>
                  </a:cubicBezTo>
                  <a:cubicBezTo>
                    <a:pt x="3619" y="1531"/>
                    <a:pt x="3140" y="839"/>
                    <a:pt x="2725" y="110"/>
                  </a:cubicBezTo>
                  <a:cubicBezTo>
                    <a:pt x="2704" y="72"/>
                    <a:pt x="2694" y="27"/>
                    <a:pt x="2644" y="0"/>
                  </a:cubicBezTo>
                  <a:close/>
                </a:path>
              </a:pathLst>
            </a:custGeom>
            <a:solidFill>
              <a:srgbClr val="F590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1151;p52"/>
            <p:cNvSpPr/>
            <p:nvPr/>
          </p:nvSpPr>
          <p:spPr>
            <a:xfrm>
              <a:off x="5478075" y="3157450"/>
              <a:ext cx="214150" cy="224350"/>
            </a:xfrm>
            <a:custGeom>
              <a:avLst/>
              <a:gdLst/>
              <a:ahLst/>
              <a:cxnLst/>
              <a:rect l="l" t="t" r="r" b="b"/>
              <a:pathLst>
                <a:path w="8566" h="8974" extrusionOk="0">
                  <a:moveTo>
                    <a:pt x="2644" y="0"/>
                  </a:moveTo>
                  <a:cubicBezTo>
                    <a:pt x="2608" y="28"/>
                    <a:pt x="2571" y="57"/>
                    <a:pt x="2534" y="88"/>
                  </a:cubicBezTo>
                  <a:cubicBezTo>
                    <a:pt x="2347" y="254"/>
                    <a:pt x="2181" y="442"/>
                    <a:pt x="2019" y="632"/>
                  </a:cubicBezTo>
                  <a:cubicBezTo>
                    <a:pt x="1787" y="903"/>
                    <a:pt x="1580" y="1192"/>
                    <a:pt x="1398" y="1498"/>
                  </a:cubicBezTo>
                  <a:cubicBezTo>
                    <a:pt x="1145" y="1920"/>
                    <a:pt x="905" y="2350"/>
                    <a:pt x="720" y="2808"/>
                  </a:cubicBezTo>
                  <a:cubicBezTo>
                    <a:pt x="447" y="3487"/>
                    <a:pt x="236" y="4183"/>
                    <a:pt x="110" y="4906"/>
                  </a:cubicBezTo>
                  <a:cubicBezTo>
                    <a:pt x="65" y="5180"/>
                    <a:pt x="35" y="5456"/>
                    <a:pt x="21" y="5733"/>
                  </a:cubicBezTo>
                  <a:cubicBezTo>
                    <a:pt x="2" y="6050"/>
                    <a:pt x="1" y="6368"/>
                    <a:pt x="17" y="6684"/>
                  </a:cubicBezTo>
                  <a:cubicBezTo>
                    <a:pt x="34" y="6979"/>
                    <a:pt x="66" y="7272"/>
                    <a:pt x="109" y="7564"/>
                  </a:cubicBezTo>
                  <a:cubicBezTo>
                    <a:pt x="162" y="7926"/>
                    <a:pt x="226" y="8286"/>
                    <a:pt x="313" y="8640"/>
                  </a:cubicBezTo>
                  <a:cubicBezTo>
                    <a:pt x="329" y="8708"/>
                    <a:pt x="349" y="8776"/>
                    <a:pt x="366" y="8845"/>
                  </a:cubicBezTo>
                  <a:cubicBezTo>
                    <a:pt x="377" y="8894"/>
                    <a:pt x="410" y="8918"/>
                    <a:pt x="456" y="8928"/>
                  </a:cubicBezTo>
                  <a:cubicBezTo>
                    <a:pt x="477" y="8932"/>
                    <a:pt x="499" y="8934"/>
                    <a:pt x="520" y="8936"/>
                  </a:cubicBezTo>
                  <a:cubicBezTo>
                    <a:pt x="844" y="8961"/>
                    <a:pt x="1169" y="8974"/>
                    <a:pt x="1494" y="8974"/>
                  </a:cubicBezTo>
                  <a:cubicBezTo>
                    <a:pt x="1584" y="8974"/>
                    <a:pt x="1674" y="8973"/>
                    <a:pt x="1764" y="8971"/>
                  </a:cubicBezTo>
                  <a:cubicBezTo>
                    <a:pt x="2316" y="8960"/>
                    <a:pt x="2861" y="8893"/>
                    <a:pt x="3403" y="8794"/>
                  </a:cubicBezTo>
                  <a:cubicBezTo>
                    <a:pt x="3695" y="8740"/>
                    <a:pt x="3988" y="8689"/>
                    <a:pt x="4272" y="8604"/>
                  </a:cubicBezTo>
                  <a:cubicBezTo>
                    <a:pt x="5098" y="8355"/>
                    <a:pt x="5896" y="8040"/>
                    <a:pt x="6658" y="7629"/>
                  </a:cubicBezTo>
                  <a:cubicBezTo>
                    <a:pt x="7333" y="7267"/>
                    <a:pt x="7972" y="6841"/>
                    <a:pt x="8565" y="6356"/>
                  </a:cubicBezTo>
                  <a:lnTo>
                    <a:pt x="8565" y="6356"/>
                  </a:lnTo>
                  <a:cubicBezTo>
                    <a:pt x="8031" y="6689"/>
                    <a:pt x="7466" y="6969"/>
                    <a:pt x="6878" y="7196"/>
                  </a:cubicBezTo>
                  <a:cubicBezTo>
                    <a:pt x="6207" y="7455"/>
                    <a:pt x="5514" y="7629"/>
                    <a:pt x="4806" y="7749"/>
                  </a:cubicBezTo>
                  <a:cubicBezTo>
                    <a:pt x="4561" y="7790"/>
                    <a:pt x="4315" y="7800"/>
                    <a:pt x="4067" y="7814"/>
                  </a:cubicBezTo>
                  <a:cubicBezTo>
                    <a:pt x="3881" y="7825"/>
                    <a:pt x="3695" y="7831"/>
                    <a:pt x="3509" y="7831"/>
                  </a:cubicBezTo>
                  <a:cubicBezTo>
                    <a:pt x="3237" y="7831"/>
                    <a:pt x="2966" y="7818"/>
                    <a:pt x="2694" y="7789"/>
                  </a:cubicBezTo>
                  <a:cubicBezTo>
                    <a:pt x="2351" y="7753"/>
                    <a:pt x="2009" y="7700"/>
                    <a:pt x="1671" y="7629"/>
                  </a:cubicBezTo>
                  <a:cubicBezTo>
                    <a:pt x="1652" y="7626"/>
                    <a:pt x="1634" y="7622"/>
                    <a:pt x="1618" y="7616"/>
                  </a:cubicBezTo>
                  <a:cubicBezTo>
                    <a:pt x="1580" y="7607"/>
                    <a:pt x="1554" y="7575"/>
                    <a:pt x="1551" y="7538"/>
                  </a:cubicBezTo>
                  <a:cubicBezTo>
                    <a:pt x="1545" y="7478"/>
                    <a:pt x="1536" y="7421"/>
                    <a:pt x="1529" y="7363"/>
                  </a:cubicBezTo>
                  <a:cubicBezTo>
                    <a:pt x="1495" y="7060"/>
                    <a:pt x="1478" y="6757"/>
                    <a:pt x="1472" y="6453"/>
                  </a:cubicBezTo>
                  <a:cubicBezTo>
                    <a:pt x="1467" y="6206"/>
                    <a:pt x="1471" y="5961"/>
                    <a:pt x="1487" y="5716"/>
                  </a:cubicBezTo>
                  <a:cubicBezTo>
                    <a:pt x="1506" y="5452"/>
                    <a:pt x="1540" y="5189"/>
                    <a:pt x="1589" y="4930"/>
                  </a:cubicBezTo>
                  <a:cubicBezTo>
                    <a:pt x="1629" y="4703"/>
                    <a:pt x="1682" y="4477"/>
                    <a:pt x="1749" y="4256"/>
                  </a:cubicBezTo>
                  <a:cubicBezTo>
                    <a:pt x="1927" y="3673"/>
                    <a:pt x="2173" y="3118"/>
                    <a:pt x="2469" y="2585"/>
                  </a:cubicBezTo>
                  <a:cubicBezTo>
                    <a:pt x="2669" y="2226"/>
                    <a:pt x="2911" y="1896"/>
                    <a:pt x="3164" y="1575"/>
                  </a:cubicBezTo>
                  <a:cubicBezTo>
                    <a:pt x="3253" y="1460"/>
                    <a:pt x="3348" y="1351"/>
                    <a:pt x="3445" y="1244"/>
                  </a:cubicBezTo>
                  <a:cubicBezTo>
                    <a:pt x="3188" y="878"/>
                    <a:pt x="2949" y="500"/>
                    <a:pt x="2725" y="110"/>
                  </a:cubicBezTo>
                  <a:cubicBezTo>
                    <a:pt x="2704" y="72"/>
                    <a:pt x="2693" y="27"/>
                    <a:pt x="2644" y="0"/>
                  </a:cubicBezTo>
                  <a:close/>
                </a:path>
              </a:pathLst>
            </a:custGeom>
            <a:solidFill>
              <a:srgbClr val="F169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1" name="Google Shape;1061;p52"/>
          <p:cNvGrpSpPr/>
          <p:nvPr/>
        </p:nvGrpSpPr>
        <p:grpSpPr>
          <a:xfrm>
            <a:off x="1345237" y="3088679"/>
            <a:ext cx="240193" cy="678224"/>
            <a:chOff x="1474125" y="659350"/>
            <a:chExt cx="274475" cy="775025"/>
          </a:xfrm>
        </p:grpSpPr>
        <p:sp>
          <p:nvSpPr>
            <p:cNvPr id="242" name="Google Shape;1062;p52"/>
            <p:cNvSpPr/>
            <p:nvPr/>
          </p:nvSpPr>
          <p:spPr>
            <a:xfrm>
              <a:off x="1474125" y="659350"/>
              <a:ext cx="274475" cy="775025"/>
            </a:xfrm>
            <a:custGeom>
              <a:avLst/>
              <a:gdLst/>
              <a:ahLst/>
              <a:cxnLst/>
              <a:rect l="l" t="t" r="r" b="b"/>
              <a:pathLst>
                <a:path w="10979" h="31001" extrusionOk="0">
                  <a:moveTo>
                    <a:pt x="8947" y="0"/>
                  </a:moveTo>
                  <a:cubicBezTo>
                    <a:pt x="8389" y="0"/>
                    <a:pt x="7760" y="346"/>
                    <a:pt x="7204" y="1175"/>
                  </a:cubicBezTo>
                  <a:lnTo>
                    <a:pt x="7203" y="1175"/>
                  </a:lnTo>
                  <a:cubicBezTo>
                    <a:pt x="4822" y="4833"/>
                    <a:pt x="1252" y="7510"/>
                    <a:pt x="1817" y="12069"/>
                  </a:cubicBezTo>
                  <a:cubicBezTo>
                    <a:pt x="2041" y="14357"/>
                    <a:pt x="3197" y="15955"/>
                    <a:pt x="4727" y="17191"/>
                  </a:cubicBezTo>
                  <a:cubicBezTo>
                    <a:pt x="7185" y="18898"/>
                    <a:pt x="6122" y="20769"/>
                    <a:pt x="4462" y="22730"/>
                  </a:cubicBezTo>
                  <a:cubicBezTo>
                    <a:pt x="3126" y="24398"/>
                    <a:pt x="2658" y="25350"/>
                    <a:pt x="1184" y="27745"/>
                  </a:cubicBezTo>
                  <a:cubicBezTo>
                    <a:pt x="0" y="29672"/>
                    <a:pt x="903" y="31001"/>
                    <a:pt x="2150" y="31001"/>
                  </a:cubicBezTo>
                  <a:cubicBezTo>
                    <a:pt x="2853" y="31001"/>
                    <a:pt x="3666" y="30578"/>
                    <a:pt x="4276" y="29602"/>
                  </a:cubicBezTo>
                  <a:cubicBezTo>
                    <a:pt x="5556" y="27555"/>
                    <a:pt x="6127" y="26879"/>
                    <a:pt x="6885" y="25421"/>
                  </a:cubicBezTo>
                  <a:cubicBezTo>
                    <a:pt x="8167" y="23394"/>
                    <a:pt x="9721" y="21537"/>
                    <a:pt x="9903" y="19099"/>
                  </a:cubicBezTo>
                  <a:cubicBezTo>
                    <a:pt x="10224" y="14821"/>
                    <a:pt x="3626" y="13934"/>
                    <a:pt x="6904" y="8919"/>
                  </a:cubicBezTo>
                  <a:cubicBezTo>
                    <a:pt x="8205" y="7012"/>
                    <a:pt x="9252" y="5498"/>
                    <a:pt x="10211" y="3288"/>
                  </a:cubicBezTo>
                  <a:cubicBezTo>
                    <a:pt x="10978" y="1519"/>
                    <a:pt x="10117" y="0"/>
                    <a:pt x="8947" y="0"/>
                  </a:cubicBezTo>
                  <a:close/>
                </a:path>
              </a:pathLst>
            </a:custGeom>
            <a:solidFill>
              <a:srgbClr val="3B3E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1063;p52"/>
            <p:cNvSpPr/>
            <p:nvPr/>
          </p:nvSpPr>
          <p:spPr>
            <a:xfrm>
              <a:off x="1540750" y="779675"/>
              <a:ext cx="169150" cy="78125"/>
            </a:xfrm>
            <a:custGeom>
              <a:avLst/>
              <a:gdLst/>
              <a:ahLst/>
              <a:cxnLst/>
              <a:rect l="l" t="t" r="r" b="b"/>
              <a:pathLst>
                <a:path w="6766" h="3125" extrusionOk="0">
                  <a:moveTo>
                    <a:pt x="1803" y="0"/>
                  </a:moveTo>
                  <a:cubicBezTo>
                    <a:pt x="1118" y="890"/>
                    <a:pt x="485" y="1785"/>
                    <a:pt x="0" y="2736"/>
                  </a:cubicBezTo>
                  <a:cubicBezTo>
                    <a:pt x="1261" y="2951"/>
                    <a:pt x="2555" y="3124"/>
                    <a:pt x="3835" y="3124"/>
                  </a:cubicBezTo>
                  <a:cubicBezTo>
                    <a:pt x="4204" y="3124"/>
                    <a:pt x="4572" y="3110"/>
                    <a:pt x="4938" y="3078"/>
                  </a:cubicBezTo>
                  <a:cubicBezTo>
                    <a:pt x="5605" y="2087"/>
                    <a:pt x="6205" y="1153"/>
                    <a:pt x="6766" y="97"/>
                  </a:cubicBezTo>
                  <a:lnTo>
                    <a:pt x="6766" y="97"/>
                  </a:lnTo>
                  <a:cubicBezTo>
                    <a:pt x="6187" y="123"/>
                    <a:pt x="5609" y="137"/>
                    <a:pt x="5030" y="137"/>
                  </a:cubicBezTo>
                  <a:cubicBezTo>
                    <a:pt x="3953" y="137"/>
                    <a:pt x="2876" y="91"/>
                    <a:pt x="1803" y="0"/>
                  </a:cubicBezTo>
                  <a:close/>
                </a:path>
              </a:pathLst>
            </a:custGeom>
            <a:solidFill>
              <a:srgbClr val="2EC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1064;p52"/>
            <p:cNvSpPr/>
            <p:nvPr/>
          </p:nvSpPr>
          <p:spPr>
            <a:xfrm>
              <a:off x="1577625" y="1115625"/>
              <a:ext cx="144625" cy="123275"/>
            </a:xfrm>
            <a:custGeom>
              <a:avLst/>
              <a:gdLst/>
              <a:ahLst/>
              <a:cxnLst/>
              <a:rect l="l" t="t" r="r" b="b"/>
              <a:pathLst>
                <a:path w="5785" h="4931" extrusionOk="0">
                  <a:moveTo>
                    <a:pt x="5733" y="1"/>
                  </a:moveTo>
                  <a:cubicBezTo>
                    <a:pt x="4559" y="807"/>
                    <a:pt x="3305" y="1390"/>
                    <a:pt x="1954" y="1820"/>
                  </a:cubicBezTo>
                  <a:cubicBezTo>
                    <a:pt x="1733" y="2682"/>
                    <a:pt x="1093" y="3571"/>
                    <a:pt x="323" y="4479"/>
                  </a:cubicBezTo>
                  <a:cubicBezTo>
                    <a:pt x="209" y="4622"/>
                    <a:pt x="103" y="4758"/>
                    <a:pt x="0" y="4891"/>
                  </a:cubicBezTo>
                  <a:cubicBezTo>
                    <a:pt x="412" y="4916"/>
                    <a:pt x="826" y="4931"/>
                    <a:pt x="1239" y="4931"/>
                  </a:cubicBezTo>
                  <a:cubicBezTo>
                    <a:pt x="2321" y="4931"/>
                    <a:pt x="3399" y="4832"/>
                    <a:pt x="4437" y="4561"/>
                  </a:cubicBezTo>
                  <a:lnTo>
                    <a:pt x="4437" y="4562"/>
                  </a:lnTo>
                  <a:cubicBezTo>
                    <a:pt x="5120" y="3419"/>
                    <a:pt x="5662" y="2226"/>
                    <a:pt x="5765" y="849"/>
                  </a:cubicBezTo>
                  <a:cubicBezTo>
                    <a:pt x="5785" y="565"/>
                    <a:pt x="5775" y="281"/>
                    <a:pt x="5733" y="1"/>
                  </a:cubicBezTo>
                  <a:close/>
                </a:path>
              </a:pathLst>
            </a:custGeom>
            <a:solidFill>
              <a:srgbClr val="2EC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1065;p52"/>
            <p:cNvSpPr/>
            <p:nvPr/>
          </p:nvSpPr>
          <p:spPr>
            <a:xfrm>
              <a:off x="1474125" y="1337400"/>
              <a:ext cx="140000" cy="96975"/>
            </a:xfrm>
            <a:custGeom>
              <a:avLst/>
              <a:gdLst/>
              <a:ahLst/>
              <a:cxnLst/>
              <a:rect l="l" t="t" r="r" b="b"/>
              <a:pathLst>
                <a:path w="5600" h="3879" extrusionOk="0">
                  <a:moveTo>
                    <a:pt x="1565" y="1"/>
                  </a:moveTo>
                  <a:cubicBezTo>
                    <a:pt x="1446" y="197"/>
                    <a:pt x="1320" y="404"/>
                    <a:pt x="1186" y="623"/>
                  </a:cubicBezTo>
                  <a:cubicBezTo>
                    <a:pt x="1" y="2550"/>
                    <a:pt x="903" y="3879"/>
                    <a:pt x="2150" y="3879"/>
                  </a:cubicBezTo>
                  <a:cubicBezTo>
                    <a:pt x="2853" y="3879"/>
                    <a:pt x="3666" y="3456"/>
                    <a:pt x="4276" y="2480"/>
                  </a:cubicBezTo>
                  <a:cubicBezTo>
                    <a:pt x="4824" y="1604"/>
                    <a:pt x="5242" y="979"/>
                    <a:pt x="5600" y="436"/>
                  </a:cubicBezTo>
                  <a:lnTo>
                    <a:pt x="5600" y="436"/>
                  </a:lnTo>
                  <a:cubicBezTo>
                    <a:pt x="5530" y="437"/>
                    <a:pt x="5460" y="438"/>
                    <a:pt x="5390" y="438"/>
                  </a:cubicBezTo>
                  <a:cubicBezTo>
                    <a:pt x="4117" y="438"/>
                    <a:pt x="2813" y="227"/>
                    <a:pt x="1565" y="1"/>
                  </a:cubicBezTo>
                  <a:close/>
                </a:path>
              </a:pathLst>
            </a:custGeom>
            <a:solidFill>
              <a:srgbClr val="2EC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1066;p52"/>
            <p:cNvSpPr/>
            <p:nvPr/>
          </p:nvSpPr>
          <p:spPr>
            <a:xfrm>
              <a:off x="1521825" y="958800"/>
              <a:ext cx="130175" cy="101250"/>
            </a:xfrm>
            <a:custGeom>
              <a:avLst/>
              <a:gdLst/>
              <a:ahLst/>
              <a:cxnLst/>
              <a:rect l="l" t="t" r="r" b="b"/>
              <a:pathLst>
                <a:path w="5207" h="4050" extrusionOk="0">
                  <a:moveTo>
                    <a:pt x="4119" y="0"/>
                  </a:moveTo>
                  <a:cubicBezTo>
                    <a:pt x="2793" y="438"/>
                    <a:pt x="1391" y="704"/>
                    <a:pt x="1" y="727"/>
                  </a:cubicBezTo>
                  <a:cubicBezTo>
                    <a:pt x="246" y="2060"/>
                    <a:pt x="825" y="3142"/>
                    <a:pt x="1607" y="4050"/>
                  </a:cubicBezTo>
                  <a:cubicBezTo>
                    <a:pt x="2995" y="3768"/>
                    <a:pt x="4239" y="3117"/>
                    <a:pt x="5207" y="2093"/>
                  </a:cubicBezTo>
                  <a:cubicBezTo>
                    <a:pt x="4678" y="1456"/>
                    <a:pt x="4249" y="787"/>
                    <a:pt x="4119" y="0"/>
                  </a:cubicBezTo>
                  <a:close/>
                </a:path>
              </a:pathLst>
            </a:custGeom>
            <a:solidFill>
              <a:srgbClr val="2EC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1067;p52"/>
            <p:cNvSpPr/>
            <p:nvPr/>
          </p:nvSpPr>
          <p:spPr>
            <a:xfrm>
              <a:off x="1729375" y="724400"/>
              <a:ext cx="5575" cy="17175"/>
            </a:xfrm>
            <a:custGeom>
              <a:avLst/>
              <a:gdLst/>
              <a:ahLst/>
              <a:cxnLst/>
              <a:rect l="l" t="t" r="r" b="b"/>
              <a:pathLst>
                <a:path w="223" h="687" extrusionOk="0">
                  <a:moveTo>
                    <a:pt x="223" y="1"/>
                  </a:moveTo>
                  <a:lnTo>
                    <a:pt x="223" y="1"/>
                  </a:lnTo>
                  <a:cubicBezTo>
                    <a:pt x="221" y="3"/>
                    <a:pt x="220" y="7"/>
                    <a:pt x="220" y="11"/>
                  </a:cubicBezTo>
                  <a:cubicBezTo>
                    <a:pt x="220" y="7"/>
                    <a:pt x="223" y="3"/>
                    <a:pt x="223" y="1"/>
                  </a:cubicBezTo>
                  <a:close/>
                  <a:moveTo>
                    <a:pt x="35" y="604"/>
                  </a:moveTo>
                  <a:cubicBezTo>
                    <a:pt x="29" y="617"/>
                    <a:pt x="24" y="631"/>
                    <a:pt x="19" y="643"/>
                  </a:cubicBezTo>
                  <a:cubicBezTo>
                    <a:pt x="24" y="631"/>
                    <a:pt x="30" y="617"/>
                    <a:pt x="35" y="604"/>
                  </a:cubicBezTo>
                  <a:close/>
                  <a:moveTo>
                    <a:pt x="9" y="667"/>
                  </a:moveTo>
                  <a:lnTo>
                    <a:pt x="5" y="677"/>
                  </a:lnTo>
                  <a:cubicBezTo>
                    <a:pt x="6" y="674"/>
                    <a:pt x="8" y="670"/>
                    <a:pt x="9" y="667"/>
                  </a:cubicBezTo>
                  <a:close/>
                  <a:moveTo>
                    <a:pt x="5" y="677"/>
                  </a:moveTo>
                  <a:cubicBezTo>
                    <a:pt x="3" y="680"/>
                    <a:pt x="1" y="683"/>
                    <a:pt x="0" y="686"/>
                  </a:cubicBezTo>
                  <a:lnTo>
                    <a:pt x="5" y="677"/>
                  </a:lnTo>
                  <a:close/>
                </a:path>
              </a:pathLst>
            </a:custGeom>
            <a:solidFill>
              <a:srgbClr val="D1D0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1068;p52"/>
            <p:cNvSpPr/>
            <p:nvPr/>
          </p:nvSpPr>
          <p:spPr>
            <a:xfrm>
              <a:off x="1588250" y="665175"/>
              <a:ext cx="152175" cy="302400"/>
            </a:xfrm>
            <a:custGeom>
              <a:avLst/>
              <a:gdLst/>
              <a:ahLst/>
              <a:cxnLst/>
              <a:rect l="l" t="t" r="r" b="b"/>
              <a:pathLst>
                <a:path w="6087" h="12096" extrusionOk="0">
                  <a:moveTo>
                    <a:pt x="5131" y="0"/>
                  </a:moveTo>
                  <a:lnTo>
                    <a:pt x="5130" y="3"/>
                  </a:lnTo>
                  <a:cubicBezTo>
                    <a:pt x="5130" y="3"/>
                    <a:pt x="5131" y="4"/>
                    <a:pt x="5132" y="4"/>
                  </a:cubicBezTo>
                  <a:lnTo>
                    <a:pt x="5132" y="4"/>
                  </a:lnTo>
                  <a:cubicBezTo>
                    <a:pt x="5132" y="3"/>
                    <a:pt x="5131" y="1"/>
                    <a:pt x="5131" y="0"/>
                  </a:cubicBezTo>
                  <a:close/>
                  <a:moveTo>
                    <a:pt x="5132" y="4"/>
                  </a:moveTo>
                  <a:cubicBezTo>
                    <a:pt x="5561" y="1630"/>
                    <a:pt x="4645" y="3259"/>
                    <a:pt x="3498" y="4715"/>
                  </a:cubicBezTo>
                  <a:cubicBezTo>
                    <a:pt x="3954" y="4711"/>
                    <a:pt x="4409" y="4698"/>
                    <a:pt x="4866" y="4677"/>
                  </a:cubicBezTo>
                  <a:lnTo>
                    <a:pt x="4866" y="4677"/>
                  </a:lnTo>
                  <a:cubicBezTo>
                    <a:pt x="4305" y="5733"/>
                    <a:pt x="3705" y="6667"/>
                    <a:pt x="3036" y="7658"/>
                  </a:cubicBezTo>
                  <a:cubicBezTo>
                    <a:pt x="2672" y="7689"/>
                    <a:pt x="2305" y="7704"/>
                    <a:pt x="1936" y="7704"/>
                  </a:cubicBezTo>
                  <a:cubicBezTo>
                    <a:pt x="1655" y="7704"/>
                    <a:pt x="1372" y="7697"/>
                    <a:pt x="1088" y="7681"/>
                  </a:cubicBezTo>
                  <a:cubicBezTo>
                    <a:pt x="880" y="7991"/>
                    <a:pt x="699" y="8318"/>
                    <a:pt x="545" y="8659"/>
                  </a:cubicBezTo>
                  <a:cubicBezTo>
                    <a:pt x="94" y="9671"/>
                    <a:pt x="0" y="10925"/>
                    <a:pt x="228" y="12096"/>
                  </a:cubicBezTo>
                  <a:cubicBezTo>
                    <a:pt x="644" y="11997"/>
                    <a:pt x="1056" y="11880"/>
                    <a:pt x="1461" y="11745"/>
                  </a:cubicBezTo>
                  <a:cubicBezTo>
                    <a:pt x="1435" y="11583"/>
                    <a:pt x="1422" y="11417"/>
                    <a:pt x="1422" y="11252"/>
                  </a:cubicBezTo>
                  <a:cubicBezTo>
                    <a:pt x="1423" y="10521"/>
                    <a:pt x="1685" y="9686"/>
                    <a:pt x="2337" y="8686"/>
                  </a:cubicBezTo>
                  <a:cubicBezTo>
                    <a:pt x="3640" y="6779"/>
                    <a:pt x="4687" y="5265"/>
                    <a:pt x="5646" y="3055"/>
                  </a:cubicBezTo>
                  <a:cubicBezTo>
                    <a:pt x="5649" y="3049"/>
                    <a:pt x="5651" y="3043"/>
                    <a:pt x="5654" y="3036"/>
                  </a:cubicBezTo>
                  <a:cubicBezTo>
                    <a:pt x="5654" y="3035"/>
                    <a:pt x="5655" y="3034"/>
                    <a:pt x="5656" y="3033"/>
                  </a:cubicBezTo>
                  <a:lnTo>
                    <a:pt x="5663" y="3016"/>
                  </a:lnTo>
                  <a:cubicBezTo>
                    <a:pt x="5663" y="3015"/>
                    <a:pt x="5664" y="3014"/>
                    <a:pt x="5664" y="3012"/>
                  </a:cubicBezTo>
                  <a:cubicBezTo>
                    <a:pt x="5670" y="3000"/>
                    <a:pt x="5675" y="2986"/>
                    <a:pt x="5680" y="2973"/>
                  </a:cubicBezTo>
                  <a:cubicBezTo>
                    <a:pt x="5680" y="2973"/>
                    <a:pt x="5680" y="2972"/>
                    <a:pt x="5680" y="2972"/>
                  </a:cubicBezTo>
                  <a:cubicBezTo>
                    <a:pt x="5683" y="2966"/>
                    <a:pt x="5685" y="2960"/>
                    <a:pt x="5688" y="2953"/>
                  </a:cubicBezTo>
                  <a:lnTo>
                    <a:pt x="5688" y="2952"/>
                  </a:lnTo>
                  <a:cubicBezTo>
                    <a:pt x="5695" y="2932"/>
                    <a:pt x="5704" y="2911"/>
                    <a:pt x="5712" y="2890"/>
                  </a:cubicBezTo>
                  <a:cubicBezTo>
                    <a:pt x="5762" y="2758"/>
                    <a:pt x="5805" y="2624"/>
                    <a:pt x="5840" y="2487"/>
                  </a:cubicBezTo>
                  <a:lnTo>
                    <a:pt x="5840" y="2484"/>
                  </a:lnTo>
                  <a:lnTo>
                    <a:pt x="5844" y="2467"/>
                  </a:lnTo>
                  <a:lnTo>
                    <a:pt x="5849" y="2447"/>
                  </a:lnTo>
                  <a:cubicBezTo>
                    <a:pt x="5850" y="2442"/>
                    <a:pt x="5851" y="2435"/>
                    <a:pt x="5853" y="2429"/>
                  </a:cubicBezTo>
                  <a:lnTo>
                    <a:pt x="5854" y="2425"/>
                  </a:lnTo>
                  <a:cubicBezTo>
                    <a:pt x="5855" y="2420"/>
                    <a:pt x="5856" y="2416"/>
                    <a:pt x="5856" y="2413"/>
                  </a:cubicBezTo>
                  <a:cubicBezTo>
                    <a:pt x="5858" y="2409"/>
                    <a:pt x="5858" y="2408"/>
                    <a:pt x="5859" y="2405"/>
                  </a:cubicBezTo>
                  <a:cubicBezTo>
                    <a:pt x="5859" y="2403"/>
                    <a:pt x="5860" y="2398"/>
                    <a:pt x="5861" y="2393"/>
                  </a:cubicBezTo>
                  <a:cubicBezTo>
                    <a:pt x="5863" y="2389"/>
                    <a:pt x="5863" y="2385"/>
                    <a:pt x="5864" y="2383"/>
                  </a:cubicBezTo>
                  <a:cubicBezTo>
                    <a:pt x="5864" y="2379"/>
                    <a:pt x="5865" y="2375"/>
                    <a:pt x="5866" y="2371"/>
                  </a:cubicBezTo>
                  <a:lnTo>
                    <a:pt x="5868" y="2362"/>
                  </a:lnTo>
                  <a:lnTo>
                    <a:pt x="5869" y="2355"/>
                  </a:lnTo>
                  <a:lnTo>
                    <a:pt x="5871" y="2344"/>
                  </a:lnTo>
                  <a:cubicBezTo>
                    <a:pt x="5871" y="2344"/>
                    <a:pt x="5871" y="2342"/>
                    <a:pt x="5871" y="2341"/>
                  </a:cubicBezTo>
                  <a:cubicBezTo>
                    <a:pt x="6086" y="1289"/>
                    <a:pt x="5732" y="406"/>
                    <a:pt x="5132" y="4"/>
                  </a:cubicBezTo>
                  <a:close/>
                </a:path>
              </a:pathLst>
            </a:custGeom>
            <a:solidFill>
              <a:srgbClr val="3436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1069;p52"/>
            <p:cNvSpPr/>
            <p:nvPr/>
          </p:nvSpPr>
          <p:spPr>
            <a:xfrm>
              <a:off x="1615450" y="782100"/>
              <a:ext cx="94475" cy="75700"/>
            </a:xfrm>
            <a:custGeom>
              <a:avLst/>
              <a:gdLst/>
              <a:ahLst/>
              <a:cxnLst/>
              <a:rect l="l" t="t" r="r" b="b"/>
              <a:pathLst>
                <a:path w="3779" h="3028" extrusionOk="0">
                  <a:moveTo>
                    <a:pt x="3778" y="0"/>
                  </a:moveTo>
                  <a:cubicBezTo>
                    <a:pt x="3321" y="21"/>
                    <a:pt x="2866" y="34"/>
                    <a:pt x="2411" y="38"/>
                  </a:cubicBezTo>
                  <a:cubicBezTo>
                    <a:pt x="2292" y="190"/>
                    <a:pt x="2170" y="339"/>
                    <a:pt x="2046" y="487"/>
                  </a:cubicBezTo>
                  <a:cubicBezTo>
                    <a:pt x="1370" y="1297"/>
                    <a:pt x="596" y="2103"/>
                    <a:pt x="1" y="3004"/>
                  </a:cubicBezTo>
                  <a:cubicBezTo>
                    <a:pt x="284" y="3020"/>
                    <a:pt x="567" y="3027"/>
                    <a:pt x="850" y="3027"/>
                  </a:cubicBezTo>
                  <a:cubicBezTo>
                    <a:pt x="1218" y="3027"/>
                    <a:pt x="1585" y="3014"/>
                    <a:pt x="1950" y="2981"/>
                  </a:cubicBezTo>
                  <a:cubicBezTo>
                    <a:pt x="2618" y="1990"/>
                    <a:pt x="3218" y="1056"/>
                    <a:pt x="3779" y="0"/>
                  </a:cubicBezTo>
                  <a:close/>
                </a:path>
              </a:pathLst>
            </a:custGeom>
            <a:solidFill>
              <a:srgbClr val="2AA4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1070;p52"/>
            <p:cNvSpPr/>
            <p:nvPr/>
          </p:nvSpPr>
          <p:spPr>
            <a:xfrm>
              <a:off x="1572850" y="1402225"/>
              <a:ext cx="6400" cy="8475"/>
            </a:xfrm>
            <a:custGeom>
              <a:avLst/>
              <a:gdLst/>
              <a:ahLst/>
              <a:cxnLst/>
              <a:rect l="l" t="t" r="r" b="b"/>
              <a:pathLst>
                <a:path w="256" h="339" extrusionOk="0">
                  <a:moveTo>
                    <a:pt x="255" y="0"/>
                  </a:moveTo>
                  <a:cubicBezTo>
                    <a:pt x="240" y="22"/>
                    <a:pt x="226" y="42"/>
                    <a:pt x="211" y="63"/>
                  </a:cubicBezTo>
                  <a:cubicBezTo>
                    <a:pt x="226" y="43"/>
                    <a:pt x="240" y="22"/>
                    <a:pt x="255" y="0"/>
                  </a:cubicBezTo>
                  <a:close/>
                  <a:moveTo>
                    <a:pt x="73" y="249"/>
                  </a:moveTo>
                  <a:lnTo>
                    <a:pt x="65" y="261"/>
                  </a:lnTo>
                  <a:lnTo>
                    <a:pt x="65" y="261"/>
                  </a:lnTo>
                  <a:cubicBezTo>
                    <a:pt x="68" y="257"/>
                    <a:pt x="71" y="254"/>
                    <a:pt x="73" y="249"/>
                  </a:cubicBezTo>
                  <a:close/>
                  <a:moveTo>
                    <a:pt x="65" y="261"/>
                  </a:moveTo>
                  <a:cubicBezTo>
                    <a:pt x="65" y="261"/>
                    <a:pt x="65" y="261"/>
                    <a:pt x="64" y="262"/>
                  </a:cubicBezTo>
                  <a:lnTo>
                    <a:pt x="65" y="261"/>
                  </a:lnTo>
                  <a:close/>
                  <a:moveTo>
                    <a:pt x="6" y="331"/>
                  </a:moveTo>
                  <a:lnTo>
                    <a:pt x="6" y="331"/>
                  </a:lnTo>
                  <a:cubicBezTo>
                    <a:pt x="4" y="333"/>
                    <a:pt x="1" y="336"/>
                    <a:pt x="0" y="338"/>
                  </a:cubicBezTo>
                  <a:lnTo>
                    <a:pt x="6" y="331"/>
                  </a:lnTo>
                  <a:close/>
                </a:path>
              </a:pathLst>
            </a:custGeom>
            <a:solidFill>
              <a:srgbClr val="D1D0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1071;p52"/>
            <p:cNvSpPr/>
            <p:nvPr/>
          </p:nvSpPr>
          <p:spPr>
            <a:xfrm>
              <a:off x="1572425" y="1011150"/>
              <a:ext cx="149800" cy="388300"/>
            </a:xfrm>
            <a:custGeom>
              <a:avLst/>
              <a:gdLst/>
              <a:ahLst/>
              <a:cxnLst/>
              <a:rect l="l" t="t" r="r" b="b"/>
              <a:pathLst>
                <a:path w="5992" h="15532" extrusionOk="0">
                  <a:moveTo>
                    <a:pt x="3182" y="1"/>
                  </a:moveTo>
                  <a:cubicBezTo>
                    <a:pt x="3182" y="1"/>
                    <a:pt x="3182" y="1"/>
                    <a:pt x="3182" y="1"/>
                  </a:cubicBezTo>
                  <a:lnTo>
                    <a:pt x="3182" y="1"/>
                  </a:lnTo>
                  <a:cubicBezTo>
                    <a:pt x="3182" y="1"/>
                    <a:pt x="3183" y="1"/>
                    <a:pt x="3183" y="1"/>
                  </a:cubicBezTo>
                  <a:close/>
                  <a:moveTo>
                    <a:pt x="3182" y="1"/>
                  </a:moveTo>
                  <a:cubicBezTo>
                    <a:pt x="2864" y="337"/>
                    <a:pt x="2512" y="638"/>
                    <a:pt x="2131" y="898"/>
                  </a:cubicBezTo>
                  <a:cubicBezTo>
                    <a:pt x="3158" y="2088"/>
                    <a:pt x="4674" y="3239"/>
                    <a:pt x="4730" y="4890"/>
                  </a:cubicBezTo>
                  <a:lnTo>
                    <a:pt x="4730" y="4918"/>
                  </a:lnTo>
                  <a:cubicBezTo>
                    <a:pt x="5145" y="4693"/>
                    <a:pt x="5550" y="4446"/>
                    <a:pt x="5939" y="4180"/>
                  </a:cubicBezTo>
                  <a:cubicBezTo>
                    <a:pt x="5981" y="4459"/>
                    <a:pt x="5991" y="4742"/>
                    <a:pt x="5970" y="5024"/>
                  </a:cubicBezTo>
                  <a:lnTo>
                    <a:pt x="5970" y="5024"/>
                  </a:lnTo>
                  <a:cubicBezTo>
                    <a:pt x="5978" y="4925"/>
                    <a:pt x="5983" y="4828"/>
                    <a:pt x="5983" y="4733"/>
                  </a:cubicBezTo>
                  <a:cubicBezTo>
                    <a:pt x="5985" y="2663"/>
                    <a:pt x="4344" y="1403"/>
                    <a:pt x="3182" y="1"/>
                  </a:cubicBezTo>
                  <a:close/>
                  <a:moveTo>
                    <a:pt x="5970" y="5024"/>
                  </a:moveTo>
                  <a:lnTo>
                    <a:pt x="5970" y="5024"/>
                  </a:lnTo>
                  <a:cubicBezTo>
                    <a:pt x="5970" y="5026"/>
                    <a:pt x="5970" y="5027"/>
                    <a:pt x="5970" y="5028"/>
                  </a:cubicBezTo>
                  <a:cubicBezTo>
                    <a:pt x="5970" y="5027"/>
                    <a:pt x="5970" y="5026"/>
                    <a:pt x="5970" y="5024"/>
                  </a:cubicBezTo>
                  <a:close/>
                  <a:moveTo>
                    <a:pt x="5966" y="5098"/>
                  </a:moveTo>
                  <a:cubicBezTo>
                    <a:pt x="5965" y="5105"/>
                    <a:pt x="5964" y="5113"/>
                    <a:pt x="5964" y="5120"/>
                  </a:cubicBezTo>
                  <a:cubicBezTo>
                    <a:pt x="5965" y="5113"/>
                    <a:pt x="5966" y="5105"/>
                    <a:pt x="5966" y="5098"/>
                  </a:cubicBezTo>
                  <a:close/>
                  <a:moveTo>
                    <a:pt x="5964" y="5129"/>
                  </a:moveTo>
                  <a:cubicBezTo>
                    <a:pt x="5963" y="5137"/>
                    <a:pt x="5963" y="5144"/>
                    <a:pt x="5961" y="5152"/>
                  </a:cubicBezTo>
                  <a:cubicBezTo>
                    <a:pt x="5963" y="5145"/>
                    <a:pt x="5964" y="5137"/>
                    <a:pt x="5964" y="5129"/>
                  </a:cubicBezTo>
                  <a:close/>
                  <a:moveTo>
                    <a:pt x="5954" y="5221"/>
                  </a:moveTo>
                  <a:cubicBezTo>
                    <a:pt x="5817" y="6518"/>
                    <a:pt x="5294" y="7651"/>
                    <a:pt x="4644" y="8741"/>
                  </a:cubicBezTo>
                  <a:cubicBezTo>
                    <a:pt x="4103" y="8879"/>
                    <a:pt x="3554" y="8977"/>
                    <a:pt x="2998" y="9034"/>
                  </a:cubicBezTo>
                  <a:cubicBezTo>
                    <a:pt x="2910" y="9150"/>
                    <a:pt x="2821" y="9264"/>
                    <a:pt x="2733" y="9378"/>
                  </a:cubicBezTo>
                  <a:cubicBezTo>
                    <a:pt x="1732" y="10661"/>
                    <a:pt x="785" y="11997"/>
                    <a:pt x="1" y="13408"/>
                  </a:cubicBezTo>
                  <a:cubicBezTo>
                    <a:pt x="486" y="13459"/>
                    <a:pt x="974" y="13487"/>
                    <a:pt x="1463" y="13488"/>
                  </a:cubicBezTo>
                  <a:cubicBezTo>
                    <a:pt x="1531" y="13488"/>
                    <a:pt x="1600" y="13488"/>
                    <a:pt x="1668" y="13487"/>
                  </a:cubicBezTo>
                  <a:lnTo>
                    <a:pt x="1668" y="13487"/>
                  </a:lnTo>
                  <a:cubicBezTo>
                    <a:pt x="1604" y="13585"/>
                    <a:pt x="1537" y="13685"/>
                    <a:pt x="1469" y="13788"/>
                  </a:cubicBezTo>
                  <a:lnTo>
                    <a:pt x="1469" y="13788"/>
                  </a:lnTo>
                  <a:cubicBezTo>
                    <a:pt x="2048" y="12913"/>
                    <a:pt x="2461" y="12296"/>
                    <a:pt x="2953" y="11350"/>
                  </a:cubicBezTo>
                  <a:cubicBezTo>
                    <a:pt x="4202" y="9377"/>
                    <a:pt x="5707" y="7564"/>
                    <a:pt x="5955" y="5222"/>
                  </a:cubicBezTo>
                  <a:lnTo>
                    <a:pt x="5954" y="5221"/>
                  </a:lnTo>
                  <a:close/>
                  <a:moveTo>
                    <a:pt x="1469" y="13788"/>
                  </a:moveTo>
                  <a:cubicBezTo>
                    <a:pt x="1408" y="13880"/>
                    <a:pt x="1346" y="13974"/>
                    <a:pt x="1282" y="14071"/>
                  </a:cubicBezTo>
                  <a:lnTo>
                    <a:pt x="1282" y="14071"/>
                  </a:lnTo>
                  <a:cubicBezTo>
                    <a:pt x="1346" y="13974"/>
                    <a:pt x="1408" y="13880"/>
                    <a:pt x="1469" y="13788"/>
                  </a:cubicBezTo>
                  <a:close/>
                  <a:moveTo>
                    <a:pt x="1282" y="14071"/>
                  </a:moveTo>
                  <a:cubicBezTo>
                    <a:pt x="1013" y="14480"/>
                    <a:pt x="707" y="14950"/>
                    <a:pt x="344" y="15531"/>
                  </a:cubicBezTo>
                  <a:cubicBezTo>
                    <a:pt x="707" y="14951"/>
                    <a:pt x="1013" y="14480"/>
                    <a:pt x="1282" y="14071"/>
                  </a:cubicBezTo>
                  <a:close/>
                </a:path>
              </a:pathLst>
            </a:custGeom>
            <a:solidFill>
              <a:srgbClr val="3436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1072;p52"/>
            <p:cNvSpPr/>
            <p:nvPr/>
          </p:nvSpPr>
          <p:spPr>
            <a:xfrm>
              <a:off x="1647375" y="1115575"/>
              <a:ext cx="74850" cy="121400"/>
            </a:xfrm>
            <a:custGeom>
              <a:avLst/>
              <a:gdLst/>
              <a:ahLst/>
              <a:cxnLst/>
              <a:rect l="l" t="t" r="r" b="b"/>
              <a:pathLst>
                <a:path w="2994" h="4856" extrusionOk="0">
                  <a:moveTo>
                    <a:pt x="2941" y="0"/>
                  </a:moveTo>
                  <a:cubicBezTo>
                    <a:pt x="2941" y="1"/>
                    <a:pt x="2941" y="2"/>
                    <a:pt x="2941" y="2"/>
                  </a:cubicBezTo>
                  <a:lnTo>
                    <a:pt x="2941" y="2"/>
                  </a:lnTo>
                  <a:cubicBezTo>
                    <a:pt x="2941" y="2"/>
                    <a:pt x="2942" y="2"/>
                    <a:pt x="2942" y="2"/>
                  </a:cubicBezTo>
                  <a:lnTo>
                    <a:pt x="2941" y="0"/>
                  </a:lnTo>
                  <a:close/>
                  <a:moveTo>
                    <a:pt x="2941" y="2"/>
                  </a:moveTo>
                  <a:cubicBezTo>
                    <a:pt x="2552" y="270"/>
                    <a:pt x="2148" y="516"/>
                    <a:pt x="1732" y="741"/>
                  </a:cubicBezTo>
                  <a:cubicBezTo>
                    <a:pt x="1774" y="2307"/>
                    <a:pt x="919" y="3648"/>
                    <a:pt x="0" y="4856"/>
                  </a:cubicBezTo>
                  <a:cubicBezTo>
                    <a:pt x="556" y="4799"/>
                    <a:pt x="1105" y="4702"/>
                    <a:pt x="1646" y="4563"/>
                  </a:cubicBezTo>
                  <a:cubicBezTo>
                    <a:pt x="2297" y="3474"/>
                    <a:pt x="2819" y="2340"/>
                    <a:pt x="2956" y="1043"/>
                  </a:cubicBezTo>
                  <a:cubicBezTo>
                    <a:pt x="2956" y="1043"/>
                    <a:pt x="2956" y="1041"/>
                    <a:pt x="2956" y="1040"/>
                  </a:cubicBezTo>
                  <a:lnTo>
                    <a:pt x="2958" y="1012"/>
                  </a:lnTo>
                  <a:lnTo>
                    <a:pt x="2958" y="1007"/>
                  </a:lnTo>
                  <a:lnTo>
                    <a:pt x="2961" y="982"/>
                  </a:lnTo>
                  <a:cubicBezTo>
                    <a:pt x="2961" y="980"/>
                    <a:pt x="2961" y="977"/>
                    <a:pt x="2962" y="975"/>
                  </a:cubicBezTo>
                  <a:cubicBezTo>
                    <a:pt x="2963" y="967"/>
                    <a:pt x="2963" y="960"/>
                    <a:pt x="2965" y="952"/>
                  </a:cubicBezTo>
                  <a:lnTo>
                    <a:pt x="2965" y="943"/>
                  </a:lnTo>
                  <a:cubicBezTo>
                    <a:pt x="2965" y="936"/>
                    <a:pt x="2966" y="928"/>
                    <a:pt x="2967" y="921"/>
                  </a:cubicBezTo>
                  <a:lnTo>
                    <a:pt x="2967" y="912"/>
                  </a:lnTo>
                  <a:lnTo>
                    <a:pt x="2970" y="889"/>
                  </a:lnTo>
                  <a:lnTo>
                    <a:pt x="2970" y="880"/>
                  </a:lnTo>
                  <a:lnTo>
                    <a:pt x="2972" y="849"/>
                  </a:lnTo>
                  <a:cubicBezTo>
                    <a:pt x="2993" y="567"/>
                    <a:pt x="2982" y="283"/>
                    <a:pt x="2941" y="2"/>
                  </a:cubicBezTo>
                  <a:close/>
                </a:path>
              </a:pathLst>
            </a:custGeom>
            <a:solidFill>
              <a:srgbClr val="2AA4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1073;p52"/>
            <p:cNvSpPr/>
            <p:nvPr/>
          </p:nvSpPr>
          <p:spPr>
            <a:xfrm>
              <a:off x="1534800" y="1346325"/>
              <a:ext cx="79325" cy="87500"/>
            </a:xfrm>
            <a:custGeom>
              <a:avLst/>
              <a:gdLst/>
              <a:ahLst/>
              <a:cxnLst/>
              <a:rect l="l" t="t" r="r" b="b"/>
              <a:pathLst>
                <a:path w="3173" h="3500" extrusionOk="0">
                  <a:moveTo>
                    <a:pt x="1506" y="1"/>
                  </a:moveTo>
                  <a:cubicBezTo>
                    <a:pt x="885" y="1119"/>
                    <a:pt x="364" y="2282"/>
                    <a:pt x="1" y="3500"/>
                  </a:cubicBezTo>
                  <a:cubicBezTo>
                    <a:pt x="494" y="3424"/>
                    <a:pt x="1019" y="3145"/>
                    <a:pt x="1478" y="2624"/>
                  </a:cubicBezTo>
                  <a:lnTo>
                    <a:pt x="1482" y="2620"/>
                  </a:lnTo>
                  <a:cubicBezTo>
                    <a:pt x="1486" y="2616"/>
                    <a:pt x="1488" y="2612"/>
                    <a:pt x="1492" y="2608"/>
                  </a:cubicBezTo>
                  <a:lnTo>
                    <a:pt x="1497" y="2603"/>
                  </a:lnTo>
                  <a:lnTo>
                    <a:pt x="1506" y="2592"/>
                  </a:lnTo>
                  <a:lnTo>
                    <a:pt x="1512" y="2586"/>
                  </a:lnTo>
                  <a:lnTo>
                    <a:pt x="1521" y="2574"/>
                  </a:lnTo>
                  <a:cubicBezTo>
                    <a:pt x="1523" y="2572"/>
                    <a:pt x="1525" y="2569"/>
                    <a:pt x="1527" y="2567"/>
                  </a:cubicBezTo>
                  <a:lnTo>
                    <a:pt x="1535" y="2558"/>
                  </a:lnTo>
                  <a:lnTo>
                    <a:pt x="1545" y="2546"/>
                  </a:lnTo>
                  <a:lnTo>
                    <a:pt x="1554" y="2536"/>
                  </a:lnTo>
                  <a:lnTo>
                    <a:pt x="1564" y="2523"/>
                  </a:lnTo>
                  <a:lnTo>
                    <a:pt x="1569" y="2517"/>
                  </a:lnTo>
                  <a:lnTo>
                    <a:pt x="1579" y="2505"/>
                  </a:lnTo>
                  <a:lnTo>
                    <a:pt x="1584" y="2498"/>
                  </a:lnTo>
                  <a:cubicBezTo>
                    <a:pt x="1587" y="2494"/>
                    <a:pt x="1590" y="2490"/>
                    <a:pt x="1593" y="2486"/>
                  </a:cubicBezTo>
                  <a:lnTo>
                    <a:pt x="1599" y="2479"/>
                  </a:lnTo>
                  <a:lnTo>
                    <a:pt x="1608" y="2468"/>
                  </a:lnTo>
                  <a:lnTo>
                    <a:pt x="1613" y="2461"/>
                  </a:lnTo>
                  <a:lnTo>
                    <a:pt x="1624" y="2448"/>
                  </a:lnTo>
                  <a:lnTo>
                    <a:pt x="1628" y="2442"/>
                  </a:lnTo>
                  <a:cubicBezTo>
                    <a:pt x="1642" y="2424"/>
                    <a:pt x="1657" y="2404"/>
                    <a:pt x="1672" y="2383"/>
                  </a:cubicBezTo>
                  <a:cubicBezTo>
                    <a:pt x="1672" y="2383"/>
                    <a:pt x="1673" y="2382"/>
                    <a:pt x="1673" y="2381"/>
                  </a:cubicBezTo>
                  <a:cubicBezTo>
                    <a:pt x="1678" y="2376"/>
                    <a:pt x="1682" y="2370"/>
                    <a:pt x="1686" y="2365"/>
                  </a:cubicBezTo>
                  <a:cubicBezTo>
                    <a:pt x="1687" y="2363"/>
                    <a:pt x="1688" y="2362"/>
                    <a:pt x="1689" y="2361"/>
                  </a:cubicBezTo>
                  <a:lnTo>
                    <a:pt x="1701" y="2344"/>
                  </a:lnTo>
                  <a:lnTo>
                    <a:pt x="1703" y="2341"/>
                  </a:lnTo>
                  <a:lnTo>
                    <a:pt x="1716" y="2324"/>
                  </a:lnTo>
                  <a:cubicBezTo>
                    <a:pt x="1716" y="2323"/>
                    <a:pt x="1717" y="2322"/>
                    <a:pt x="1718" y="2321"/>
                  </a:cubicBezTo>
                  <a:lnTo>
                    <a:pt x="1731" y="2303"/>
                  </a:lnTo>
                  <a:lnTo>
                    <a:pt x="1732" y="2300"/>
                  </a:lnTo>
                  <a:cubicBezTo>
                    <a:pt x="1747" y="2279"/>
                    <a:pt x="1761" y="2259"/>
                    <a:pt x="1776" y="2238"/>
                  </a:cubicBezTo>
                  <a:cubicBezTo>
                    <a:pt x="1776" y="2236"/>
                    <a:pt x="1777" y="2235"/>
                    <a:pt x="1779" y="2234"/>
                  </a:cubicBezTo>
                  <a:cubicBezTo>
                    <a:pt x="1782" y="2227"/>
                    <a:pt x="1786" y="2222"/>
                    <a:pt x="1790" y="2216"/>
                  </a:cubicBezTo>
                  <a:lnTo>
                    <a:pt x="1794" y="2211"/>
                  </a:lnTo>
                  <a:lnTo>
                    <a:pt x="1804" y="2195"/>
                  </a:lnTo>
                  <a:cubicBezTo>
                    <a:pt x="1805" y="2194"/>
                    <a:pt x="1806" y="2191"/>
                    <a:pt x="1808" y="2189"/>
                  </a:cubicBezTo>
                  <a:cubicBezTo>
                    <a:pt x="1811" y="2183"/>
                    <a:pt x="1814" y="2178"/>
                    <a:pt x="1818" y="2173"/>
                  </a:cubicBezTo>
                  <a:lnTo>
                    <a:pt x="1821" y="2167"/>
                  </a:lnTo>
                  <a:cubicBezTo>
                    <a:pt x="1825" y="2162"/>
                    <a:pt x="1829" y="2156"/>
                    <a:pt x="1833" y="2151"/>
                  </a:cubicBezTo>
                  <a:lnTo>
                    <a:pt x="1835" y="2146"/>
                  </a:lnTo>
                  <a:lnTo>
                    <a:pt x="1849" y="2123"/>
                  </a:lnTo>
                  <a:cubicBezTo>
                    <a:pt x="2397" y="1247"/>
                    <a:pt x="2815" y="623"/>
                    <a:pt x="3173" y="80"/>
                  </a:cubicBezTo>
                  <a:lnTo>
                    <a:pt x="3173" y="80"/>
                  </a:lnTo>
                  <a:cubicBezTo>
                    <a:pt x="3105" y="81"/>
                    <a:pt x="3036" y="81"/>
                    <a:pt x="2967" y="81"/>
                  </a:cubicBezTo>
                  <a:cubicBezTo>
                    <a:pt x="2479" y="80"/>
                    <a:pt x="1991" y="52"/>
                    <a:pt x="1506" y="1"/>
                  </a:cubicBezTo>
                  <a:close/>
                </a:path>
              </a:pathLst>
            </a:custGeom>
            <a:solidFill>
              <a:srgbClr val="2AA4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1074;p52"/>
            <p:cNvSpPr/>
            <p:nvPr/>
          </p:nvSpPr>
          <p:spPr>
            <a:xfrm>
              <a:off x="1593925" y="958800"/>
              <a:ext cx="58075" cy="74825"/>
            </a:xfrm>
            <a:custGeom>
              <a:avLst/>
              <a:gdLst/>
              <a:ahLst/>
              <a:cxnLst/>
              <a:rect l="l" t="t" r="r" b="b"/>
              <a:pathLst>
                <a:path w="2323" h="2993" extrusionOk="0">
                  <a:moveTo>
                    <a:pt x="1235" y="0"/>
                  </a:moveTo>
                  <a:cubicBezTo>
                    <a:pt x="830" y="135"/>
                    <a:pt x="418" y="252"/>
                    <a:pt x="1" y="351"/>
                  </a:cubicBezTo>
                  <a:cubicBezTo>
                    <a:pt x="163" y="1182"/>
                    <a:pt x="483" y="1970"/>
                    <a:pt x="954" y="2600"/>
                  </a:cubicBezTo>
                  <a:cubicBezTo>
                    <a:pt x="1052" y="2731"/>
                    <a:pt x="1157" y="2862"/>
                    <a:pt x="1271" y="2992"/>
                  </a:cubicBezTo>
                  <a:cubicBezTo>
                    <a:pt x="1651" y="2731"/>
                    <a:pt x="2005" y="2430"/>
                    <a:pt x="2323" y="2095"/>
                  </a:cubicBezTo>
                  <a:cubicBezTo>
                    <a:pt x="1794" y="1456"/>
                    <a:pt x="1364" y="788"/>
                    <a:pt x="1235" y="0"/>
                  </a:cubicBezTo>
                  <a:close/>
                </a:path>
              </a:pathLst>
            </a:custGeom>
            <a:solidFill>
              <a:srgbClr val="2AA4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1075;p52"/>
            <p:cNvSpPr/>
            <p:nvPr/>
          </p:nvSpPr>
          <p:spPr>
            <a:xfrm>
              <a:off x="1659350" y="695075"/>
              <a:ext cx="21925" cy="17000"/>
            </a:xfrm>
            <a:custGeom>
              <a:avLst/>
              <a:gdLst/>
              <a:ahLst/>
              <a:cxnLst/>
              <a:rect l="l" t="t" r="r" b="b"/>
              <a:pathLst>
                <a:path w="877" h="680" extrusionOk="0">
                  <a:moveTo>
                    <a:pt x="439" y="1"/>
                  </a:moveTo>
                  <a:cubicBezTo>
                    <a:pt x="0" y="1"/>
                    <a:pt x="0" y="680"/>
                    <a:pt x="439" y="680"/>
                  </a:cubicBezTo>
                  <a:cubicBezTo>
                    <a:pt x="876" y="680"/>
                    <a:pt x="876" y="1"/>
                    <a:pt x="439" y="1"/>
                  </a:cubicBezTo>
                  <a:close/>
                </a:path>
              </a:pathLst>
            </a:custGeom>
            <a:solidFill>
              <a:srgbClr val="1816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1076;p52"/>
            <p:cNvSpPr/>
            <p:nvPr/>
          </p:nvSpPr>
          <p:spPr>
            <a:xfrm>
              <a:off x="1697875" y="706375"/>
              <a:ext cx="21925" cy="17025"/>
            </a:xfrm>
            <a:custGeom>
              <a:avLst/>
              <a:gdLst/>
              <a:ahLst/>
              <a:cxnLst/>
              <a:rect l="l" t="t" r="r" b="b"/>
              <a:pathLst>
                <a:path w="877" h="681" extrusionOk="0">
                  <a:moveTo>
                    <a:pt x="438" y="0"/>
                  </a:moveTo>
                  <a:cubicBezTo>
                    <a:pt x="0" y="0"/>
                    <a:pt x="0" y="680"/>
                    <a:pt x="438" y="680"/>
                  </a:cubicBezTo>
                  <a:cubicBezTo>
                    <a:pt x="875" y="680"/>
                    <a:pt x="877" y="0"/>
                    <a:pt x="438" y="0"/>
                  </a:cubicBezTo>
                  <a:close/>
                </a:path>
              </a:pathLst>
            </a:custGeom>
            <a:solidFill>
              <a:srgbClr val="1816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1077;p52"/>
            <p:cNvSpPr/>
            <p:nvPr/>
          </p:nvSpPr>
          <p:spPr>
            <a:xfrm>
              <a:off x="1530625" y="890525"/>
              <a:ext cx="24450" cy="85775"/>
            </a:xfrm>
            <a:custGeom>
              <a:avLst/>
              <a:gdLst/>
              <a:ahLst/>
              <a:cxnLst/>
              <a:rect l="l" t="t" r="r" b="b"/>
              <a:pathLst>
                <a:path w="978" h="3431" extrusionOk="0">
                  <a:moveTo>
                    <a:pt x="820" y="0"/>
                  </a:moveTo>
                  <a:lnTo>
                    <a:pt x="820" y="0"/>
                  </a:lnTo>
                  <a:cubicBezTo>
                    <a:pt x="424" y="280"/>
                    <a:pt x="199" y="766"/>
                    <a:pt x="100" y="1239"/>
                  </a:cubicBezTo>
                  <a:cubicBezTo>
                    <a:pt x="1" y="1719"/>
                    <a:pt x="11" y="2211"/>
                    <a:pt x="95" y="2680"/>
                  </a:cubicBezTo>
                  <a:cubicBezTo>
                    <a:pt x="140" y="2935"/>
                    <a:pt x="208" y="3186"/>
                    <a:pt x="296" y="3430"/>
                  </a:cubicBezTo>
                  <a:cubicBezTo>
                    <a:pt x="522" y="3415"/>
                    <a:pt x="750" y="3392"/>
                    <a:pt x="978" y="3365"/>
                  </a:cubicBezTo>
                  <a:cubicBezTo>
                    <a:pt x="915" y="3093"/>
                    <a:pt x="858" y="2823"/>
                    <a:pt x="808" y="2553"/>
                  </a:cubicBezTo>
                  <a:cubicBezTo>
                    <a:pt x="734" y="2133"/>
                    <a:pt x="680" y="1714"/>
                    <a:pt x="666" y="1294"/>
                  </a:cubicBezTo>
                  <a:cubicBezTo>
                    <a:pt x="651" y="874"/>
                    <a:pt x="676" y="454"/>
                    <a:pt x="820" y="0"/>
                  </a:cubicBezTo>
                  <a:close/>
                </a:path>
              </a:pathLst>
            </a:custGeom>
            <a:solidFill>
              <a:srgbClr val="9D9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1078;p52"/>
            <p:cNvSpPr/>
            <p:nvPr/>
          </p:nvSpPr>
          <p:spPr>
            <a:xfrm>
              <a:off x="1537975" y="974625"/>
              <a:ext cx="29450" cy="43475"/>
            </a:xfrm>
            <a:custGeom>
              <a:avLst/>
              <a:gdLst/>
              <a:ahLst/>
              <a:cxnLst/>
              <a:rect l="l" t="t" r="r" b="b"/>
              <a:pathLst>
                <a:path w="1178" h="1739" extrusionOk="0">
                  <a:moveTo>
                    <a:pt x="684" y="1"/>
                  </a:moveTo>
                  <a:cubicBezTo>
                    <a:pt x="456" y="28"/>
                    <a:pt x="228" y="50"/>
                    <a:pt x="1" y="66"/>
                  </a:cubicBezTo>
                  <a:cubicBezTo>
                    <a:pt x="75" y="270"/>
                    <a:pt x="162" y="467"/>
                    <a:pt x="264" y="658"/>
                  </a:cubicBezTo>
                  <a:cubicBezTo>
                    <a:pt x="487" y="1073"/>
                    <a:pt x="779" y="1471"/>
                    <a:pt x="1178" y="1738"/>
                  </a:cubicBezTo>
                  <a:cubicBezTo>
                    <a:pt x="1022" y="1290"/>
                    <a:pt x="904" y="872"/>
                    <a:pt x="793" y="448"/>
                  </a:cubicBezTo>
                  <a:cubicBezTo>
                    <a:pt x="755" y="299"/>
                    <a:pt x="717" y="149"/>
                    <a:pt x="684" y="1"/>
                  </a:cubicBezTo>
                  <a:close/>
                </a:path>
              </a:pathLst>
            </a:custGeom>
            <a:solidFill>
              <a:srgbClr val="97E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1079;p52"/>
            <p:cNvSpPr/>
            <p:nvPr/>
          </p:nvSpPr>
          <p:spPr>
            <a:xfrm>
              <a:off x="1620625" y="743525"/>
              <a:ext cx="29225" cy="22675"/>
            </a:xfrm>
            <a:custGeom>
              <a:avLst/>
              <a:gdLst/>
              <a:ahLst/>
              <a:cxnLst/>
              <a:rect l="l" t="t" r="r" b="b"/>
              <a:pathLst>
                <a:path w="1169" h="907" extrusionOk="0">
                  <a:moveTo>
                    <a:pt x="585" y="0"/>
                  </a:moveTo>
                  <a:cubicBezTo>
                    <a:pt x="0" y="0"/>
                    <a:pt x="0" y="907"/>
                    <a:pt x="585" y="907"/>
                  </a:cubicBezTo>
                  <a:cubicBezTo>
                    <a:pt x="1167" y="907"/>
                    <a:pt x="1168" y="0"/>
                    <a:pt x="585" y="0"/>
                  </a:cubicBezTo>
                  <a:close/>
                </a:path>
              </a:pathLst>
            </a:custGeom>
            <a:solidFill>
              <a:srgbClr val="2B2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1080;p52"/>
            <p:cNvSpPr/>
            <p:nvPr/>
          </p:nvSpPr>
          <p:spPr>
            <a:xfrm>
              <a:off x="1563625" y="868375"/>
              <a:ext cx="29225" cy="22650"/>
            </a:xfrm>
            <a:custGeom>
              <a:avLst/>
              <a:gdLst/>
              <a:ahLst/>
              <a:cxnLst/>
              <a:rect l="l" t="t" r="r" b="b"/>
              <a:pathLst>
                <a:path w="1169" h="906" extrusionOk="0">
                  <a:moveTo>
                    <a:pt x="585" y="0"/>
                  </a:moveTo>
                  <a:cubicBezTo>
                    <a:pt x="1" y="0"/>
                    <a:pt x="1" y="905"/>
                    <a:pt x="585" y="905"/>
                  </a:cubicBezTo>
                  <a:cubicBezTo>
                    <a:pt x="1167" y="905"/>
                    <a:pt x="1169" y="0"/>
                    <a:pt x="585" y="0"/>
                  </a:cubicBezTo>
                  <a:close/>
                </a:path>
              </a:pathLst>
            </a:custGeom>
            <a:solidFill>
              <a:srgbClr val="2B2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1081;p52"/>
            <p:cNvSpPr/>
            <p:nvPr/>
          </p:nvSpPr>
          <p:spPr>
            <a:xfrm>
              <a:off x="1639600" y="1104450"/>
              <a:ext cx="29250" cy="22650"/>
            </a:xfrm>
            <a:custGeom>
              <a:avLst/>
              <a:gdLst/>
              <a:ahLst/>
              <a:cxnLst/>
              <a:rect l="l" t="t" r="r" b="b"/>
              <a:pathLst>
                <a:path w="1170" h="906" extrusionOk="0">
                  <a:moveTo>
                    <a:pt x="585" y="0"/>
                  </a:moveTo>
                  <a:cubicBezTo>
                    <a:pt x="2" y="0"/>
                    <a:pt x="0" y="905"/>
                    <a:pt x="585" y="905"/>
                  </a:cubicBezTo>
                  <a:cubicBezTo>
                    <a:pt x="1168" y="905"/>
                    <a:pt x="1170" y="0"/>
                    <a:pt x="585" y="0"/>
                  </a:cubicBezTo>
                  <a:close/>
                </a:path>
              </a:pathLst>
            </a:custGeom>
            <a:solidFill>
              <a:srgbClr val="2B2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1082;p52"/>
            <p:cNvSpPr/>
            <p:nvPr/>
          </p:nvSpPr>
          <p:spPr>
            <a:xfrm>
              <a:off x="1577200" y="1256375"/>
              <a:ext cx="29225" cy="22700"/>
            </a:xfrm>
            <a:custGeom>
              <a:avLst/>
              <a:gdLst/>
              <a:ahLst/>
              <a:cxnLst/>
              <a:rect l="l" t="t" r="r" b="b"/>
              <a:pathLst>
                <a:path w="1169" h="908" extrusionOk="0">
                  <a:moveTo>
                    <a:pt x="584" y="1"/>
                  </a:moveTo>
                  <a:cubicBezTo>
                    <a:pt x="1" y="1"/>
                    <a:pt x="1" y="907"/>
                    <a:pt x="584" y="907"/>
                  </a:cubicBezTo>
                  <a:cubicBezTo>
                    <a:pt x="1168" y="907"/>
                    <a:pt x="1169" y="1"/>
                    <a:pt x="584" y="1"/>
                  </a:cubicBezTo>
                  <a:close/>
                </a:path>
              </a:pathLst>
            </a:custGeom>
            <a:solidFill>
              <a:srgbClr val="2B2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1083;p52"/>
            <p:cNvSpPr/>
            <p:nvPr/>
          </p:nvSpPr>
          <p:spPr>
            <a:xfrm>
              <a:off x="1546400" y="1297000"/>
              <a:ext cx="36550" cy="28325"/>
            </a:xfrm>
            <a:custGeom>
              <a:avLst/>
              <a:gdLst/>
              <a:ahLst/>
              <a:cxnLst/>
              <a:rect l="l" t="t" r="r" b="b"/>
              <a:pathLst>
                <a:path w="1462" h="1133" extrusionOk="0">
                  <a:moveTo>
                    <a:pt x="731" y="0"/>
                  </a:moveTo>
                  <a:cubicBezTo>
                    <a:pt x="1" y="0"/>
                    <a:pt x="1" y="1133"/>
                    <a:pt x="731" y="1133"/>
                  </a:cubicBezTo>
                  <a:cubicBezTo>
                    <a:pt x="1460" y="1133"/>
                    <a:pt x="1462" y="0"/>
                    <a:pt x="731" y="0"/>
                  </a:cubicBezTo>
                  <a:close/>
                </a:path>
              </a:pathLst>
            </a:custGeom>
            <a:solidFill>
              <a:srgbClr val="2B2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1084;p52"/>
            <p:cNvSpPr/>
            <p:nvPr/>
          </p:nvSpPr>
          <p:spPr>
            <a:xfrm>
              <a:off x="1603400" y="1063625"/>
              <a:ext cx="36550" cy="28325"/>
            </a:xfrm>
            <a:custGeom>
              <a:avLst/>
              <a:gdLst/>
              <a:ahLst/>
              <a:cxnLst/>
              <a:rect l="l" t="t" r="r" b="b"/>
              <a:pathLst>
                <a:path w="1462" h="1133" extrusionOk="0">
                  <a:moveTo>
                    <a:pt x="731" y="0"/>
                  </a:moveTo>
                  <a:cubicBezTo>
                    <a:pt x="0" y="0"/>
                    <a:pt x="0" y="1133"/>
                    <a:pt x="731" y="1133"/>
                  </a:cubicBezTo>
                  <a:cubicBezTo>
                    <a:pt x="1460" y="1133"/>
                    <a:pt x="1461" y="0"/>
                    <a:pt x="731" y="0"/>
                  </a:cubicBezTo>
                  <a:close/>
                </a:path>
              </a:pathLst>
            </a:custGeom>
            <a:solidFill>
              <a:srgbClr val="2B2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1085;p52"/>
            <p:cNvSpPr/>
            <p:nvPr/>
          </p:nvSpPr>
          <p:spPr>
            <a:xfrm>
              <a:off x="1660375" y="727125"/>
              <a:ext cx="36550" cy="28325"/>
            </a:xfrm>
            <a:custGeom>
              <a:avLst/>
              <a:gdLst/>
              <a:ahLst/>
              <a:cxnLst/>
              <a:rect l="l" t="t" r="r" b="b"/>
              <a:pathLst>
                <a:path w="1462" h="1133" extrusionOk="0">
                  <a:moveTo>
                    <a:pt x="731" y="0"/>
                  </a:moveTo>
                  <a:cubicBezTo>
                    <a:pt x="1" y="0"/>
                    <a:pt x="1" y="1133"/>
                    <a:pt x="731" y="1133"/>
                  </a:cubicBezTo>
                  <a:cubicBezTo>
                    <a:pt x="1460" y="1133"/>
                    <a:pt x="1461" y="0"/>
                    <a:pt x="731" y="0"/>
                  </a:cubicBezTo>
                  <a:close/>
                </a:path>
              </a:pathLst>
            </a:custGeom>
            <a:solidFill>
              <a:srgbClr val="2B2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1086;p52"/>
            <p:cNvSpPr/>
            <p:nvPr/>
          </p:nvSpPr>
          <p:spPr>
            <a:xfrm>
              <a:off x="1564575" y="914600"/>
              <a:ext cx="21925" cy="17025"/>
            </a:xfrm>
            <a:custGeom>
              <a:avLst/>
              <a:gdLst/>
              <a:ahLst/>
              <a:cxnLst/>
              <a:rect l="l" t="t" r="r" b="b"/>
              <a:pathLst>
                <a:path w="877" h="681" extrusionOk="0">
                  <a:moveTo>
                    <a:pt x="438" y="1"/>
                  </a:moveTo>
                  <a:cubicBezTo>
                    <a:pt x="0" y="1"/>
                    <a:pt x="0" y="681"/>
                    <a:pt x="438" y="681"/>
                  </a:cubicBezTo>
                  <a:cubicBezTo>
                    <a:pt x="875" y="681"/>
                    <a:pt x="877" y="1"/>
                    <a:pt x="438" y="1"/>
                  </a:cubicBezTo>
                  <a:close/>
                </a:path>
              </a:pathLst>
            </a:custGeom>
            <a:solidFill>
              <a:srgbClr val="2B2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1087;p52"/>
            <p:cNvSpPr/>
            <p:nvPr/>
          </p:nvSpPr>
          <p:spPr>
            <a:xfrm>
              <a:off x="1570825" y="794975"/>
              <a:ext cx="36550" cy="28350"/>
            </a:xfrm>
            <a:custGeom>
              <a:avLst/>
              <a:gdLst/>
              <a:ahLst/>
              <a:cxnLst/>
              <a:rect l="l" t="t" r="r" b="b"/>
              <a:pathLst>
                <a:path w="1462" h="1134" extrusionOk="0">
                  <a:moveTo>
                    <a:pt x="731" y="0"/>
                  </a:moveTo>
                  <a:cubicBezTo>
                    <a:pt x="2" y="0"/>
                    <a:pt x="1" y="1133"/>
                    <a:pt x="731" y="1133"/>
                  </a:cubicBezTo>
                  <a:cubicBezTo>
                    <a:pt x="1462" y="1133"/>
                    <a:pt x="1462" y="0"/>
                    <a:pt x="731" y="0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1088;p52"/>
            <p:cNvSpPr/>
            <p:nvPr/>
          </p:nvSpPr>
          <p:spPr>
            <a:xfrm>
              <a:off x="1633250" y="1169450"/>
              <a:ext cx="36550" cy="28325"/>
            </a:xfrm>
            <a:custGeom>
              <a:avLst/>
              <a:gdLst/>
              <a:ahLst/>
              <a:cxnLst/>
              <a:rect l="l" t="t" r="r" b="b"/>
              <a:pathLst>
                <a:path w="1462" h="1133" extrusionOk="0">
                  <a:moveTo>
                    <a:pt x="731" y="0"/>
                  </a:moveTo>
                  <a:cubicBezTo>
                    <a:pt x="2" y="0"/>
                    <a:pt x="1" y="1133"/>
                    <a:pt x="731" y="1133"/>
                  </a:cubicBezTo>
                  <a:cubicBezTo>
                    <a:pt x="1461" y="1133"/>
                    <a:pt x="1460" y="0"/>
                    <a:pt x="731" y="0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1089;p52"/>
            <p:cNvSpPr/>
            <p:nvPr/>
          </p:nvSpPr>
          <p:spPr>
            <a:xfrm>
              <a:off x="1500275" y="1375650"/>
              <a:ext cx="36550" cy="28350"/>
            </a:xfrm>
            <a:custGeom>
              <a:avLst/>
              <a:gdLst/>
              <a:ahLst/>
              <a:cxnLst/>
              <a:rect l="l" t="t" r="r" b="b"/>
              <a:pathLst>
                <a:path w="1462" h="1134" extrusionOk="0">
                  <a:moveTo>
                    <a:pt x="731" y="1"/>
                  </a:moveTo>
                  <a:cubicBezTo>
                    <a:pt x="1" y="1"/>
                    <a:pt x="0" y="1134"/>
                    <a:pt x="731" y="1134"/>
                  </a:cubicBezTo>
                  <a:cubicBezTo>
                    <a:pt x="1461" y="1134"/>
                    <a:pt x="1461" y="1"/>
                    <a:pt x="731" y="1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1090;p52"/>
            <p:cNvSpPr/>
            <p:nvPr/>
          </p:nvSpPr>
          <p:spPr>
            <a:xfrm>
              <a:off x="1612475" y="795100"/>
              <a:ext cx="29225" cy="22650"/>
            </a:xfrm>
            <a:custGeom>
              <a:avLst/>
              <a:gdLst/>
              <a:ahLst/>
              <a:cxnLst/>
              <a:rect l="l" t="t" r="r" b="b"/>
              <a:pathLst>
                <a:path w="1169" h="906" extrusionOk="0">
                  <a:moveTo>
                    <a:pt x="585" y="1"/>
                  </a:moveTo>
                  <a:cubicBezTo>
                    <a:pt x="2" y="1"/>
                    <a:pt x="0" y="906"/>
                    <a:pt x="585" y="906"/>
                  </a:cubicBezTo>
                  <a:cubicBezTo>
                    <a:pt x="1168" y="906"/>
                    <a:pt x="1168" y="1"/>
                    <a:pt x="585" y="1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1091;p52"/>
            <p:cNvSpPr/>
            <p:nvPr/>
          </p:nvSpPr>
          <p:spPr>
            <a:xfrm>
              <a:off x="1607025" y="1204825"/>
              <a:ext cx="29275" cy="22700"/>
            </a:xfrm>
            <a:custGeom>
              <a:avLst/>
              <a:gdLst/>
              <a:ahLst/>
              <a:cxnLst/>
              <a:rect l="l" t="t" r="r" b="b"/>
              <a:pathLst>
                <a:path w="1171" h="908" extrusionOk="0">
                  <a:moveTo>
                    <a:pt x="586" y="1"/>
                  </a:moveTo>
                  <a:cubicBezTo>
                    <a:pt x="2" y="1"/>
                    <a:pt x="1" y="907"/>
                    <a:pt x="586" y="907"/>
                  </a:cubicBezTo>
                  <a:cubicBezTo>
                    <a:pt x="1169" y="907"/>
                    <a:pt x="1170" y="1"/>
                    <a:pt x="586" y="1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1092;p52"/>
            <p:cNvSpPr/>
            <p:nvPr/>
          </p:nvSpPr>
          <p:spPr>
            <a:xfrm>
              <a:off x="1522925" y="1345925"/>
              <a:ext cx="29225" cy="22700"/>
            </a:xfrm>
            <a:custGeom>
              <a:avLst/>
              <a:gdLst/>
              <a:ahLst/>
              <a:cxnLst/>
              <a:rect l="l" t="t" r="r" b="b"/>
              <a:pathLst>
                <a:path w="1169" h="908" extrusionOk="0">
                  <a:moveTo>
                    <a:pt x="585" y="1"/>
                  </a:moveTo>
                  <a:cubicBezTo>
                    <a:pt x="2" y="1"/>
                    <a:pt x="1" y="907"/>
                    <a:pt x="585" y="907"/>
                  </a:cubicBezTo>
                  <a:cubicBezTo>
                    <a:pt x="1169" y="907"/>
                    <a:pt x="1169" y="1"/>
                    <a:pt x="585" y="1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1093;p52"/>
            <p:cNvSpPr/>
            <p:nvPr/>
          </p:nvSpPr>
          <p:spPr>
            <a:xfrm>
              <a:off x="1577200" y="1009450"/>
              <a:ext cx="29225" cy="22700"/>
            </a:xfrm>
            <a:custGeom>
              <a:avLst/>
              <a:gdLst/>
              <a:ahLst/>
              <a:cxnLst/>
              <a:rect l="l" t="t" r="r" b="b"/>
              <a:pathLst>
                <a:path w="1169" h="908" extrusionOk="0">
                  <a:moveTo>
                    <a:pt x="584" y="1"/>
                  </a:moveTo>
                  <a:cubicBezTo>
                    <a:pt x="1" y="1"/>
                    <a:pt x="1" y="907"/>
                    <a:pt x="584" y="907"/>
                  </a:cubicBezTo>
                  <a:cubicBezTo>
                    <a:pt x="1169" y="907"/>
                    <a:pt x="1169" y="1"/>
                    <a:pt x="584" y="1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1094;p52"/>
            <p:cNvSpPr/>
            <p:nvPr/>
          </p:nvSpPr>
          <p:spPr>
            <a:xfrm>
              <a:off x="1591700" y="833200"/>
              <a:ext cx="21925" cy="17025"/>
            </a:xfrm>
            <a:custGeom>
              <a:avLst/>
              <a:gdLst/>
              <a:ahLst/>
              <a:cxnLst/>
              <a:rect l="l" t="t" r="r" b="b"/>
              <a:pathLst>
                <a:path w="877" h="681" extrusionOk="0">
                  <a:moveTo>
                    <a:pt x="439" y="0"/>
                  </a:moveTo>
                  <a:cubicBezTo>
                    <a:pt x="2" y="0"/>
                    <a:pt x="0" y="680"/>
                    <a:pt x="439" y="680"/>
                  </a:cubicBezTo>
                  <a:cubicBezTo>
                    <a:pt x="877" y="680"/>
                    <a:pt x="877" y="0"/>
                    <a:pt x="439" y="0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1095;p52"/>
            <p:cNvSpPr/>
            <p:nvPr/>
          </p:nvSpPr>
          <p:spPr>
            <a:xfrm>
              <a:off x="1569975" y="982425"/>
              <a:ext cx="21975" cy="17025"/>
            </a:xfrm>
            <a:custGeom>
              <a:avLst/>
              <a:gdLst/>
              <a:ahLst/>
              <a:cxnLst/>
              <a:rect l="l" t="t" r="r" b="b"/>
              <a:pathLst>
                <a:path w="879" h="681" extrusionOk="0">
                  <a:moveTo>
                    <a:pt x="439" y="1"/>
                  </a:moveTo>
                  <a:cubicBezTo>
                    <a:pt x="2" y="1"/>
                    <a:pt x="1" y="681"/>
                    <a:pt x="439" y="681"/>
                  </a:cubicBezTo>
                  <a:cubicBezTo>
                    <a:pt x="878" y="681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1096;p52"/>
            <p:cNvSpPr/>
            <p:nvPr/>
          </p:nvSpPr>
          <p:spPr>
            <a:xfrm>
              <a:off x="1513025" y="1411175"/>
              <a:ext cx="21925" cy="17025"/>
            </a:xfrm>
            <a:custGeom>
              <a:avLst/>
              <a:gdLst/>
              <a:ahLst/>
              <a:cxnLst/>
              <a:rect l="l" t="t" r="r" b="b"/>
              <a:pathLst>
                <a:path w="877" h="681" extrusionOk="0">
                  <a:moveTo>
                    <a:pt x="438" y="1"/>
                  </a:moveTo>
                  <a:cubicBezTo>
                    <a:pt x="1" y="1"/>
                    <a:pt x="1" y="681"/>
                    <a:pt x="438" y="681"/>
                  </a:cubicBezTo>
                  <a:cubicBezTo>
                    <a:pt x="877" y="681"/>
                    <a:pt x="877" y="1"/>
                    <a:pt x="438" y="1"/>
                  </a:cubicBezTo>
                  <a:close/>
                </a:path>
              </a:pathLst>
            </a:custGeom>
            <a:solidFill>
              <a:srgbClr val="12C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7" name="Elipse 276"/>
          <p:cNvSpPr/>
          <p:nvPr/>
        </p:nvSpPr>
        <p:spPr>
          <a:xfrm>
            <a:off x="2159907" y="1211128"/>
            <a:ext cx="1407074" cy="137543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8" name="Conector recto de flecha 277"/>
          <p:cNvCxnSpPr/>
          <p:nvPr/>
        </p:nvCxnSpPr>
        <p:spPr>
          <a:xfrm>
            <a:off x="2131685" y="1907255"/>
            <a:ext cx="1407074" cy="0"/>
          </a:xfrm>
          <a:prstGeom prst="straightConnector1">
            <a:avLst/>
          </a:prstGeom>
          <a:ln w="5715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Elipse 278"/>
          <p:cNvSpPr/>
          <p:nvPr/>
        </p:nvSpPr>
        <p:spPr>
          <a:xfrm>
            <a:off x="6007228" y="1303406"/>
            <a:ext cx="1407074" cy="137543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80" name="Conector recto de flecha 279"/>
          <p:cNvCxnSpPr>
            <a:endCxn id="279" idx="6"/>
          </p:cNvCxnSpPr>
          <p:nvPr/>
        </p:nvCxnSpPr>
        <p:spPr>
          <a:xfrm flipV="1">
            <a:off x="6731396" y="1991122"/>
            <a:ext cx="682906" cy="10611"/>
          </a:xfrm>
          <a:prstGeom prst="straightConnector1">
            <a:avLst/>
          </a:prstGeom>
          <a:ln w="5715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2610787" y="1599478"/>
            <a:ext cx="6431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24cm</a:t>
            </a:r>
            <a:endParaRPr lang="es-ES" b="1" dirty="0"/>
          </a:p>
        </p:txBody>
      </p:sp>
      <p:sp>
        <p:nvSpPr>
          <p:cNvPr id="282" name="CuadroTexto 281"/>
          <p:cNvSpPr txBox="1"/>
          <p:nvPr/>
        </p:nvSpPr>
        <p:spPr>
          <a:xfrm>
            <a:off x="6710765" y="1639792"/>
            <a:ext cx="6431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12cm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328950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44"/>
          <p:cNvSpPr txBox="1">
            <a:spLocks noGrp="1"/>
          </p:cNvSpPr>
          <p:nvPr>
            <p:ph type="ctrTitle"/>
          </p:nvPr>
        </p:nvSpPr>
        <p:spPr>
          <a:xfrm flipH="1">
            <a:off x="2273204" y="839977"/>
            <a:ext cx="4509559" cy="177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 smtClean="0"/>
              <a:t>V</a:t>
            </a:r>
            <a:r>
              <a:rPr lang="en" dirty="0" smtClean="0"/>
              <a:t>amos a practicar…</a:t>
            </a:r>
            <a:br>
              <a:rPr lang="en" dirty="0" smtClean="0"/>
            </a:br>
            <a:endParaRPr dirty="0"/>
          </a:p>
        </p:txBody>
      </p:sp>
      <p:sp>
        <p:nvSpPr>
          <p:cNvPr id="2" name="Rectángulo 1"/>
          <p:cNvSpPr/>
          <p:nvPr/>
        </p:nvSpPr>
        <p:spPr>
          <a:xfrm>
            <a:off x="2827772" y="2417862"/>
            <a:ext cx="34884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https://es.liveworksheets.com/ns555026sl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815202" y="2742802"/>
            <a:ext cx="34772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https://es.liveworksheets.com/bf933794er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alloween by Slidesgo">
  <a:themeElements>
    <a:clrScheme name="Simple Light">
      <a:dk1>
        <a:srgbClr val="0C0A1C"/>
      </a:dk1>
      <a:lt1>
        <a:srgbClr val="FFFCF3"/>
      </a:lt1>
      <a:dk2>
        <a:srgbClr val="595959"/>
      </a:dk2>
      <a:lt2>
        <a:srgbClr val="EEEEEE"/>
      </a:lt2>
      <a:accent1>
        <a:srgbClr val="ABB2FC"/>
      </a:accent1>
      <a:accent2>
        <a:srgbClr val="262877"/>
      </a:accent2>
      <a:accent3>
        <a:srgbClr val="F16925"/>
      </a:accent3>
      <a:accent4>
        <a:srgbClr val="00BC9A"/>
      </a:accent4>
      <a:accent5>
        <a:srgbClr val="F48C42"/>
      </a:accent5>
      <a:accent6>
        <a:srgbClr val="AD4816"/>
      </a:accent6>
      <a:hlink>
        <a:srgbClr val="383CC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270</Words>
  <Application>Microsoft Office PowerPoint</Application>
  <PresentationFormat>Presentación en pantalla (16:9)</PresentationFormat>
  <Paragraphs>37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7" baseType="lpstr">
      <vt:lpstr>Creepster</vt:lpstr>
      <vt:lpstr>Nunito Light</vt:lpstr>
      <vt:lpstr>Papyrus</vt:lpstr>
      <vt:lpstr>Arimo</vt:lpstr>
      <vt:lpstr>arial</vt:lpstr>
      <vt:lpstr>Pontano Sans</vt:lpstr>
      <vt:lpstr>arial</vt:lpstr>
      <vt:lpstr>Halloween by Slidesgo</vt:lpstr>
      <vt:lpstr>ÁREA Y PERÍMETRO DE UNA CIRCUNFERENCIA</vt:lpstr>
      <vt:lpstr>¿QUÉ ES un círculo?</vt:lpstr>
      <vt:lpstr>Radio y diametro!</vt:lpstr>
      <vt:lpstr>Presentación de PowerPoint</vt:lpstr>
      <vt:lpstr>¿Cómo calcular el perimetro de una circunferencia?</vt:lpstr>
      <vt:lpstr>Presentación de PowerPoint</vt:lpstr>
      <vt:lpstr>¿Cómo calcular el área de una circunferencia?</vt:lpstr>
      <vt:lpstr>para resolver:</vt:lpstr>
      <vt:lpstr>Vamos a practicar…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Y PERÍMETRO DE UNA CIRCUNFERENCIA</dc:title>
  <dc:creator>Carolina</dc:creator>
  <cp:lastModifiedBy>Caro2021</cp:lastModifiedBy>
  <cp:revision>10</cp:revision>
  <dcterms:modified xsi:type="dcterms:W3CDTF">2021-10-04T19:29:35Z</dcterms:modified>
</cp:coreProperties>
</file>