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de una persona&#10;&#10;Descripción generada automáticamente con confianza media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5046783" y="4943681"/>
            <a:ext cx="4888523" cy="1720888"/>
            <a:chOff x="5046783" y="4943681"/>
            <a:chExt cx="4888523" cy="1885948"/>
          </a:xfrm>
        </p:grpSpPr>
        <p:sp>
          <p:nvSpPr>
            <p:cNvPr id="86" name="Google Shape;86;p13"/>
            <p:cNvSpPr/>
            <p:nvPr/>
          </p:nvSpPr>
          <p:spPr>
            <a:xfrm>
              <a:off x="5908430" y="4943681"/>
              <a:ext cx="3165231" cy="1406769"/>
            </a:xfrm>
            <a:prstGeom prst="trapezoid">
              <a:avLst>
                <a:gd fmla="val 25000" name="adj"/>
              </a:avLst>
            </a:prstGeom>
            <a:solidFill>
              <a:srgbClr val="7030A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046783" y="6172609"/>
              <a:ext cx="4888523" cy="657020"/>
            </a:xfrm>
            <a:prstGeom prst="rect">
              <a:avLst/>
            </a:prstGeom>
            <a:solidFill>
              <a:srgbClr val="7030A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690010" y="4060549"/>
            <a:ext cx="2082786" cy="1892296"/>
            <a:chOff x="690010" y="4060549"/>
            <a:chExt cx="2082786" cy="1892296"/>
          </a:xfrm>
        </p:grpSpPr>
        <p:sp>
          <p:nvSpPr>
            <p:cNvPr id="89" name="Google Shape;89;p13"/>
            <p:cNvSpPr/>
            <p:nvPr/>
          </p:nvSpPr>
          <p:spPr>
            <a:xfrm>
              <a:off x="690010" y="4060549"/>
              <a:ext cx="2082786" cy="1892296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1016005" y="4634266"/>
              <a:ext cx="1349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PARAR</a:t>
              </a:r>
              <a:endPara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 txBox="1"/>
          <p:nvPr/>
        </p:nvSpPr>
        <p:spPr>
          <a:xfrm>
            <a:off x="404446" y="507550"/>
            <a:ext cx="437856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RULETA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EMOCIONES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3379588" y="502632"/>
            <a:ext cx="8299937" cy="5420868"/>
            <a:chOff x="3379588" y="502632"/>
            <a:chExt cx="8299937" cy="5420868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79588" y="502632"/>
              <a:ext cx="8299937" cy="5420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4329722">
              <a:off x="5382142" y="2362199"/>
              <a:ext cx="1102022" cy="1755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8479848">
              <a:off x="6315237" y="1172223"/>
              <a:ext cx="834092" cy="134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2125604">
              <a:off x="6258739" y="3782397"/>
              <a:ext cx="887836" cy="1429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8524864">
              <a:off x="7980547" y="1128745"/>
              <a:ext cx="862738" cy="1339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-5170224">
              <a:off x="8530829" y="2433832"/>
              <a:ext cx="1320154" cy="147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/>
            <p:nvPr/>
          </p:nvSpPr>
          <p:spPr>
            <a:xfrm rot="-2183755">
              <a:off x="7756357" y="4138251"/>
              <a:ext cx="1215516" cy="103092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VUELVE A INTENTARLO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3"/>
          <p:cNvSpPr/>
          <p:nvPr/>
        </p:nvSpPr>
        <p:spPr>
          <a:xfrm>
            <a:off x="3221558" y="2723903"/>
            <a:ext cx="1844794" cy="10903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635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