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322" r:id="rId8"/>
    <p:sldId id="287" r:id="rId9"/>
    <p:sldId id="297" r:id="rId10"/>
    <p:sldId id="276" r:id="rId11"/>
    <p:sldId id="277" r:id="rId12"/>
    <p:sldId id="298" r:id="rId13"/>
    <p:sldId id="281" r:id="rId14"/>
    <p:sldId id="283" r:id="rId15"/>
  </p:sldIdLst>
  <p:sldSz cx="18288000" cy="10287000"/>
  <p:notesSz cx="6858000" cy="9144000"/>
  <p:embeddedFontLst>
    <p:embeddedFont>
      <p:font typeface="Abadi MT Condensed Light" panose="020B0306030101010103" pitchFamily="34" charset="77"/>
      <p:regular r:id="rId17"/>
    </p:embeddedFont>
    <p:embeddedFont>
      <p:font typeface="Bobby Jones Condensed Soft" pitchFamily="2" charset="77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volini" panose="03000502040302020204" pitchFamily="66" charset="0"/>
      <p:regular r:id="rId23"/>
      <p:bold r:id="rId24"/>
      <p:italic r:id="rId25"/>
      <p:boldItalic r:id="rId26"/>
    </p:embeddedFont>
    <p:embeddedFont>
      <p:font typeface="Halley" pitchFamily="2" charset="77"/>
      <p:regular r:id="rId27"/>
    </p:embeddedFont>
    <p:embeddedFont>
      <p:font typeface="Ink Free" panose="03080402000500000000" pitchFamily="66" charset="0"/>
      <p:regular r:id="rId28"/>
    </p:embeddedFont>
    <p:embeddedFont>
      <p:font typeface="Sergio Trendy" pitchFamily="2" charset="77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82" autoAdjust="0"/>
  </p:normalViewPr>
  <p:slideViewPr>
    <p:cSldViewPr>
      <p:cViewPr varScale="1">
        <p:scale>
          <a:sx n="80" d="100"/>
          <a:sy n="80" d="100"/>
        </p:scale>
        <p:origin x="1392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alina.pobletemolina@gmail.com" userId="fbdbbb9ec3f13918" providerId="LiveId" clId="{F24EACD1-F26F-394B-8231-77786790A381}"/>
    <pc:docChg chg="custSel modSld">
      <pc:chgData name="catalina.pobletemolina@gmail.com" userId="fbdbbb9ec3f13918" providerId="LiveId" clId="{F24EACD1-F26F-394B-8231-77786790A381}" dt="2023-03-22T14:45:04.396" v="0" actId="7634"/>
      <pc:docMkLst>
        <pc:docMk/>
      </pc:docMkLst>
      <pc:sldChg chg="addSp">
        <pc:chgData name="catalina.pobletemolina@gmail.com" userId="fbdbbb9ec3f13918" providerId="LiveId" clId="{F24EACD1-F26F-394B-8231-77786790A381}" dt="2023-03-22T14:45:04.396" v="0" actId="7634"/>
        <pc:sldMkLst>
          <pc:docMk/>
          <pc:sldMk cId="18753140" sldId="322"/>
        </pc:sldMkLst>
        <pc:inkChg chg="add">
          <ac:chgData name="catalina.pobletemolina@gmail.com" userId="fbdbbb9ec3f13918" providerId="LiveId" clId="{F24EACD1-F26F-394B-8231-77786790A381}" dt="2023-03-22T14:45:04.396" v="0" actId="7634"/>
          <ac:inkMkLst>
            <pc:docMk/>
            <pc:sldMk cId="18753140" sldId="322"/>
            <ac:inkMk id="3" creationId="{0CA0304B-7AD5-3C9C-6FBC-E04567E2FC33}"/>
          </ac:inkMkLst>
        </pc:inkChg>
      </pc:sldChg>
    </pc:docChg>
  </pc:docChgLst>
  <pc:docChgLst>
    <pc:chgData name="Catalina Poblete Molina" userId="fbdbbb9ec3f13918" providerId="LiveId" clId="{039BB3DF-5AF5-084D-85A4-B55401C8318D}"/>
    <pc:docChg chg="undo custSel addSld delSld modSld">
      <pc:chgData name="Catalina Poblete Molina" userId="fbdbbb9ec3f13918" providerId="LiveId" clId="{039BB3DF-5AF5-084D-85A4-B55401C8318D}" dt="2023-03-19T21:40:37.389" v="471" actId="2696"/>
      <pc:docMkLst>
        <pc:docMk/>
      </pc:docMkLst>
      <pc:sldChg chg="modSp mod">
        <pc:chgData name="Catalina Poblete Molina" userId="fbdbbb9ec3f13918" providerId="LiveId" clId="{039BB3DF-5AF5-084D-85A4-B55401C8318D}" dt="2023-03-19T21:18:59.497" v="66" actId="20577"/>
        <pc:sldMkLst>
          <pc:docMk/>
          <pc:sldMk cId="0" sldId="257"/>
        </pc:sldMkLst>
        <pc:spChg chg="mod">
          <ac:chgData name="Catalina Poblete Molina" userId="fbdbbb9ec3f13918" providerId="LiveId" clId="{039BB3DF-5AF5-084D-85A4-B55401C8318D}" dt="2023-03-19T21:18:59.497" v="66" actId="20577"/>
          <ac:spMkLst>
            <pc:docMk/>
            <pc:sldMk cId="0" sldId="257"/>
            <ac:spMk id="9" creationId="{00000000-0000-0000-0000-000000000000}"/>
          </ac:spMkLst>
        </pc:spChg>
      </pc:sldChg>
      <pc:sldChg chg="addSp delSp modSp mod delAnim modAnim">
        <pc:chgData name="Catalina Poblete Molina" userId="fbdbbb9ec3f13918" providerId="LiveId" clId="{039BB3DF-5AF5-084D-85A4-B55401C8318D}" dt="2023-03-19T21:16:35.106" v="27" actId="1076"/>
        <pc:sldMkLst>
          <pc:docMk/>
          <pc:sldMk cId="0" sldId="259"/>
        </pc:sldMkLst>
        <pc:spChg chg="mod">
          <ac:chgData name="Catalina Poblete Molina" userId="fbdbbb9ec3f13918" providerId="LiveId" clId="{039BB3DF-5AF5-084D-85A4-B55401C8318D}" dt="2023-03-19T21:15:53.559" v="18" actId="20577"/>
          <ac:spMkLst>
            <pc:docMk/>
            <pc:sldMk cId="0" sldId="259"/>
            <ac:spMk id="5" creationId="{00000000-0000-0000-0000-000000000000}"/>
          </ac:spMkLst>
        </pc:spChg>
        <pc:spChg chg="add del">
          <ac:chgData name="Catalina Poblete Molina" userId="fbdbbb9ec3f13918" providerId="LiveId" clId="{039BB3DF-5AF5-084D-85A4-B55401C8318D}" dt="2023-03-19T21:16:11" v="20" actId="22"/>
          <ac:spMkLst>
            <pc:docMk/>
            <pc:sldMk cId="0" sldId="259"/>
            <ac:spMk id="9" creationId="{56165D0C-905E-47DF-E809-77EB1D28C9EF}"/>
          </ac:spMkLst>
        </pc:spChg>
        <pc:picChg chg="del">
          <ac:chgData name="Catalina Poblete Molina" userId="fbdbbb9ec3f13918" providerId="LiveId" clId="{039BB3DF-5AF5-084D-85A4-B55401C8318D}" dt="2023-03-19T21:15:44.280" v="0" actId="478"/>
          <ac:picMkLst>
            <pc:docMk/>
            <pc:sldMk cId="0" sldId="259"/>
            <ac:picMk id="8" creationId="{9BC99D8D-73DB-25DC-2001-894ED303ECEA}"/>
          </ac:picMkLst>
        </pc:picChg>
        <pc:picChg chg="add mod">
          <ac:chgData name="Catalina Poblete Molina" userId="fbdbbb9ec3f13918" providerId="LiveId" clId="{039BB3DF-5AF5-084D-85A4-B55401C8318D}" dt="2023-03-19T21:16:35.106" v="27" actId="1076"/>
          <ac:picMkLst>
            <pc:docMk/>
            <pc:sldMk cId="0" sldId="259"/>
            <ac:picMk id="10" creationId="{C4B61D2D-0AF3-C640-18CB-6F3B0277EE24}"/>
          </ac:picMkLst>
        </pc:picChg>
      </pc:sldChg>
      <pc:sldChg chg="addSp delSp modSp mod">
        <pc:chgData name="Catalina Poblete Molina" userId="fbdbbb9ec3f13918" providerId="LiveId" clId="{039BB3DF-5AF5-084D-85A4-B55401C8318D}" dt="2023-03-19T21:18:51.457" v="61" actId="1076"/>
        <pc:sldMkLst>
          <pc:docMk/>
          <pc:sldMk cId="0" sldId="261"/>
        </pc:sldMkLst>
        <pc:spChg chg="mod">
          <ac:chgData name="Catalina Poblete Molina" userId="fbdbbb9ec3f13918" providerId="LiveId" clId="{039BB3DF-5AF5-084D-85A4-B55401C8318D}" dt="2023-03-19T21:18:28.685" v="56" actId="2711"/>
          <ac:spMkLst>
            <pc:docMk/>
            <pc:sldMk cId="0" sldId="261"/>
            <ac:spMk id="15" creationId="{00000000-0000-0000-0000-000000000000}"/>
          </ac:spMkLst>
        </pc:spChg>
        <pc:picChg chg="add mod">
          <ac:chgData name="Catalina Poblete Molina" userId="fbdbbb9ec3f13918" providerId="LiveId" clId="{039BB3DF-5AF5-084D-85A4-B55401C8318D}" dt="2023-03-19T21:18:00.477" v="38" actId="14100"/>
          <ac:picMkLst>
            <pc:docMk/>
            <pc:sldMk cId="0" sldId="261"/>
            <ac:picMk id="11" creationId="{B11A5FD8-B420-B32D-E897-B74FC357A0DB}"/>
          </ac:picMkLst>
        </pc:picChg>
        <pc:picChg chg="del">
          <ac:chgData name="Catalina Poblete Molina" userId="fbdbbb9ec3f13918" providerId="LiveId" clId="{039BB3DF-5AF5-084D-85A4-B55401C8318D}" dt="2023-03-19T21:17:57.511" v="36" actId="478"/>
          <ac:picMkLst>
            <pc:docMk/>
            <pc:sldMk cId="0" sldId="261"/>
            <ac:picMk id="12" creationId="{00000000-0000-0000-0000-000000000000}"/>
          </ac:picMkLst>
        </pc:picChg>
        <pc:picChg chg="del">
          <ac:chgData name="Catalina Poblete Molina" userId="fbdbbb9ec3f13918" providerId="LiveId" clId="{039BB3DF-5AF5-084D-85A4-B55401C8318D}" dt="2023-03-19T21:17:56.909" v="35" actId="478"/>
          <ac:picMkLst>
            <pc:docMk/>
            <pc:sldMk cId="0" sldId="261"/>
            <ac:picMk id="13" creationId="{00000000-0000-0000-0000-000000000000}"/>
          </ac:picMkLst>
        </pc:picChg>
        <pc:picChg chg="add mod">
          <ac:chgData name="Catalina Poblete Molina" userId="fbdbbb9ec3f13918" providerId="LiveId" clId="{039BB3DF-5AF5-084D-85A4-B55401C8318D}" dt="2023-03-19T21:18:51.457" v="61" actId="1076"/>
          <ac:picMkLst>
            <pc:docMk/>
            <pc:sldMk cId="0" sldId="261"/>
            <ac:picMk id="14" creationId="{1CE4B2FF-9DEB-E3B4-4F16-BC5AD2BA78A5}"/>
          </ac:picMkLst>
        </pc:picChg>
        <pc:picChg chg="del">
          <ac:chgData name="Catalina Poblete Molina" userId="fbdbbb9ec3f13918" providerId="LiveId" clId="{039BB3DF-5AF5-084D-85A4-B55401C8318D}" dt="2023-03-19T21:17:51.073" v="34" actId="478"/>
          <ac:picMkLst>
            <pc:docMk/>
            <pc:sldMk cId="0" sldId="261"/>
            <ac:picMk id="16" creationId="{D3CFB8E3-CD6B-51B5-0C85-21AE1B2FDBD4}"/>
          </ac:picMkLst>
        </pc:picChg>
        <pc:picChg chg="add del">
          <ac:chgData name="Catalina Poblete Molina" userId="fbdbbb9ec3f13918" providerId="LiveId" clId="{039BB3DF-5AF5-084D-85A4-B55401C8318D}" dt="2023-03-19T21:17:42.727" v="30" actId="478"/>
          <ac:picMkLst>
            <pc:docMk/>
            <pc:sldMk cId="0" sldId="261"/>
            <ac:picMk id="1026" creationId="{E0CF8C14-DFB5-9281-1F6E-30886A64D776}"/>
          </ac:picMkLst>
        </pc:picChg>
      </pc:sldChg>
      <pc:sldChg chg="modSp mod">
        <pc:chgData name="Catalina Poblete Molina" userId="fbdbbb9ec3f13918" providerId="LiveId" clId="{039BB3DF-5AF5-084D-85A4-B55401C8318D}" dt="2023-03-19T21:20:35.271" v="68" actId="20577"/>
        <pc:sldMkLst>
          <pc:docMk/>
          <pc:sldMk cId="0" sldId="262"/>
        </pc:sldMkLst>
        <pc:spChg chg="mod">
          <ac:chgData name="Catalina Poblete Molina" userId="fbdbbb9ec3f13918" providerId="LiveId" clId="{039BB3DF-5AF5-084D-85A4-B55401C8318D}" dt="2023-03-19T21:20:35.271" v="68" actId="20577"/>
          <ac:spMkLst>
            <pc:docMk/>
            <pc:sldMk cId="0" sldId="262"/>
            <ac:spMk id="11" creationId="{00000000-0000-0000-0000-000000000000}"/>
          </ac:spMkLst>
        </pc:spChg>
      </pc:sldChg>
      <pc:sldChg chg="addSp delSp modSp mod addAnim delAnim">
        <pc:chgData name="Catalina Poblete Molina" userId="fbdbbb9ec3f13918" providerId="LiveId" clId="{039BB3DF-5AF5-084D-85A4-B55401C8318D}" dt="2023-03-19T21:22:04.690" v="93" actId="166"/>
        <pc:sldMkLst>
          <pc:docMk/>
          <pc:sldMk cId="0" sldId="263"/>
        </pc:sldMkLst>
        <pc:picChg chg="del">
          <ac:chgData name="Catalina Poblete Molina" userId="fbdbbb9ec3f13918" providerId="LiveId" clId="{039BB3DF-5AF5-084D-85A4-B55401C8318D}" dt="2023-03-19T21:21:22.473" v="78" actId="478"/>
          <ac:picMkLst>
            <pc:docMk/>
            <pc:sldMk cId="0" sldId="263"/>
            <ac:picMk id="11" creationId="{00000000-0000-0000-0000-000000000000}"/>
          </ac:picMkLst>
        </pc:picChg>
        <pc:picChg chg="add del mod">
          <ac:chgData name="Catalina Poblete Molina" userId="fbdbbb9ec3f13918" providerId="LiveId" clId="{039BB3DF-5AF5-084D-85A4-B55401C8318D}" dt="2023-03-19T21:22:04.690" v="93" actId="166"/>
          <ac:picMkLst>
            <pc:docMk/>
            <pc:sldMk cId="0" sldId="263"/>
            <ac:picMk id="12" creationId="{00000000-0000-0000-0000-000000000000}"/>
          </ac:picMkLst>
        </pc:picChg>
        <pc:picChg chg="del">
          <ac:chgData name="Catalina Poblete Molina" userId="fbdbbb9ec3f13918" providerId="LiveId" clId="{039BB3DF-5AF5-084D-85A4-B55401C8318D}" dt="2023-03-19T21:21:09.222" v="69" actId="478"/>
          <ac:picMkLst>
            <pc:docMk/>
            <pc:sldMk cId="0" sldId="263"/>
            <ac:picMk id="13" creationId="{FC8BAB45-196E-5A62-037D-E6C7888B6B17}"/>
          </ac:picMkLst>
        </pc:picChg>
        <pc:picChg chg="add mod">
          <ac:chgData name="Catalina Poblete Molina" userId="fbdbbb9ec3f13918" providerId="LiveId" clId="{039BB3DF-5AF5-084D-85A4-B55401C8318D}" dt="2023-03-19T21:21:53.557" v="88" actId="1076"/>
          <ac:picMkLst>
            <pc:docMk/>
            <pc:sldMk cId="0" sldId="263"/>
            <ac:picMk id="2050" creationId="{1C0BBA10-190A-84EA-9196-141C38CF95DD}"/>
          </ac:picMkLst>
        </pc:picChg>
        <pc:picChg chg="add mod">
          <ac:chgData name="Catalina Poblete Molina" userId="fbdbbb9ec3f13918" providerId="LiveId" clId="{039BB3DF-5AF5-084D-85A4-B55401C8318D}" dt="2023-03-19T21:21:58.801" v="91" actId="1076"/>
          <ac:picMkLst>
            <pc:docMk/>
            <pc:sldMk cId="0" sldId="263"/>
            <ac:picMk id="2052" creationId="{5A7D1ECC-EC2C-FD19-7C20-A7B161E18D0C}"/>
          </ac:picMkLst>
        </pc:picChg>
      </pc:sldChg>
      <pc:sldChg chg="addSp delSp modSp mod">
        <pc:chgData name="Catalina Poblete Molina" userId="fbdbbb9ec3f13918" providerId="LiveId" clId="{039BB3DF-5AF5-084D-85A4-B55401C8318D}" dt="2023-03-19T21:23:04.807" v="106" actId="1076"/>
        <pc:sldMkLst>
          <pc:docMk/>
          <pc:sldMk cId="0" sldId="264"/>
        </pc:sldMkLst>
        <pc:picChg chg="del">
          <ac:chgData name="Catalina Poblete Molina" userId="fbdbbb9ec3f13918" providerId="LiveId" clId="{039BB3DF-5AF5-084D-85A4-B55401C8318D}" dt="2023-03-19T21:22:31.420" v="96" actId="478"/>
          <ac:picMkLst>
            <pc:docMk/>
            <pc:sldMk cId="0" sldId="264"/>
            <ac:picMk id="11" creationId="{00000000-0000-0000-0000-000000000000}"/>
          </ac:picMkLst>
        </pc:picChg>
        <pc:picChg chg="mod">
          <ac:chgData name="Catalina Poblete Molina" userId="fbdbbb9ec3f13918" providerId="LiveId" clId="{039BB3DF-5AF5-084D-85A4-B55401C8318D}" dt="2023-03-19T21:22:44.356" v="101" actId="166"/>
          <ac:picMkLst>
            <pc:docMk/>
            <pc:sldMk cId="0" sldId="264"/>
            <ac:picMk id="12" creationId="{00000000-0000-0000-0000-000000000000}"/>
          </ac:picMkLst>
        </pc:picChg>
        <pc:picChg chg="del">
          <ac:chgData name="Catalina Poblete Molina" userId="fbdbbb9ec3f13918" providerId="LiveId" clId="{039BB3DF-5AF5-084D-85A4-B55401C8318D}" dt="2023-03-19T21:22:29.372" v="95" actId="478"/>
          <ac:picMkLst>
            <pc:docMk/>
            <pc:sldMk cId="0" sldId="264"/>
            <ac:picMk id="2050" creationId="{453D924B-F815-42E1-ABB6-B8BB16A4BD7A}"/>
          </ac:picMkLst>
        </pc:picChg>
        <pc:picChg chg="add mod">
          <ac:chgData name="Catalina Poblete Molina" userId="fbdbbb9ec3f13918" providerId="LiveId" clId="{039BB3DF-5AF5-084D-85A4-B55401C8318D}" dt="2023-03-19T21:22:39.913" v="100" actId="167"/>
          <ac:picMkLst>
            <pc:docMk/>
            <pc:sldMk cId="0" sldId="264"/>
            <ac:picMk id="3074" creationId="{B3417AD7-2E1B-6606-C72A-344C62C69661}"/>
          </ac:picMkLst>
        </pc:picChg>
        <pc:picChg chg="add mod">
          <ac:chgData name="Catalina Poblete Molina" userId="fbdbbb9ec3f13918" providerId="LiveId" clId="{039BB3DF-5AF5-084D-85A4-B55401C8318D}" dt="2023-03-19T21:23:04.807" v="106" actId="1076"/>
          <ac:picMkLst>
            <pc:docMk/>
            <pc:sldMk cId="0" sldId="264"/>
            <ac:picMk id="3076" creationId="{A5676143-E3CB-E118-5857-AEF391D6C192}"/>
          </ac:picMkLst>
        </pc:picChg>
      </pc:sldChg>
      <pc:sldChg chg="addSp delSp modSp mod">
        <pc:chgData name="Catalina Poblete Molina" userId="fbdbbb9ec3f13918" providerId="LiveId" clId="{039BB3DF-5AF5-084D-85A4-B55401C8318D}" dt="2023-03-19T21:23:36.209" v="111" actId="1076"/>
        <pc:sldMkLst>
          <pc:docMk/>
          <pc:sldMk cId="0" sldId="265"/>
        </pc:sldMkLst>
        <pc:picChg chg="mod">
          <ac:chgData name="Catalina Poblete Molina" userId="fbdbbb9ec3f13918" providerId="LiveId" clId="{039BB3DF-5AF5-084D-85A4-B55401C8318D}" dt="2023-03-19T21:23:36.209" v="111" actId="1076"/>
          <ac:picMkLst>
            <pc:docMk/>
            <pc:sldMk cId="0" sldId="265"/>
            <ac:picMk id="12" creationId="{00000000-0000-0000-0000-000000000000}"/>
          </ac:picMkLst>
        </pc:picChg>
        <pc:picChg chg="mod">
          <ac:chgData name="Catalina Poblete Molina" userId="fbdbbb9ec3f13918" providerId="LiveId" clId="{039BB3DF-5AF5-084D-85A4-B55401C8318D}" dt="2023-03-19T21:23:32.558" v="109" actId="1076"/>
          <ac:picMkLst>
            <pc:docMk/>
            <pc:sldMk cId="0" sldId="265"/>
            <ac:picMk id="3074" creationId="{79FEE265-5A60-0E09-2AB9-995D16BE8134}"/>
          </ac:picMkLst>
        </pc:picChg>
        <pc:picChg chg="del">
          <ac:chgData name="Catalina Poblete Molina" userId="fbdbbb9ec3f13918" providerId="LiveId" clId="{039BB3DF-5AF5-084D-85A4-B55401C8318D}" dt="2023-03-19T21:23:29.385" v="107" actId="478"/>
          <ac:picMkLst>
            <pc:docMk/>
            <pc:sldMk cId="0" sldId="265"/>
            <ac:picMk id="3076" creationId="{4498C8E3-B659-07C9-82CD-3F8455091301}"/>
          </ac:picMkLst>
        </pc:picChg>
        <pc:picChg chg="add mod">
          <ac:chgData name="Catalina Poblete Molina" userId="fbdbbb9ec3f13918" providerId="LiveId" clId="{039BB3DF-5AF5-084D-85A4-B55401C8318D}" dt="2023-03-19T21:23:33.741" v="110" actId="1076"/>
          <ac:picMkLst>
            <pc:docMk/>
            <pc:sldMk cId="0" sldId="265"/>
            <ac:picMk id="4098" creationId="{514CCAC0-83C7-9CAC-272B-FE79A15C5EB7}"/>
          </ac:picMkLst>
        </pc:picChg>
      </pc:sldChg>
      <pc:sldChg chg="addSp delSp modSp mod">
        <pc:chgData name="Catalina Poblete Molina" userId="fbdbbb9ec3f13918" providerId="LiveId" clId="{039BB3DF-5AF5-084D-85A4-B55401C8318D}" dt="2023-03-19T21:24:38.353" v="128" actId="166"/>
        <pc:sldMkLst>
          <pc:docMk/>
          <pc:sldMk cId="0" sldId="266"/>
        </pc:sldMkLst>
        <pc:picChg chg="del">
          <ac:chgData name="Catalina Poblete Molina" userId="fbdbbb9ec3f13918" providerId="LiveId" clId="{039BB3DF-5AF5-084D-85A4-B55401C8318D}" dt="2023-03-19T21:23:45.571" v="112" actId="478"/>
          <ac:picMkLst>
            <pc:docMk/>
            <pc:sldMk cId="0" sldId="266"/>
            <ac:picMk id="10" creationId="{00000000-0000-0000-0000-000000000000}"/>
          </ac:picMkLst>
        </pc:picChg>
        <pc:picChg chg="mod">
          <ac:chgData name="Catalina Poblete Molina" userId="fbdbbb9ec3f13918" providerId="LiveId" clId="{039BB3DF-5AF5-084D-85A4-B55401C8318D}" dt="2023-03-19T21:24:38.353" v="128" actId="166"/>
          <ac:picMkLst>
            <pc:docMk/>
            <pc:sldMk cId="0" sldId="266"/>
            <ac:picMk id="12" creationId="{00000000-0000-0000-0000-000000000000}"/>
          </ac:picMkLst>
        </pc:picChg>
        <pc:picChg chg="del">
          <ac:chgData name="Catalina Poblete Molina" userId="fbdbbb9ec3f13918" providerId="LiveId" clId="{039BB3DF-5AF5-084D-85A4-B55401C8318D}" dt="2023-03-19T21:23:53.018" v="113" actId="478"/>
          <ac:picMkLst>
            <pc:docMk/>
            <pc:sldMk cId="0" sldId="266"/>
            <ac:picMk id="4098" creationId="{A673449D-F0C2-B145-31D4-50BDB62DD4D2}"/>
          </ac:picMkLst>
        </pc:picChg>
        <pc:picChg chg="add mod">
          <ac:chgData name="Catalina Poblete Molina" userId="fbdbbb9ec3f13918" providerId="LiveId" clId="{039BB3DF-5AF5-084D-85A4-B55401C8318D}" dt="2023-03-19T21:24:30.572" v="124" actId="1076"/>
          <ac:picMkLst>
            <pc:docMk/>
            <pc:sldMk cId="0" sldId="266"/>
            <ac:picMk id="5122" creationId="{F2F94B26-6084-DAC1-E3CC-28CE467E1BDE}"/>
          </ac:picMkLst>
        </pc:picChg>
        <pc:picChg chg="add mod">
          <ac:chgData name="Catalina Poblete Molina" userId="fbdbbb9ec3f13918" providerId="LiveId" clId="{039BB3DF-5AF5-084D-85A4-B55401C8318D}" dt="2023-03-19T21:24:33.195" v="126" actId="1076"/>
          <ac:picMkLst>
            <pc:docMk/>
            <pc:sldMk cId="0" sldId="266"/>
            <ac:picMk id="5124" creationId="{0DFD8B60-6234-6D78-0A57-73CB754664DD}"/>
          </ac:picMkLst>
        </pc:picChg>
      </pc:sldChg>
      <pc:sldChg chg="modSp mod">
        <pc:chgData name="Catalina Poblete Molina" userId="fbdbbb9ec3f13918" providerId="LiveId" clId="{039BB3DF-5AF5-084D-85A4-B55401C8318D}" dt="2023-03-19T21:26:18.447" v="170" actId="5793"/>
        <pc:sldMkLst>
          <pc:docMk/>
          <pc:sldMk cId="0" sldId="268"/>
        </pc:sldMkLst>
        <pc:spChg chg="mod">
          <ac:chgData name="Catalina Poblete Molina" userId="fbdbbb9ec3f13918" providerId="LiveId" clId="{039BB3DF-5AF5-084D-85A4-B55401C8318D}" dt="2023-03-19T21:26:18.447" v="170" actId="5793"/>
          <ac:spMkLst>
            <pc:docMk/>
            <pc:sldMk cId="0" sldId="268"/>
            <ac:spMk id="11" creationId="{00000000-0000-0000-0000-000000000000}"/>
          </ac:spMkLst>
        </pc:spChg>
      </pc:sldChg>
      <pc:sldChg chg="del">
        <pc:chgData name="Catalina Poblete Molina" userId="fbdbbb9ec3f13918" providerId="LiveId" clId="{039BB3DF-5AF5-084D-85A4-B55401C8318D}" dt="2023-03-19T21:31:50.501" v="315" actId="2696"/>
        <pc:sldMkLst>
          <pc:docMk/>
          <pc:sldMk cId="0" sldId="269"/>
        </pc:sldMkLst>
      </pc:sldChg>
      <pc:sldChg chg="addSp delSp modSp mod">
        <pc:chgData name="Catalina Poblete Molina" userId="fbdbbb9ec3f13918" providerId="LiveId" clId="{039BB3DF-5AF5-084D-85A4-B55401C8318D}" dt="2023-03-19T21:37:59.974" v="462"/>
        <pc:sldMkLst>
          <pc:docMk/>
          <pc:sldMk cId="0" sldId="276"/>
        </pc:sldMkLst>
        <pc:picChg chg="add del mod">
          <ac:chgData name="Catalina Poblete Molina" userId="fbdbbb9ec3f13918" providerId="LiveId" clId="{039BB3DF-5AF5-084D-85A4-B55401C8318D}" dt="2023-03-19T21:37:59.298" v="461" actId="478"/>
          <ac:picMkLst>
            <pc:docMk/>
            <pc:sldMk cId="0" sldId="276"/>
            <ac:picMk id="9" creationId="{06A53B18-5980-F605-4BDB-9E198BD1D47F}"/>
          </ac:picMkLst>
        </pc:picChg>
        <pc:picChg chg="add mod">
          <ac:chgData name="Catalina Poblete Molina" userId="fbdbbb9ec3f13918" providerId="LiveId" clId="{039BB3DF-5AF5-084D-85A4-B55401C8318D}" dt="2023-03-19T21:37:59.974" v="462"/>
          <ac:picMkLst>
            <pc:docMk/>
            <pc:sldMk cId="0" sldId="276"/>
            <ac:picMk id="11" creationId="{4FAA2A69-A75B-E88A-E314-568A784FF45E}"/>
          </ac:picMkLst>
        </pc:picChg>
        <pc:picChg chg="del">
          <ac:chgData name="Catalina Poblete Molina" userId="fbdbbb9ec3f13918" providerId="LiveId" clId="{039BB3DF-5AF5-084D-85A4-B55401C8318D}" dt="2023-03-19T21:36:47.717" v="456" actId="478"/>
          <ac:picMkLst>
            <pc:docMk/>
            <pc:sldMk cId="0" sldId="276"/>
            <ac:picMk id="12" creationId="{57234574-4413-AC41-75A8-21B74A43852D}"/>
          </ac:picMkLst>
        </pc:picChg>
      </pc:sldChg>
      <pc:sldChg chg="addSp delSp modSp mod">
        <pc:chgData name="Catalina Poblete Molina" userId="fbdbbb9ec3f13918" providerId="LiveId" clId="{039BB3DF-5AF5-084D-85A4-B55401C8318D}" dt="2023-03-19T21:40:10.724" v="468" actId="1076"/>
        <pc:sldMkLst>
          <pc:docMk/>
          <pc:sldMk cId="0" sldId="277"/>
        </pc:sldMkLst>
        <pc:picChg chg="add mod">
          <ac:chgData name="Catalina Poblete Molina" userId="fbdbbb9ec3f13918" providerId="LiveId" clId="{039BB3DF-5AF5-084D-85A4-B55401C8318D}" dt="2023-03-19T21:40:10.724" v="468" actId="1076"/>
          <ac:picMkLst>
            <pc:docMk/>
            <pc:sldMk cId="0" sldId="277"/>
            <ac:picMk id="9" creationId="{749DE138-0C50-5F6C-D919-4DBD8E6D355D}"/>
          </ac:picMkLst>
        </pc:picChg>
        <pc:picChg chg="del mod">
          <ac:chgData name="Catalina Poblete Molina" userId="fbdbbb9ec3f13918" providerId="LiveId" clId="{039BB3DF-5AF5-084D-85A4-B55401C8318D}" dt="2023-03-19T21:38:07.280" v="464" actId="478"/>
          <ac:picMkLst>
            <pc:docMk/>
            <pc:sldMk cId="0" sldId="277"/>
            <ac:picMk id="12" creationId="{BE1BBCAE-93E0-F3E0-4369-53670B94A1F6}"/>
          </ac:picMkLst>
        </pc:picChg>
        <pc:picChg chg="del">
          <ac:chgData name="Catalina Poblete Molina" userId="fbdbbb9ec3f13918" providerId="LiveId" clId="{039BB3DF-5AF5-084D-85A4-B55401C8318D}" dt="2023-03-19T21:38:07.691" v="465" actId="478"/>
          <ac:picMkLst>
            <pc:docMk/>
            <pc:sldMk cId="0" sldId="277"/>
            <ac:picMk id="16" creationId="{385C2CA1-B74B-E1B4-3245-49F4E0670F0B}"/>
          </ac:picMkLst>
        </pc:picChg>
      </pc:sldChg>
      <pc:sldChg chg="delSp del mod">
        <pc:chgData name="Catalina Poblete Molina" userId="fbdbbb9ec3f13918" providerId="LiveId" clId="{039BB3DF-5AF5-084D-85A4-B55401C8318D}" dt="2023-03-19T21:40:37.389" v="471" actId="2696"/>
        <pc:sldMkLst>
          <pc:docMk/>
          <pc:sldMk cId="0" sldId="278"/>
        </pc:sldMkLst>
        <pc:picChg chg="del">
          <ac:chgData name="Catalina Poblete Molina" userId="fbdbbb9ec3f13918" providerId="LiveId" clId="{039BB3DF-5AF5-084D-85A4-B55401C8318D}" dt="2023-03-19T21:40:22.199" v="469" actId="478"/>
          <ac:picMkLst>
            <pc:docMk/>
            <pc:sldMk cId="0" sldId="278"/>
            <ac:picMk id="11" creationId="{6C041786-6D22-007C-2544-16FA6C41BE9E}"/>
          </ac:picMkLst>
        </pc:picChg>
        <pc:picChg chg="del">
          <ac:chgData name="Catalina Poblete Molina" userId="fbdbbb9ec3f13918" providerId="LiveId" clId="{039BB3DF-5AF5-084D-85A4-B55401C8318D}" dt="2023-03-19T21:40:23.438" v="470" actId="478"/>
          <ac:picMkLst>
            <pc:docMk/>
            <pc:sldMk cId="0" sldId="278"/>
            <ac:picMk id="13" creationId="{E5D5F585-110A-B2CF-B713-D59DDF829E73}"/>
          </ac:picMkLst>
        </pc:picChg>
      </pc:sldChg>
      <pc:sldChg chg="modSp mod">
        <pc:chgData name="Catalina Poblete Molina" userId="fbdbbb9ec3f13918" providerId="LiveId" clId="{039BB3DF-5AF5-084D-85A4-B55401C8318D}" dt="2023-03-19T21:36:45.274" v="455" actId="20577"/>
        <pc:sldMkLst>
          <pc:docMk/>
          <pc:sldMk cId="3063367709" sldId="287"/>
        </pc:sldMkLst>
        <pc:spChg chg="mod">
          <ac:chgData name="Catalina Poblete Molina" userId="fbdbbb9ec3f13918" providerId="LiveId" clId="{039BB3DF-5AF5-084D-85A4-B55401C8318D}" dt="2023-03-19T21:36:45.274" v="455" actId="20577"/>
          <ac:spMkLst>
            <pc:docMk/>
            <pc:sldMk cId="3063367709" sldId="287"/>
            <ac:spMk id="11" creationId="{96B97575-ABD9-47C4-F8CA-7FCC99D96974}"/>
          </ac:spMkLst>
        </pc:spChg>
        <pc:grpChg chg="mod">
          <ac:chgData name="Catalina Poblete Molina" userId="fbdbbb9ec3f13918" providerId="LiveId" clId="{039BB3DF-5AF5-084D-85A4-B55401C8318D}" dt="2023-03-19T21:36:14.814" v="447" actId="1076"/>
          <ac:grpSpMkLst>
            <pc:docMk/>
            <pc:sldMk cId="3063367709" sldId="287"/>
            <ac:grpSpMk id="2" creationId="{00000000-0000-0000-0000-000000000000}"/>
          </ac:grpSpMkLst>
        </pc:grpChg>
      </pc:sldChg>
      <pc:sldChg chg="del">
        <pc:chgData name="Catalina Poblete Molina" userId="fbdbbb9ec3f13918" providerId="LiveId" clId="{039BB3DF-5AF5-084D-85A4-B55401C8318D}" dt="2023-03-19T21:31:50.921" v="316" actId="2696"/>
        <pc:sldMkLst>
          <pc:docMk/>
          <pc:sldMk cId="1531409008" sldId="288"/>
        </pc:sldMkLst>
      </pc:sldChg>
      <pc:sldChg chg="del">
        <pc:chgData name="Catalina Poblete Molina" userId="fbdbbb9ec3f13918" providerId="LiveId" clId="{039BB3DF-5AF5-084D-85A4-B55401C8318D}" dt="2023-03-19T21:31:51.430" v="317" actId="2696"/>
        <pc:sldMkLst>
          <pc:docMk/>
          <pc:sldMk cId="653717087" sldId="289"/>
        </pc:sldMkLst>
      </pc:sldChg>
      <pc:sldChg chg="del">
        <pc:chgData name="Catalina Poblete Molina" userId="fbdbbb9ec3f13918" providerId="LiveId" clId="{039BB3DF-5AF5-084D-85A4-B55401C8318D}" dt="2023-03-19T21:31:51.897" v="318" actId="2696"/>
        <pc:sldMkLst>
          <pc:docMk/>
          <pc:sldMk cId="3047475696" sldId="290"/>
        </pc:sldMkLst>
      </pc:sldChg>
      <pc:sldChg chg="del">
        <pc:chgData name="Catalina Poblete Molina" userId="fbdbbb9ec3f13918" providerId="LiveId" clId="{039BB3DF-5AF5-084D-85A4-B55401C8318D}" dt="2023-03-19T21:31:52.585" v="319" actId="2696"/>
        <pc:sldMkLst>
          <pc:docMk/>
          <pc:sldMk cId="2392740035" sldId="291"/>
        </pc:sldMkLst>
      </pc:sldChg>
      <pc:sldChg chg="addSp delSp modSp add mod">
        <pc:chgData name="Catalina Poblete Molina" userId="fbdbbb9ec3f13918" providerId="LiveId" clId="{039BB3DF-5AF5-084D-85A4-B55401C8318D}" dt="2023-03-19T21:25:43.720" v="141" actId="1076"/>
        <pc:sldMkLst>
          <pc:docMk/>
          <pc:sldMk cId="3955850253" sldId="292"/>
        </pc:sldMkLst>
        <pc:picChg chg="mod">
          <ac:chgData name="Catalina Poblete Molina" userId="fbdbbb9ec3f13918" providerId="LiveId" clId="{039BB3DF-5AF5-084D-85A4-B55401C8318D}" dt="2023-03-19T21:25:08.242" v="136" actId="166"/>
          <ac:picMkLst>
            <pc:docMk/>
            <pc:sldMk cId="3955850253" sldId="292"/>
            <ac:picMk id="12" creationId="{00000000-0000-0000-0000-000000000000}"/>
          </ac:picMkLst>
        </pc:picChg>
        <pc:picChg chg="del">
          <ac:chgData name="Catalina Poblete Molina" userId="fbdbbb9ec3f13918" providerId="LiveId" clId="{039BB3DF-5AF5-084D-85A4-B55401C8318D}" dt="2023-03-19T21:24:58.196" v="130" actId="478"/>
          <ac:picMkLst>
            <pc:docMk/>
            <pc:sldMk cId="3955850253" sldId="292"/>
            <ac:picMk id="5122" creationId="{F2F94B26-6084-DAC1-E3CC-28CE467E1BDE}"/>
          </ac:picMkLst>
        </pc:picChg>
        <pc:picChg chg="del">
          <ac:chgData name="Catalina Poblete Molina" userId="fbdbbb9ec3f13918" providerId="LiveId" clId="{039BB3DF-5AF5-084D-85A4-B55401C8318D}" dt="2023-03-19T21:25:09.934" v="137" actId="478"/>
          <ac:picMkLst>
            <pc:docMk/>
            <pc:sldMk cId="3955850253" sldId="292"/>
            <ac:picMk id="5124" creationId="{0DFD8B60-6234-6D78-0A57-73CB754664DD}"/>
          </ac:picMkLst>
        </pc:picChg>
        <pc:picChg chg="add mod">
          <ac:chgData name="Catalina Poblete Molina" userId="fbdbbb9ec3f13918" providerId="LiveId" clId="{039BB3DF-5AF5-084D-85A4-B55401C8318D}" dt="2023-03-19T21:25:03.363" v="134" actId="1076"/>
          <ac:picMkLst>
            <pc:docMk/>
            <pc:sldMk cId="3955850253" sldId="292"/>
            <ac:picMk id="7170" creationId="{42D043D0-7261-C3B1-EB0D-005655ECDF20}"/>
          </ac:picMkLst>
        </pc:picChg>
        <pc:picChg chg="add mod">
          <ac:chgData name="Catalina Poblete Molina" userId="fbdbbb9ec3f13918" providerId="LiveId" clId="{039BB3DF-5AF5-084D-85A4-B55401C8318D}" dt="2023-03-19T21:25:43.720" v="141" actId="1076"/>
          <ac:picMkLst>
            <pc:docMk/>
            <pc:sldMk cId="3955850253" sldId="292"/>
            <ac:picMk id="7172" creationId="{17405D03-FD66-F9BA-638C-73E1BC0FE555}"/>
          </ac:picMkLst>
        </pc:picChg>
      </pc:sldChg>
      <pc:sldChg chg="addSp delSp modSp add mod modAnim">
        <pc:chgData name="Catalina Poblete Molina" userId="fbdbbb9ec3f13918" providerId="LiveId" clId="{039BB3DF-5AF5-084D-85A4-B55401C8318D}" dt="2023-03-19T21:28:02.886" v="221" actId="403"/>
        <pc:sldMkLst>
          <pc:docMk/>
          <pc:sldMk cId="3920384983" sldId="293"/>
        </pc:sldMkLst>
        <pc:spChg chg="del">
          <ac:chgData name="Catalina Poblete Molina" userId="fbdbbb9ec3f13918" providerId="LiveId" clId="{039BB3DF-5AF5-084D-85A4-B55401C8318D}" dt="2023-03-19T21:26:26.465" v="172" actId="478"/>
          <ac:spMkLst>
            <pc:docMk/>
            <pc:sldMk cId="3920384983" sldId="293"/>
            <ac:spMk id="5" creationId="{00000000-0000-0000-0000-000000000000}"/>
          </ac:spMkLst>
        </pc:spChg>
        <pc:spChg chg="del mod">
          <ac:chgData name="Catalina Poblete Molina" userId="fbdbbb9ec3f13918" providerId="LiveId" clId="{039BB3DF-5AF5-084D-85A4-B55401C8318D}" dt="2023-03-19T21:26:32.148" v="176" actId="478"/>
          <ac:spMkLst>
            <pc:docMk/>
            <pc:sldMk cId="3920384983" sldId="293"/>
            <ac:spMk id="10" creationId="{00000000-0000-0000-0000-000000000000}"/>
          </ac:spMkLst>
        </pc:spChg>
        <pc:spChg chg="del">
          <ac:chgData name="Catalina Poblete Molina" userId="fbdbbb9ec3f13918" providerId="LiveId" clId="{039BB3DF-5AF5-084D-85A4-B55401C8318D}" dt="2023-03-19T21:26:33.635" v="177" actId="478"/>
          <ac:spMkLst>
            <pc:docMk/>
            <pc:sldMk cId="3920384983" sldId="293"/>
            <ac:spMk id="11" creationId="{00000000-0000-0000-0000-000000000000}"/>
          </ac:spMkLst>
        </pc:spChg>
        <pc:spChg chg="add mod">
          <ac:chgData name="Catalina Poblete Molina" userId="fbdbbb9ec3f13918" providerId="LiveId" clId="{039BB3DF-5AF5-084D-85A4-B55401C8318D}" dt="2023-03-19T21:27:41.840" v="204" actId="403"/>
          <ac:spMkLst>
            <pc:docMk/>
            <pc:sldMk cId="3920384983" sldId="293"/>
            <ac:spMk id="12" creationId="{10B5997D-6A57-594E-7124-03D490664AF6}"/>
          </ac:spMkLst>
        </pc:spChg>
        <pc:spChg chg="add mod">
          <ac:chgData name="Catalina Poblete Molina" userId="fbdbbb9ec3f13918" providerId="LiveId" clId="{039BB3DF-5AF5-084D-85A4-B55401C8318D}" dt="2023-03-19T21:28:00.355" v="217"/>
          <ac:spMkLst>
            <pc:docMk/>
            <pc:sldMk cId="3920384983" sldId="293"/>
            <ac:spMk id="13" creationId="{3212E8D8-7579-566A-4A33-2675975653DD}"/>
          </ac:spMkLst>
        </pc:spChg>
        <pc:spChg chg="add mod">
          <ac:chgData name="Catalina Poblete Molina" userId="fbdbbb9ec3f13918" providerId="LiveId" clId="{039BB3DF-5AF5-084D-85A4-B55401C8318D}" dt="2023-03-19T21:27:49.953" v="211" actId="403"/>
          <ac:spMkLst>
            <pc:docMk/>
            <pc:sldMk cId="3920384983" sldId="293"/>
            <ac:spMk id="14" creationId="{DFDE1AA2-9931-CB4E-FC00-CFE18090891F}"/>
          </ac:spMkLst>
        </pc:spChg>
        <pc:spChg chg="add mod">
          <ac:chgData name="Catalina Poblete Molina" userId="fbdbbb9ec3f13918" providerId="LiveId" clId="{039BB3DF-5AF5-084D-85A4-B55401C8318D}" dt="2023-03-19T21:28:02.886" v="221" actId="403"/>
          <ac:spMkLst>
            <pc:docMk/>
            <pc:sldMk cId="3920384983" sldId="293"/>
            <ac:spMk id="15" creationId="{88CA9A80-B226-D6D4-526B-00FCF7735B71}"/>
          </ac:spMkLst>
        </pc:spChg>
        <pc:spChg chg="add mod">
          <ac:chgData name="Catalina Poblete Molina" userId="fbdbbb9ec3f13918" providerId="LiveId" clId="{039BB3DF-5AF5-084D-85A4-B55401C8318D}" dt="2023-03-19T21:27:46.825" v="207" actId="403"/>
          <ac:spMkLst>
            <pc:docMk/>
            <pc:sldMk cId="3920384983" sldId="293"/>
            <ac:spMk id="16" creationId="{B8762B7F-446F-0BCF-C067-9D282341C947}"/>
          </ac:spMkLst>
        </pc:spChg>
        <pc:grpChg chg="add del">
          <ac:chgData name="Catalina Poblete Molina" userId="fbdbbb9ec3f13918" providerId="LiveId" clId="{039BB3DF-5AF5-084D-85A4-B55401C8318D}" dt="2023-03-19T21:26:29.927" v="175" actId="478"/>
          <ac:grpSpMkLst>
            <pc:docMk/>
            <pc:sldMk cId="3920384983" sldId="293"/>
            <ac:grpSpMk id="2" creationId="{00000000-0000-0000-0000-000000000000}"/>
          </ac:grpSpMkLst>
        </pc:grpChg>
      </pc:sldChg>
      <pc:sldChg chg="addSp delSp modSp add mod delAnim modAnim">
        <pc:chgData name="Catalina Poblete Molina" userId="fbdbbb9ec3f13918" providerId="LiveId" clId="{039BB3DF-5AF5-084D-85A4-B55401C8318D}" dt="2023-03-19T21:29:18.505" v="261" actId="1076"/>
        <pc:sldMkLst>
          <pc:docMk/>
          <pc:sldMk cId="115405948" sldId="294"/>
        </pc:sldMkLst>
        <pc:spChg chg="add mod">
          <ac:chgData name="Catalina Poblete Molina" userId="fbdbbb9ec3f13918" providerId="LiveId" clId="{039BB3DF-5AF5-084D-85A4-B55401C8318D}" dt="2023-03-19T21:28:42.730" v="238" actId="403"/>
          <ac:spMkLst>
            <pc:docMk/>
            <pc:sldMk cId="115405948" sldId="294"/>
            <ac:spMk id="5" creationId="{7D2C8176-53FC-EFE7-9A8B-4D30C61CC213}"/>
          </ac:spMkLst>
        </pc:spChg>
        <pc:spChg chg="add mod">
          <ac:chgData name="Catalina Poblete Molina" userId="fbdbbb9ec3f13918" providerId="LiveId" clId="{039BB3DF-5AF5-084D-85A4-B55401C8318D}" dt="2023-03-19T21:28:49.086" v="244" actId="403"/>
          <ac:spMkLst>
            <pc:docMk/>
            <pc:sldMk cId="115405948" sldId="294"/>
            <ac:spMk id="10" creationId="{77C6F1CD-1B03-68AD-C12C-C104586F460E}"/>
          </ac:spMkLst>
        </pc:spChg>
        <pc:spChg chg="add mod">
          <ac:chgData name="Catalina Poblete Molina" userId="fbdbbb9ec3f13918" providerId="LiveId" clId="{039BB3DF-5AF5-084D-85A4-B55401C8318D}" dt="2023-03-19T21:28:56.221" v="249" actId="403"/>
          <ac:spMkLst>
            <pc:docMk/>
            <pc:sldMk cId="115405948" sldId="294"/>
            <ac:spMk id="11" creationId="{056EC5FA-41F1-4F77-0714-AE14F0F3E10D}"/>
          </ac:spMkLst>
        </pc:spChg>
        <pc:spChg chg="del">
          <ac:chgData name="Catalina Poblete Molina" userId="fbdbbb9ec3f13918" providerId="LiveId" clId="{039BB3DF-5AF5-084D-85A4-B55401C8318D}" dt="2023-03-19T21:28:29.008" v="225" actId="478"/>
          <ac:spMkLst>
            <pc:docMk/>
            <pc:sldMk cId="115405948" sldId="294"/>
            <ac:spMk id="12" creationId="{10B5997D-6A57-594E-7124-03D490664AF6}"/>
          </ac:spMkLst>
        </pc:spChg>
        <pc:spChg chg="del mod">
          <ac:chgData name="Catalina Poblete Molina" userId="fbdbbb9ec3f13918" providerId="LiveId" clId="{039BB3DF-5AF5-084D-85A4-B55401C8318D}" dt="2023-03-19T21:28:30.808" v="227" actId="478"/>
          <ac:spMkLst>
            <pc:docMk/>
            <pc:sldMk cId="115405948" sldId="294"/>
            <ac:spMk id="13" creationId="{3212E8D8-7579-566A-4A33-2675975653DD}"/>
          </ac:spMkLst>
        </pc:spChg>
        <pc:spChg chg="del mod">
          <ac:chgData name="Catalina Poblete Molina" userId="fbdbbb9ec3f13918" providerId="LiveId" clId="{039BB3DF-5AF5-084D-85A4-B55401C8318D}" dt="2023-03-19T21:28:33.828" v="231" actId="478"/>
          <ac:spMkLst>
            <pc:docMk/>
            <pc:sldMk cId="115405948" sldId="294"/>
            <ac:spMk id="14" creationId="{DFDE1AA2-9931-CB4E-FC00-CFE18090891F}"/>
          </ac:spMkLst>
        </pc:spChg>
        <pc:spChg chg="del">
          <ac:chgData name="Catalina Poblete Molina" userId="fbdbbb9ec3f13918" providerId="LiveId" clId="{039BB3DF-5AF5-084D-85A4-B55401C8318D}" dt="2023-03-19T21:28:32.470" v="229" actId="478"/>
          <ac:spMkLst>
            <pc:docMk/>
            <pc:sldMk cId="115405948" sldId="294"/>
            <ac:spMk id="15" creationId="{88CA9A80-B226-D6D4-526B-00FCF7735B71}"/>
          </ac:spMkLst>
        </pc:spChg>
        <pc:spChg chg="del">
          <ac:chgData name="Catalina Poblete Molina" userId="fbdbbb9ec3f13918" providerId="LiveId" clId="{039BB3DF-5AF5-084D-85A4-B55401C8318D}" dt="2023-03-19T21:28:31.392" v="228" actId="478"/>
          <ac:spMkLst>
            <pc:docMk/>
            <pc:sldMk cId="115405948" sldId="294"/>
            <ac:spMk id="16" creationId="{B8762B7F-446F-0BCF-C067-9D282341C947}"/>
          </ac:spMkLst>
        </pc:spChg>
        <pc:spChg chg="add mod">
          <ac:chgData name="Catalina Poblete Molina" userId="fbdbbb9ec3f13918" providerId="LiveId" clId="{039BB3DF-5AF5-084D-85A4-B55401C8318D}" dt="2023-03-19T21:29:10.768" v="256" actId="403"/>
          <ac:spMkLst>
            <pc:docMk/>
            <pc:sldMk cId="115405948" sldId="294"/>
            <ac:spMk id="17" creationId="{20E66F80-AD13-4701-9A62-9E8A7EB989BE}"/>
          </ac:spMkLst>
        </pc:spChg>
        <pc:spChg chg="add mod">
          <ac:chgData name="Catalina Poblete Molina" userId="fbdbbb9ec3f13918" providerId="LiveId" clId="{039BB3DF-5AF5-084D-85A4-B55401C8318D}" dt="2023-03-19T21:29:18.505" v="261" actId="1076"/>
          <ac:spMkLst>
            <pc:docMk/>
            <pc:sldMk cId="115405948" sldId="294"/>
            <ac:spMk id="18" creationId="{DEA532F8-F414-58F7-5866-73E0E422825C}"/>
          </ac:spMkLst>
        </pc:spChg>
      </pc:sldChg>
      <pc:sldChg chg="new del">
        <pc:chgData name="Catalina Poblete Molina" userId="fbdbbb9ec3f13918" providerId="LiveId" clId="{039BB3DF-5AF5-084D-85A4-B55401C8318D}" dt="2023-03-19T21:28:25.595" v="223" actId="680"/>
        <pc:sldMkLst>
          <pc:docMk/>
          <pc:sldMk cId="2566298557" sldId="294"/>
        </pc:sldMkLst>
      </pc:sldChg>
      <pc:sldChg chg="addSp delSp modSp add mod delAnim modAnim">
        <pc:chgData name="Catalina Poblete Molina" userId="fbdbbb9ec3f13918" providerId="LiveId" clId="{039BB3DF-5AF5-084D-85A4-B55401C8318D}" dt="2023-03-19T21:30:11.625" v="297" actId="403"/>
        <pc:sldMkLst>
          <pc:docMk/>
          <pc:sldMk cId="2730327520" sldId="295"/>
        </pc:sldMkLst>
        <pc:spChg chg="del">
          <ac:chgData name="Catalina Poblete Molina" userId="fbdbbb9ec3f13918" providerId="LiveId" clId="{039BB3DF-5AF5-084D-85A4-B55401C8318D}" dt="2023-03-19T21:29:32.839" v="263" actId="478"/>
          <ac:spMkLst>
            <pc:docMk/>
            <pc:sldMk cId="2730327520" sldId="295"/>
            <ac:spMk id="5" creationId="{7D2C8176-53FC-EFE7-9A8B-4D30C61CC213}"/>
          </ac:spMkLst>
        </pc:spChg>
        <pc:spChg chg="del">
          <ac:chgData name="Catalina Poblete Molina" userId="fbdbbb9ec3f13918" providerId="LiveId" clId="{039BB3DF-5AF5-084D-85A4-B55401C8318D}" dt="2023-03-19T21:29:38.643" v="267" actId="478"/>
          <ac:spMkLst>
            <pc:docMk/>
            <pc:sldMk cId="2730327520" sldId="295"/>
            <ac:spMk id="10" creationId="{77C6F1CD-1B03-68AD-C12C-C104586F460E}"/>
          </ac:spMkLst>
        </pc:spChg>
        <pc:spChg chg="del">
          <ac:chgData name="Catalina Poblete Molina" userId="fbdbbb9ec3f13918" providerId="LiveId" clId="{039BB3DF-5AF5-084D-85A4-B55401C8318D}" dt="2023-03-19T21:29:35.752" v="265" actId="478"/>
          <ac:spMkLst>
            <pc:docMk/>
            <pc:sldMk cId="2730327520" sldId="295"/>
            <ac:spMk id="11" creationId="{056EC5FA-41F1-4F77-0714-AE14F0F3E10D}"/>
          </ac:spMkLst>
        </pc:spChg>
        <pc:spChg chg="add mod">
          <ac:chgData name="Catalina Poblete Molina" userId="fbdbbb9ec3f13918" providerId="LiveId" clId="{039BB3DF-5AF5-084D-85A4-B55401C8318D}" dt="2023-03-19T21:30:03.769" v="284" actId="403"/>
          <ac:spMkLst>
            <pc:docMk/>
            <pc:sldMk cId="2730327520" sldId="295"/>
            <ac:spMk id="12" creationId="{71891F94-EAFA-87D2-A143-829820B7B9BD}"/>
          </ac:spMkLst>
        </pc:spChg>
        <pc:spChg chg="add mod">
          <ac:chgData name="Catalina Poblete Molina" userId="fbdbbb9ec3f13918" providerId="LiveId" clId="{039BB3DF-5AF5-084D-85A4-B55401C8318D}" dt="2023-03-19T21:30:06.353" v="288" actId="403"/>
          <ac:spMkLst>
            <pc:docMk/>
            <pc:sldMk cId="2730327520" sldId="295"/>
            <ac:spMk id="13" creationId="{025E88AD-B3C4-F9EF-AD93-E8903C216A90}"/>
          </ac:spMkLst>
        </pc:spChg>
        <pc:spChg chg="add mod">
          <ac:chgData name="Catalina Poblete Molina" userId="fbdbbb9ec3f13918" providerId="LiveId" clId="{039BB3DF-5AF5-084D-85A4-B55401C8318D}" dt="2023-03-19T21:30:11.625" v="297" actId="403"/>
          <ac:spMkLst>
            <pc:docMk/>
            <pc:sldMk cId="2730327520" sldId="295"/>
            <ac:spMk id="14" creationId="{F1ECFCAD-85A3-B27C-4524-7455959D1CBE}"/>
          </ac:spMkLst>
        </pc:spChg>
        <pc:spChg chg="add mod">
          <ac:chgData name="Catalina Poblete Molina" userId="fbdbbb9ec3f13918" providerId="LiveId" clId="{039BB3DF-5AF5-084D-85A4-B55401C8318D}" dt="2023-03-19T21:30:08.720" v="292" actId="403"/>
          <ac:spMkLst>
            <pc:docMk/>
            <pc:sldMk cId="2730327520" sldId="295"/>
            <ac:spMk id="15" creationId="{0119BCF3-857A-4B4F-3A5C-539B4F381CBA}"/>
          </ac:spMkLst>
        </pc:spChg>
        <pc:spChg chg="add mod">
          <ac:chgData name="Catalina Poblete Molina" userId="fbdbbb9ec3f13918" providerId="LiveId" clId="{039BB3DF-5AF5-084D-85A4-B55401C8318D}" dt="2023-03-19T21:30:01.351" v="280" actId="403"/>
          <ac:spMkLst>
            <pc:docMk/>
            <pc:sldMk cId="2730327520" sldId="295"/>
            <ac:spMk id="16" creationId="{291B57F0-8DC9-E0E1-6A55-A1A8E41FA86E}"/>
          </ac:spMkLst>
        </pc:spChg>
        <pc:spChg chg="del">
          <ac:chgData name="Catalina Poblete Molina" userId="fbdbbb9ec3f13918" providerId="LiveId" clId="{039BB3DF-5AF5-084D-85A4-B55401C8318D}" dt="2023-03-19T21:29:36.529" v="266" actId="478"/>
          <ac:spMkLst>
            <pc:docMk/>
            <pc:sldMk cId="2730327520" sldId="295"/>
            <ac:spMk id="17" creationId="{20E66F80-AD13-4701-9A62-9E8A7EB989BE}"/>
          </ac:spMkLst>
        </pc:spChg>
        <pc:spChg chg="del">
          <ac:chgData name="Catalina Poblete Molina" userId="fbdbbb9ec3f13918" providerId="LiveId" clId="{039BB3DF-5AF5-084D-85A4-B55401C8318D}" dt="2023-03-19T21:29:33.872" v="264" actId="478"/>
          <ac:spMkLst>
            <pc:docMk/>
            <pc:sldMk cId="2730327520" sldId="295"/>
            <ac:spMk id="18" creationId="{DEA532F8-F414-58F7-5866-73E0E422825C}"/>
          </ac:spMkLst>
        </pc:spChg>
      </pc:sldChg>
      <pc:sldChg chg="addSp delSp modSp add mod delAnim modAnim">
        <pc:chgData name="Catalina Poblete Molina" userId="fbdbbb9ec3f13918" providerId="LiveId" clId="{039BB3DF-5AF5-084D-85A4-B55401C8318D}" dt="2023-03-19T21:30:59.070" v="314" actId="1076"/>
        <pc:sldMkLst>
          <pc:docMk/>
          <pc:sldMk cId="774596531" sldId="296"/>
        </pc:sldMkLst>
        <pc:spChg chg="add mod">
          <ac:chgData name="Catalina Poblete Molina" userId="fbdbbb9ec3f13918" providerId="LiveId" clId="{039BB3DF-5AF5-084D-85A4-B55401C8318D}" dt="2023-03-19T21:30:43.787" v="310" actId="1076"/>
          <ac:spMkLst>
            <pc:docMk/>
            <pc:sldMk cId="774596531" sldId="296"/>
            <ac:spMk id="5" creationId="{BED1F8FE-F0B7-8230-074A-7F0FC07E2EB4}"/>
          </ac:spMkLst>
        </pc:spChg>
        <pc:spChg chg="add mod">
          <ac:chgData name="Catalina Poblete Molina" userId="fbdbbb9ec3f13918" providerId="LiveId" clId="{039BB3DF-5AF5-084D-85A4-B55401C8318D}" dt="2023-03-19T21:30:46.757" v="311" actId="1076"/>
          <ac:spMkLst>
            <pc:docMk/>
            <pc:sldMk cId="774596531" sldId="296"/>
            <ac:spMk id="10" creationId="{7AAEEF4E-661A-1933-F591-AC4DEF6FDED7}"/>
          </ac:spMkLst>
        </pc:spChg>
        <pc:spChg chg="add mod">
          <ac:chgData name="Catalina Poblete Molina" userId="fbdbbb9ec3f13918" providerId="LiveId" clId="{039BB3DF-5AF5-084D-85A4-B55401C8318D}" dt="2023-03-19T21:30:49.487" v="312" actId="1076"/>
          <ac:spMkLst>
            <pc:docMk/>
            <pc:sldMk cId="774596531" sldId="296"/>
            <ac:spMk id="11" creationId="{5D9DEF06-9FE9-AE7C-FBFE-8E1229705883}"/>
          </ac:spMkLst>
        </pc:spChg>
        <pc:spChg chg="del">
          <ac:chgData name="Catalina Poblete Molina" userId="fbdbbb9ec3f13918" providerId="LiveId" clId="{039BB3DF-5AF5-084D-85A4-B55401C8318D}" dt="2023-03-19T21:30:18.074" v="299" actId="478"/>
          <ac:spMkLst>
            <pc:docMk/>
            <pc:sldMk cId="774596531" sldId="296"/>
            <ac:spMk id="12" creationId="{71891F94-EAFA-87D2-A143-829820B7B9BD}"/>
          </ac:spMkLst>
        </pc:spChg>
        <pc:spChg chg="del">
          <ac:chgData name="Catalina Poblete Molina" userId="fbdbbb9ec3f13918" providerId="LiveId" clId="{039BB3DF-5AF5-084D-85A4-B55401C8318D}" dt="2023-03-19T21:30:22.951" v="303" actId="478"/>
          <ac:spMkLst>
            <pc:docMk/>
            <pc:sldMk cId="774596531" sldId="296"/>
            <ac:spMk id="13" creationId="{025E88AD-B3C4-F9EF-AD93-E8903C216A90}"/>
          </ac:spMkLst>
        </pc:spChg>
        <pc:spChg chg="del">
          <ac:chgData name="Catalina Poblete Molina" userId="fbdbbb9ec3f13918" providerId="LiveId" clId="{039BB3DF-5AF5-084D-85A4-B55401C8318D}" dt="2023-03-19T21:30:19.420" v="300" actId="478"/>
          <ac:spMkLst>
            <pc:docMk/>
            <pc:sldMk cId="774596531" sldId="296"/>
            <ac:spMk id="14" creationId="{F1ECFCAD-85A3-B27C-4524-7455959D1CBE}"/>
          </ac:spMkLst>
        </pc:spChg>
        <pc:spChg chg="del">
          <ac:chgData name="Catalina Poblete Molina" userId="fbdbbb9ec3f13918" providerId="LiveId" clId="{039BB3DF-5AF5-084D-85A4-B55401C8318D}" dt="2023-03-19T21:30:21.950" v="302" actId="478"/>
          <ac:spMkLst>
            <pc:docMk/>
            <pc:sldMk cId="774596531" sldId="296"/>
            <ac:spMk id="15" creationId="{0119BCF3-857A-4B4F-3A5C-539B4F381CBA}"/>
          </ac:spMkLst>
        </pc:spChg>
        <pc:spChg chg="del">
          <ac:chgData name="Catalina Poblete Molina" userId="fbdbbb9ec3f13918" providerId="LiveId" clId="{039BB3DF-5AF5-084D-85A4-B55401C8318D}" dt="2023-03-19T21:30:20.866" v="301" actId="478"/>
          <ac:spMkLst>
            <pc:docMk/>
            <pc:sldMk cId="774596531" sldId="296"/>
            <ac:spMk id="16" creationId="{291B57F0-8DC9-E0E1-6A55-A1A8E41FA86E}"/>
          </ac:spMkLst>
        </pc:spChg>
        <pc:spChg chg="add mod">
          <ac:chgData name="Catalina Poblete Molina" userId="fbdbbb9ec3f13918" providerId="LiveId" clId="{039BB3DF-5AF5-084D-85A4-B55401C8318D}" dt="2023-03-19T21:30:57.023" v="313" actId="1076"/>
          <ac:spMkLst>
            <pc:docMk/>
            <pc:sldMk cId="774596531" sldId="296"/>
            <ac:spMk id="17" creationId="{96A7D774-FB00-1F4D-1327-3BB91FBFF914}"/>
          </ac:spMkLst>
        </pc:spChg>
        <pc:spChg chg="add mod">
          <ac:chgData name="Catalina Poblete Molina" userId="fbdbbb9ec3f13918" providerId="LiveId" clId="{039BB3DF-5AF5-084D-85A4-B55401C8318D}" dt="2023-03-19T21:30:59.070" v="314" actId="1076"/>
          <ac:spMkLst>
            <pc:docMk/>
            <pc:sldMk cId="774596531" sldId="296"/>
            <ac:spMk id="18" creationId="{39F27DF7-BE11-E6D4-01C6-8F1D0874AB14}"/>
          </ac:spMkLst>
        </pc:spChg>
      </pc:sldChg>
      <pc:sldChg chg="addSp delSp modSp add mod">
        <pc:chgData name="Catalina Poblete Molina" userId="fbdbbb9ec3f13918" providerId="LiveId" clId="{039BB3DF-5AF5-084D-85A4-B55401C8318D}" dt="2023-03-19T21:35:51.824" v="445" actId="14100"/>
        <pc:sldMkLst>
          <pc:docMk/>
          <pc:sldMk cId="2460137438" sldId="297"/>
        </pc:sldMkLst>
        <pc:spChg chg="add del mod">
          <ac:chgData name="Catalina Poblete Molina" userId="fbdbbb9ec3f13918" providerId="LiveId" clId="{039BB3DF-5AF5-084D-85A4-B55401C8318D}" dt="2023-03-19T21:33:16.352" v="370"/>
          <ac:spMkLst>
            <pc:docMk/>
            <pc:sldMk cId="2460137438" sldId="297"/>
            <ac:spMk id="13" creationId="{DC935663-44F5-383E-A180-9ED435033B08}"/>
          </ac:spMkLst>
        </pc:spChg>
        <pc:spChg chg="mod">
          <ac:chgData name="Catalina Poblete Molina" userId="fbdbbb9ec3f13918" providerId="LiveId" clId="{039BB3DF-5AF5-084D-85A4-B55401C8318D}" dt="2023-03-19T21:32:37.685" v="362" actId="1076"/>
          <ac:spMkLst>
            <pc:docMk/>
            <pc:sldMk cId="2460137438" sldId="297"/>
            <ac:spMk id="15" creationId="{00000000-0000-0000-0000-000000000000}"/>
          </ac:spMkLst>
        </pc:spChg>
        <pc:spChg chg="add del mod">
          <ac:chgData name="Catalina Poblete Molina" userId="fbdbbb9ec3f13918" providerId="LiveId" clId="{039BB3DF-5AF5-084D-85A4-B55401C8318D}" dt="2023-03-19T21:33:16.352" v="370"/>
          <ac:spMkLst>
            <pc:docMk/>
            <pc:sldMk cId="2460137438" sldId="297"/>
            <ac:spMk id="16" creationId="{8DA7B0BB-FA97-E93C-1F57-F9A16C8EB01D}"/>
          </ac:spMkLst>
        </pc:spChg>
        <pc:spChg chg="add del mod">
          <ac:chgData name="Catalina Poblete Molina" userId="fbdbbb9ec3f13918" providerId="LiveId" clId="{039BB3DF-5AF5-084D-85A4-B55401C8318D}" dt="2023-03-19T21:33:16.352" v="370"/>
          <ac:spMkLst>
            <pc:docMk/>
            <pc:sldMk cId="2460137438" sldId="297"/>
            <ac:spMk id="17" creationId="{7D908A7B-54A4-E81D-0ED5-6F5669193BE5}"/>
          </ac:spMkLst>
        </pc:spChg>
        <pc:spChg chg="add del mod">
          <ac:chgData name="Catalina Poblete Molina" userId="fbdbbb9ec3f13918" providerId="LiveId" clId="{039BB3DF-5AF5-084D-85A4-B55401C8318D}" dt="2023-03-19T21:33:16.352" v="370"/>
          <ac:spMkLst>
            <pc:docMk/>
            <pc:sldMk cId="2460137438" sldId="297"/>
            <ac:spMk id="18" creationId="{DE6DB1FC-0EAF-ED35-BCAC-86C9B1C3B1BF}"/>
          </ac:spMkLst>
        </pc:spChg>
        <pc:spChg chg="add del mod">
          <ac:chgData name="Catalina Poblete Molina" userId="fbdbbb9ec3f13918" providerId="LiveId" clId="{039BB3DF-5AF5-084D-85A4-B55401C8318D}" dt="2023-03-19T21:33:16.352" v="370"/>
          <ac:spMkLst>
            <pc:docMk/>
            <pc:sldMk cId="2460137438" sldId="297"/>
            <ac:spMk id="19" creationId="{CF13E767-4CC8-D57C-E3EC-92CB222A76EC}"/>
          </ac:spMkLst>
        </pc:spChg>
        <pc:spChg chg="add del mod">
          <ac:chgData name="Catalina Poblete Molina" userId="fbdbbb9ec3f13918" providerId="LiveId" clId="{039BB3DF-5AF5-084D-85A4-B55401C8318D}" dt="2023-03-19T21:33:16.352" v="370"/>
          <ac:spMkLst>
            <pc:docMk/>
            <pc:sldMk cId="2460137438" sldId="297"/>
            <ac:spMk id="20" creationId="{19C8E3F7-A6D9-280C-5857-0D69628C3D35}"/>
          </ac:spMkLst>
        </pc:spChg>
        <pc:spChg chg="add del mod">
          <ac:chgData name="Catalina Poblete Molina" userId="fbdbbb9ec3f13918" providerId="LiveId" clId="{039BB3DF-5AF5-084D-85A4-B55401C8318D}" dt="2023-03-19T21:33:23.388" v="375"/>
          <ac:spMkLst>
            <pc:docMk/>
            <pc:sldMk cId="2460137438" sldId="297"/>
            <ac:spMk id="21" creationId="{08A17BC2-404F-F0F4-39ED-796A5C794774}"/>
          </ac:spMkLst>
        </pc:spChg>
        <pc:spChg chg="add del mod">
          <ac:chgData name="Catalina Poblete Molina" userId="fbdbbb9ec3f13918" providerId="LiveId" clId="{039BB3DF-5AF5-084D-85A4-B55401C8318D}" dt="2023-03-19T21:33:23.388" v="375"/>
          <ac:spMkLst>
            <pc:docMk/>
            <pc:sldMk cId="2460137438" sldId="297"/>
            <ac:spMk id="22" creationId="{6B301E80-A8B2-BD6C-257C-C5C3B9F0615C}"/>
          </ac:spMkLst>
        </pc:spChg>
        <pc:spChg chg="add del mod">
          <ac:chgData name="Catalina Poblete Molina" userId="fbdbbb9ec3f13918" providerId="LiveId" clId="{039BB3DF-5AF5-084D-85A4-B55401C8318D}" dt="2023-03-19T21:33:23.388" v="375"/>
          <ac:spMkLst>
            <pc:docMk/>
            <pc:sldMk cId="2460137438" sldId="297"/>
            <ac:spMk id="23" creationId="{B1A80AA2-474E-480A-8C24-9187F91A20DE}"/>
          </ac:spMkLst>
        </pc:spChg>
        <pc:spChg chg="add del mod">
          <ac:chgData name="Catalina Poblete Molina" userId="fbdbbb9ec3f13918" providerId="LiveId" clId="{039BB3DF-5AF5-084D-85A4-B55401C8318D}" dt="2023-03-19T21:33:23.388" v="375"/>
          <ac:spMkLst>
            <pc:docMk/>
            <pc:sldMk cId="2460137438" sldId="297"/>
            <ac:spMk id="24" creationId="{9843DD3D-A366-64B2-8836-80723B3D0F2C}"/>
          </ac:spMkLst>
        </pc:spChg>
        <pc:spChg chg="add del mod">
          <ac:chgData name="Catalina Poblete Molina" userId="fbdbbb9ec3f13918" providerId="LiveId" clId="{039BB3DF-5AF5-084D-85A4-B55401C8318D}" dt="2023-03-19T21:33:23.388" v="375"/>
          <ac:spMkLst>
            <pc:docMk/>
            <pc:sldMk cId="2460137438" sldId="297"/>
            <ac:spMk id="25" creationId="{9CD5B1DB-D0BD-2A38-F155-0E01F3274FAF}"/>
          </ac:spMkLst>
        </pc:spChg>
        <pc:spChg chg="add del mod">
          <ac:chgData name="Catalina Poblete Molina" userId="fbdbbb9ec3f13918" providerId="LiveId" clId="{039BB3DF-5AF5-084D-85A4-B55401C8318D}" dt="2023-03-19T21:33:23.388" v="375"/>
          <ac:spMkLst>
            <pc:docMk/>
            <pc:sldMk cId="2460137438" sldId="297"/>
            <ac:spMk id="26" creationId="{EB4FEBF5-92F2-EB4B-E528-932D7D7809D6}"/>
          </ac:spMkLst>
        </pc:spChg>
        <pc:spChg chg="add mod">
          <ac:chgData name="Catalina Poblete Molina" userId="fbdbbb9ec3f13918" providerId="LiveId" clId="{039BB3DF-5AF5-084D-85A4-B55401C8318D}" dt="2023-03-19T21:34:35.455" v="402" actId="14100"/>
          <ac:spMkLst>
            <pc:docMk/>
            <pc:sldMk cId="2460137438" sldId="297"/>
            <ac:spMk id="27" creationId="{01D308FD-341F-3A42-C69D-D6F0BF3EF86F}"/>
          </ac:spMkLst>
        </pc:spChg>
        <pc:spChg chg="add mod">
          <ac:chgData name="Catalina Poblete Molina" userId="fbdbbb9ec3f13918" providerId="LiveId" clId="{039BB3DF-5AF5-084D-85A4-B55401C8318D}" dt="2023-03-19T21:35:07.436" v="429" actId="403"/>
          <ac:spMkLst>
            <pc:docMk/>
            <pc:sldMk cId="2460137438" sldId="297"/>
            <ac:spMk id="28" creationId="{B1D0EA26-0D81-BE58-15D5-E6A97EC94440}"/>
          </ac:spMkLst>
        </pc:spChg>
        <pc:spChg chg="add mod">
          <ac:chgData name="Catalina Poblete Molina" userId="fbdbbb9ec3f13918" providerId="LiveId" clId="{039BB3DF-5AF5-084D-85A4-B55401C8318D}" dt="2023-03-19T21:35:23.304" v="435" actId="1076"/>
          <ac:spMkLst>
            <pc:docMk/>
            <pc:sldMk cId="2460137438" sldId="297"/>
            <ac:spMk id="29" creationId="{2C1CBEB5-8169-F85B-1761-2949453184A6}"/>
          </ac:spMkLst>
        </pc:spChg>
        <pc:spChg chg="add mod">
          <ac:chgData name="Catalina Poblete Molina" userId="fbdbbb9ec3f13918" providerId="LiveId" clId="{039BB3DF-5AF5-084D-85A4-B55401C8318D}" dt="2023-03-19T21:35:20.286" v="434" actId="1076"/>
          <ac:spMkLst>
            <pc:docMk/>
            <pc:sldMk cId="2460137438" sldId="297"/>
            <ac:spMk id="30" creationId="{DEA390D6-44D5-3A48-C62C-0399F9ADBA99}"/>
          </ac:spMkLst>
        </pc:spChg>
        <pc:spChg chg="add mod">
          <ac:chgData name="Catalina Poblete Molina" userId="fbdbbb9ec3f13918" providerId="LiveId" clId="{039BB3DF-5AF5-084D-85A4-B55401C8318D}" dt="2023-03-19T21:35:44.952" v="444" actId="14100"/>
          <ac:spMkLst>
            <pc:docMk/>
            <pc:sldMk cId="2460137438" sldId="297"/>
            <ac:spMk id="31" creationId="{39BE98FE-9B84-1241-AEF8-F5105132B37B}"/>
          </ac:spMkLst>
        </pc:spChg>
        <pc:spChg chg="add mod">
          <ac:chgData name="Catalina Poblete Molina" userId="fbdbbb9ec3f13918" providerId="LiveId" clId="{039BB3DF-5AF5-084D-85A4-B55401C8318D}" dt="2023-03-19T21:35:41.922" v="443" actId="1076"/>
          <ac:spMkLst>
            <pc:docMk/>
            <pc:sldMk cId="2460137438" sldId="297"/>
            <ac:spMk id="32" creationId="{3089479D-BE8E-BAFF-E6FD-33E4977AAE6B}"/>
          </ac:spMkLst>
        </pc:spChg>
        <pc:grpChg chg="mod">
          <ac:chgData name="Catalina Poblete Molina" userId="fbdbbb9ec3f13918" providerId="LiveId" clId="{039BB3DF-5AF5-084D-85A4-B55401C8318D}" dt="2023-03-19T21:35:31.158" v="438" actId="1076"/>
          <ac:grpSpMkLst>
            <pc:docMk/>
            <pc:sldMk cId="2460137438" sldId="297"/>
            <ac:grpSpMk id="2" creationId="{00000000-0000-0000-0000-000000000000}"/>
          </ac:grpSpMkLst>
        </pc:grpChg>
        <pc:picChg chg="mod">
          <ac:chgData name="Catalina Poblete Molina" userId="fbdbbb9ec3f13918" providerId="LiveId" clId="{039BB3DF-5AF5-084D-85A4-B55401C8318D}" dt="2023-03-19T21:33:32.357" v="379" actId="1076"/>
          <ac:picMkLst>
            <pc:docMk/>
            <pc:sldMk cId="2460137438" sldId="297"/>
            <ac:picMk id="9" creationId="{00000000-0000-0000-0000-000000000000}"/>
          </ac:picMkLst>
        </pc:picChg>
        <pc:picChg chg="del">
          <ac:chgData name="Catalina Poblete Molina" userId="fbdbbb9ec3f13918" providerId="LiveId" clId="{039BB3DF-5AF5-084D-85A4-B55401C8318D}" dt="2023-03-19T21:32:21.049" v="323" actId="478"/>
          <ac:picMkLst>
            <pc:docMk/>
            <pc:sldMk cId="2460137438" sldId="297"/>
            <ac:picMk id="11" creationId="{B11A5FD8-B420-B32D-E897-B74FC357A0DB}"/>
          </ac:picMkLst>
        </pc:picChg>
        <pc:picChg chg="add mod">
          <ac:chgData name="Catalina Poblete Molina" userId="fbdbbb9ec3f13918" providerId="LiveId" clId="{039BB3DF-5AF5-084D-85A4-B55401C8318D}" dt="2023-03-19T21:35:51.824" v="445" actId="14100"/>
          <ac:picMkLst>
            <pc:docMk/>
            <pc:sldMk cId="2460137438" sldId="297"/>
            <ac:picMk id="12" creationId="{1FB1F2A0-2393-DCB1-8ED6-362285C2FA74}"/>
          </ac:picMkLst>
        </pc:picChg>
        <pc:picChg chg="del">
          <ac:chgData name="Catalina Poblete Molina" userId="fbdbbb9ec3f13918" providerId="LiveId" clId="{039BB3DF-5AF5-084D-85A4-B55401C8318D}" dt="2023-03-19T21:32:22.957" v="324" actId="478"/>
          <ac:picMkLst>
            <pc:docMk/>
            <pc:sldMk cId="2460137438" sldId="297"/>
            <ac:picMk id="14" creationId="{1CE4B2FF-9DEB-E3B4-4F16-BC5AD2BA78A5}"/>
          </ac:picMkLst>
        </pc:picChg>
      </pc:sldChg>
      <pc:sldChg chg="new del">
        <pc:chgData name="Catalina Poblete Molina" userId="fbdbbb9ec3f13918" providerId="LiveId" clId="{039BB3DF-5AF5-084D-85A4-B55401C8318D}" dt="2023-03-19T21:32:15.470" v="321" actId="680"/>
        <pc:sldMkLst>
          <pc:docMk/>
          <pc:sldMk cId="2985869035" sldId="297"/>
        </pc:sldMkLst>
      </pc:sldChg>
    </pc:docChg>
  </pc:docChgLst>
  <pc:docChgLst>
    <pc:chgData name="Catalina Poblete Molina" userId="fbdbbb9ec3f13918" providerId="LiveId" clId="{B7F5D6FF-2030-0B44-A277-0ED40E955337}"/>
    <pc:docChg chg="undo custSel addSld delSld modSld">
      <pc:chgData name="Catalina Poblete Molina" userId="fbdbbb9ec3f13918" providerId="LiveId" clId="{B7F5D6FF-2030-0B44-A277-0ED40E955337}" dt="2023-03-20T15:25:34.477" v="301" actId="1076"/>
      <pc:docMkLst>
        <pc:docMk/>
      </pc:docMkLst>
      <pc:sldChg chg="modSp mod">
        <pc:chgData name="Catalina Poblete Molina" userId="fbdbbb9ec3f13918" providerId="LiveId" clId="{B7F5D6FF-2030-0B44-A277-0ED40E955337}" dt="2023-03-20T14:52:04.505" v="12" actId="20577"/>
        <pc:sldMkLst>
          <pc:docMk/>
          <pc:sldMk cId="0" sldId="257"/>
        </pc:sldMkLst>
        <pc:spChg chg="mod">
          <ac:chgData name="Catalina Poblete Molina" userId="fbdbbb9ec3f13918" providerId="LiveId" clId="{B7F5D6FF-2030-0B44-A277-0ED40E955337}" dt="2023-03-20T14:52:04.505" v="12" actId="20577"/>
          <ac:spMkLst>
            <pc:docMk/>
            <pc:sldMk cId="0" sldId="257"/>
            <ac:spMk id="9" creationId="{00000000-0000-0000-0000-000000000000}"/>
          </ac:spMkLst>
        </pc:spChg>
      </pc:sldChg>
      <pc:sldChg chg="delSp modSp mod">
        <pc:chgData name="Catalina Poblete Molina" userId="fbdbbb9ec3f13918" providerId="LiveId" clId="{B7F5D6FF-2030-0B44-A277-0ED40E955337}" dt="2023-03-20T14:52:29.382" v="18" actId="14100"/>
        <pc:sldMkLst>
          <pc:docMk/>
          <pc:sldMk cId="0" sldId="259"/>
        </pc:sldMkLst>
        <pc:spChg chg="del">
          <ac:chgData name="Catalina Poblete Molina" userId="fbdbbb9ec3f13918" providerId="LiveId" clId="{B7F5D6FF-2030-0B44-A277-0ED40E955337}" dt="2023-03-20T14:52:21.392" v="15" actId="478"/>
          <ac:spMkLst>
            <pc:docMk/>
            <pc:sldMk cId="0" sldId="259"/>
            <ac:spMk id="5" creationId="{00000000-0000-0000-0000-000000000000}"/>
          </ac:spMkLst>
        </pc:spChg>
        <pc:grpChg chg="mod">
          <ac:chgData name="Catalina Poblete Molina" userId="fbdbbb9ec3f13918" providerId="LiveId" clId="{B7F5D6FF-2030-0B44-A277-0ED40E955337}" dt="2023-03-20T14:52:18.970" v="14" actId="1076"/>
          <ac:grpSpMkLst>
            <pc:docMk/>
            <pc:sldMk cId="0" sldId="259"/>
            <ac:grpSpMk id="2" creationId="{00000000-0000-0000-0000-000000000000}"/>
          </ac:grpSpMkLst>
        </pc:grpChg>
        <pc:picChg chg="mod">
          <ac:chgData name="Catalina Poblete Molina" userId="fbdbbb9ec3f13918" providerId="LiveId" clId="{B7F5D6FF-2030-0B44-A277-0ED40E955337}" dt="2023-03-20T14:52:29.382" v="18" actId="14100"/>
          <ac:picMkLst>
            <pc:docMk/>
            <pc:sldMk cId="0" sldId="259"/>
            <ac:picMk id="10" creationId="{C4B61D2D-0AF3-C640-18CB-6F3B0277EE24}"/>
          </ac:picMkLst>
        </pc:picChg>
      </pc:sldChg>
      <pc:sldChg chg="addSp delSp modSp mod">
        <pc:chgData name="Catalina Poblete Molina" userId="fbdbbb9ec3f13918" providerId="LiveId" clId="{B7F5D6FF-2030-0B44-A277-0ED40E955337}" dt="2023-03-20T14:58:04.143" v="34" actId="1076"/>
        <pc:sldMkLst>
          <pc:docMk/>
          <pc:sldMk cId="0" sldId="261"/>
        </pc:sldMkLst>
        <pc:spChg chg="mod">
          <ac:chgData name="Catalina Poblete Molina" userId="fbdbbb9ec3f13918" providerId="LiveId" clId="{B7F5D6FF-2030-0B44-A277-0ED40E955337}" dt="2023-03-20T14:58:04.143" v="34" actId="1076"/>
          <ac:spMkLst>
            <pc:docMk/>
            <pc:sldMk cId="0" sldId="261"/>
            <ac:spMk id="15" creationId="{00000000-0000-0000-0000-000000000000}"/>
          </ac:spMkLst>
        </pc:spChg>
        <pc:picChg chg="mod">
          <ac:chgData name="Catalina Poblete Molina" userId="fbdbbb9ec3f13918" providerId="LiveId" clId="{B7F5D6FF-2030-0B44-A277-0ED40E955337}" dt="2023-03-20T14:57:44.882" v="33" actId="1076"/>
          <ac:picMkLst>
            <pc:docMk/>
            <pc:sldMk cId="0" sldId="261"/>
            <ac:picMk id="9" creationId="{00000000-0000-0000-0000-000000000000}"/>
          </ac:picMkLst>
        </pc:picChg>
        <pc:picChg chg="del">
          <ac:chgData name="Catalina Poblete Molina" userId="fbdbbb9ec3f13918" providerId="LiveId" clId="{B7F5D6FF-2030-0B44-A277-0ED40E955337}" dt="2023-03-20T14:52:33.899" v="19" actId="478"/>
          <ac:picMkLst>
            <pc:docMk/>
            <pc:sldMk cId="0" sldId="261"/>
            <ac:picMk id="11" creationId="{B11A5FD8-B420-B32D-E897-B74FC357A0DB}"/>
          </ac:picMkLst>
        </pc:picChg>
        <pc:picChg chg="add mod">
          <ac:chgData name="Catalina Poblete Molina" userId="fbdbbb9ec3f13918" providerId="LiveId" clId="{B7F5D6FF-2030-0B44-A277-0ED40E955337}" dt="2023-03-20T14:54:38.848" v="25" actId="1076"/>
          <ac:picMkLst>
            <pc:docMk/>
            <pc:sldMk cId="0" sldId="261"/>
            <ac:picMk id="12" creationId="{E4E8C826-1BFE-C677-E9A9-3B905212A9B0}"/>
          </ac:picMkLst>
        </pc:picChg>
        <pc:picChg chg="del">
          <ac:chgData name="Catalina Poblete Molina" userId="fbdbbb9ec3f13918" providerId="LiveId" clId="{B7F5D6FF-2030-0B44-A277-0ED40E955337}" dt="2023-03-20T14:52:34.887" v="20" actId="478"/>
          <ac:picMkLst>
            <pc:docMk/>
            <pc:sldMk cId="0" sldId="261"/>
            <ac:picMk id="14" creationId="{1CE4B2FF-9DEB-E3B4-4F16-BC5AD2BA78A5}"/>
          </ac:picMkLst>
        </pc:picChg>
        <pc:picChg chg="add mod">
          <ac:chgData name="Catalina Poblete Molina" userId="fbdbbb9ec3f13918" providerId="LiveId" clId="{B7F5D6FF-2030-0B44-A277-0ED40E955337}" dt="2023-03-20T14:57:41.912" v="32" actId="1076"/>
          <ac:picMkLst>
            <pc:docMk/>
            <pc:sldMk cId="0" sldId="261"/>
            <ac:picMk id="1026" creationId="{FD21EA80-F873-54D2-ABCD-4CC00D4D3BDD}"/>
          </ac:picMkLst>
        </pc:picChg>
      </pc:sldChg>
      <pc:sldChg chg="modSp mod">
        <pc:chgData name="Catalina Poblete Molina" userId="fbdbbb9ec3f13918" providerId="LiveId" clId="{B7F5D6FF-2030-0B44-A277-0ED40E955337}" dt="2023-03-20T15:05:36.238" v="115" actId="20577"/>
        <pc:sldMkLst>
          <pc:docMk/>
          <pc:sldMk cId="0" sldId="262"/>
        </pc:sldMkLst>
        <pc:spChg chg="mod">
          <ac:chgData name="Catalina Poblete Molina" userId="fbdbbb9ec3f13918" providerId="LiveId" clId="{B7F5D6FF-2030-0B44-A277-0ED40E955337}" dt="2023-03-20T15:05:36.238" v="115" actId="20577"/>
          <ac:spMkLst>
            <pc:docMk/>
            <pc:sldMk cId="0" sldId="262"/>
            <ac:spMk id="11" creationId="{00000000-0000-0000-0000-000000000000}"/>
          </ac:spMkLst>
        </pc:spChg>
      </pc:sldChg>
      <pc:sldChg chg="addSp delSp modSp mod addAnim delAnim">
        <pc:chgData name="Catalina Poblete Molina" userId="fbdbbb9ec3f13918" providerId="LiveId" clId="{B7F5D6FF-2030-0B44-A277-0ED40E955337}" dt="2023-03-20T15:07:36.762" v="138" actId="1076"/>
        <pc:sldMkLst>
          <pc:docMk/>
          <pc:sldMk cId="0" sldId="263"/>
        </pc:sldMkLst>
        <pc:picChg chg="add mod">
          <ac:chgData name="Catalina Poblete Molina" userId="fbdbbb9ec3f13918" providerId="LiveId" clId="{B7F5D6FF-2030-0B44-A277-0ED40E955337}" dt="2023-03-20T15:07:19.182" v="131" actId="1076"/>
          <ac:picMkLst>
            <pc:docMk/>
            <pc:sldMk cId="0" sldId="263"/>
            <ac:picMk id="10" creationId="{78932FDA-9429-80A7-2C79-28501A53B010}"/>
          </ac:picMkLst>
        </pc:picChg>
        <pc:picChg chg="add mod">
          <ac:chgData name="Catalina Poblete Molina" userId="fbdbbb9ec3f13918" providerId="LiveId" clId="{B7F5D6FF-2030-0B44-A277-0ED40E955337}" dt="2023-03-20T15:07:20.431" v="132" actId="1076"/>
          <ac:picMkLst>
            <pc:docMk/>
            <pc:sldMk cId="0" sldId="263"/>
            <ac:picMk id="11" creationId="{7C0D43A9-A03B-1D67-4267-F77E421F2D4A}"/>
          </ac:picMkLst>
        </pc:picChg>
        <pc:picChg chg="add del mod">
          <ac:chgData name="Catalina Poblete Molina" userId="fbdbbb9ec3f13918" providerId="LiveId" clId="{B7F5D6FF-2030-0B44-A277-0ED40E955337}" dt="2023-03-20T15:07:36.762" v="138" actId="1076"/>
          <ac:picMkLst>
            <pc:docMk/>
            <pc:sldMk cId="0" sldId="263"/>
            <ac:picMk id="12" creationId="{00000000-0000-0000-0000-000000000000}"/>
          </ac:picMkLst>
        </pc:picChg>
        <pc:picChg chg="del">
          <ac:chgData name="Catalina Poblete Molina" userId="fbdbbb9ec3f13918" providerId="LiveId" clId="{B7F5D6FF-2030-0B44-A277-0ED40E955337}" dt="2023-03-20T15:06:00.736" v="116" actId="478"/>
          <ac:picMkLst>
            <pc:docMk/>
            <pc:sldMk cId="0" sldId="263"/>
            <ac:picMk id="2050" creationId="{1C0BBA10-190A-84EA-9196-141C38CF95DD}"/>
          </ac:picMkLst>
        </pc:picChg>
        <pc:picChg chg="del">
          <ac:chgData name="Catalina Poblete Molina" userId="fbdbbb9ec3f13918" providerId="LiveId" clId="{B7F5D6FF-2030-0B44-A277-0ED40E955337}" dt="2023-03-20T15:06:06.348" v="120" actId="478"/>
          <ac:picMkLst>
            <pc:docMk/>
            <pc:sldMk cId="0" sldId="263"/>
            <ac:picMk id="2052" creationId="{5A7D1ECC-EC2C-FD19-7C20-A7B161E18D0C}"/>
          </ac:picMkLst>
        </pc:picChg>
      </pc:sldChg>
      <pc:sldChg chg="addSp delSp modSp mod delAnim modAnim">
        <pc:chgData name="Catalina Poblete Molina" userId="fbdbbb9ec3f13918" providerId="LiveId" clId="{B7F5D6FF-2030-0B44-A277-0ED40E955337}" dt="2023-03-20T15:09:57.196" v="172" actId="1076"/>
        <pc:sldMkLst>
          <pc:docMk/>
          <pc:sldMk cId="0" sldId="264"/>
        </pc:sldMkLst>
        <pc:picChg chg="add mod">
          <ac:chgData name="Catalina Poblete Molina" userId="fbdbbb9ec3f13918" providerId="LiveId" clId="{B7F5D6FF-2030-0B44-A277-0ED40E955337}" dt="2023-03-20T15:09:57.196" v="172" actId="1076"/>
          <ac:picMkLst>
            <pc:docMk/>
            <pc:sldMk cId="0" sldId="264"/>
            <ac:picMk id="10" creationId="{499BEEFF-4244-9934-02B1-539E183B334C}"/>
          </ac:picMkLst>
        </pc:picChg>
        <pc:picChg chg="add del mod">
          <ac:chgData name="Catalina Poblete Molina" userId="fbdbbb9ec3f13918" providerId="LiveId" clId="{B7F5D6FF-2030-0B44-A277-0ED40E955337}" dt="2023-03-20T15:08:55.394" v="155" actId="478"/>
          <ac:picMkLst>
            <pc:docMk/>
            <pc:sldMk cId="0" sldId="264"/>
            <ac:picMk id="11" creationId="{4B6CADF9-4D8A-B78E-8ED9-52F3B58EBB54}"/>
          </ac:picMkLst>
        </pc:picChg>
        <pc:picChg chg="mod">
          <ac:chgData name="Catalina Poblete Molina" userId="fbdbbb9ec3f13918" providerId="LiveId" clId="{B7F5D6FF-2030-0B44-A277-0ED40E955337}" dt="2023-03-20T15:09:52.977" v="170" actId="1076"/>
          <ac:picMkLst>
            <pc:docMk/>
            <pc:sldMk cId="0" sldId="264"/>
            <ac:picMk id="12" creationId="{00000000-0000-0000-0000-000000000000}"/>
          </ac:picMkLst>
        </pc:picChg>
        <pc:picChg chg="add mod">
          <ac:chgData name="Catalina Poblete Molina" userId="fbdbbb9ec3f13918" providerId="LiveId" clId="{B7F5D6FF-2030-0B44-A277-0ED40E955337}" dt="2023-03-20T15:09:55.813" v="171" actId="1076"/>
          <ac:picMkLst>
            <pc:docMk/>
            <pc:sldMk cId="0" sldId="264"/>
            <ac:picMk id="13" creationId="{51EBFD3B-F145-FD46-9A1D-71E7DFCF9DBE}"/>
          </ac:picMkLst>
        </pc:picChg>
        <pc:picChg chg="add del mod">
          <ac:chgData name="Catalina Poblete Molina" userId="fbdbbb9ec3f13918" providerId="LiveId" clId="{B7F5D6FF-2030-0B44-A277-0ED40E955337}" dt="2023-03-20T15:09:24.418" v="162"/>
          <ac:picMkLst>
            <pc:docMk/>
            <pc:sldMk cId="0" sldId="264"/>
            <ac:picMk id="14" creationId="{1A6489C2-C863-010D-DFD2-A7FA8F34BEAE}"/>
          </ac:picMkLst>
        </pc:picChg>
        <pc:picChg chg="del">
          <ac:chgData name="Catalina Poblete Molina" userId="fbdbbb9ec3f13918" providerId="LiveId" clId="{B7F5D6FF-2030-0B44-A277-0ED40E955337}" dt="2023-03-20T15:08:06.601" v="141" actId="478"/>
          <ac:picMkLst>
            <pc:docMk/>
            <pc:sldMk cId="0" sldId="264"/>
            <ac:picMk id="3074" creationId="{B3417AD7-2E1B-6606-C72A-344C62C69661}"/>
          </ac:picMkLst>
        </pc:picChg>
        <pc:picChg chg="del mod">
          <ac:chgData name="Catalina Poblete Molina" userId="fbdbbb9ec3f13918" providerId="LiveId" clId="{B7F5D6FF-2030-0B44-A277-0ED40E955337}" dt="2023-03-20T15:08:52.591" v="152" actId="478"/>
          <ac:picMkLst>
            <pc:docMk/>
            <pc:sldMk cId="0" sldId="264"/>
            <ac:picMk id="3076" creationId="{A5676143-E3CB-E118-5857-AEF391D6C192}"/>
          </ac:picMkLst>
        </pc:picChg>
      </pc:sldChg>
      <pc:sldChg chg="modSp mod">
        <pc:chgData name="Catalina Poblete Molina" userId="fbdbbb9ec3f13918" providerId="LiveId" clId="{B7F5D6FF-2030-0B44-A277-0ED40E955337}" dt="2023-03-20T15:11:01.596" v="177" actId="1076"/>
        <pc:sldMkLst>
          <pc:docMk/>
          <pc:sldMk cId="0" sldId="265"/>
        </pc:sldMkLst>
        <pc:picChg chg="mod">
          <ac:chgData name="Catalina Poblete Molina" userId="fbdbbb9ec3f13918" providerId="LiveId" clId="{B7F5D6FF-2030-0B44-A277-0ED40E955337}" dt="2023-03-20T15:10:59.850" v="176" actId="1076"/>
          <ac:picMkLst>
            <pc:docMk/>
            <pc:sldMk cId="0" sldId="265"/>
            <ac:picMk id="12" creationId="{00000000-0000-0000-0000-000000000000}"/>
          </ac:picMkLst>
        </pc:picChg>
        <pc:picChg chg="mod">
          <ac:chgData name="Catalina Poblete Molina" userId="fbdbbb9ec3f13918" providerId="LiveId" clId="{B7F5D6FF-2030-0B44-A277-0ED40E955337}" dt="2023-03-20T15:11:01.596" v="177" actId="1076"/>
          <ac:picMkLst>
            <pc:docMk/>
            <pc:sldMk cId="0" sldId="265"/>
            <ac:picMk id="4098" creationId="{514CCAC0-83C7-9CAC-272B-FE79A15C5EB7}"/>
          </ac:picMkLst>
        </pc:picChg>
      </pc:sldChg>
      <pc:sldChg chg="addSp delSp modSp mod">
        <pc:chgData name="Catalina Poblete Molina" userId="fbdbbb9ec3f13918" providerId="LiveId" clId="{B7F5D6FF-2030-0B44-A277-0ED40E955337}" dt="2023-03-20T15:12:48.146" v="193" actId="170"/>
        <pc:sldMkLst>
          <pc:docMk/>
          <pc:sldMk cId="0" sldId="266"/>
        </pc:sldMkLst>
        <pc:picChg chg="mod">
          <ac:chgData name="Catalina Poblete Molina" userId="fbdbbb9ec3f13918" providerId="LiveId" clId="{B7F5D6FF-2030-0B44-A277-0ED40E955337}" dt="2023-03-20T15:12:48.146" v="193" actId="170"/>
          <ac:picMkLst>
            <pc:docMk/>
            <pc:sldMk cId="0" sldId="266"/>
            <ac:picMk id="12" creationId="{00000000-0000-0000-0000-000000000000}"/>
          </ac:picMkLst>
        </pc:picChg>
        <pc:picChg chg="add mod">
          <ac:chgData name="Catalina Poblete Molina" userId="fbdbbb9ec3f13918" providerId="LiveId" clId="{B7F5D6FF-2030-0B44-A277-0ED40E955337}" dt="2023-03-20T15:12:41.392" v="191" actId="1076"/>
          <ac:picMkLst>
            <pc:docMk/>
            <pc:sldMk cId="0" sldId="266"/>
            <ac:picMk id="4098" creationId="{3239E57F-D336-6715-34EE-63F7BE238F0D}"/>
          </ac:picMkLst>
        </pc:picChg>
        <pc:picChg chg="del">
          <ac:chgData name="Catalina Poblete Molina" userId="fbdbbb9ec3f13918" providerId="LiveId" clId="{B7F5D6FF-2030-0B44-A277-0ED40E955337}" dt="2023-03-20T15:11:54.114" v="179" actId="478"/>
          <ac:picMkLst>
            <pc:docMk/>
            <pc:sldMk cId="0" sldId="266"/>
            <ac:picMk id="5122" creationId="{F2F94B26-6084-DAC1-E3CC-28CE467E1BDE}"/>
          </ac:picMkLst>
        </pc:picChg>
        <pc:picChg chg="mod">
          <ac:chgData name="Catalina Poblete Molina" userId="fbdbbb9ec3f13918" providerId="LiveId" clId="{B7F5D6FF-2030-0B44-A277-0ED40E955337}" dt="2023-03-20T15:12:36.344" v="188" actId="1076"/>
          <ac:picMkLst>
            <pc:docMk/>
            <pc:sldMk cId="0" sldId="266"/>
            <ac:picMk id="5124" creationId="{0DFD8B60-6234-6D78-0A57-73CB754664DD}"/>
          </ac:picMkLst>
        </pc:picChg>
      </pc:sldChg>
      <pc:sldChg chg="modSp del mod">
        <pc:chgData name="Catalina Poblete Molina" userId="fbdbbb9ec3f13918" providerId="LiveId" clId="{B7F5D6FF-2030-0B44-A277-0ED40E955337}" dt="2023-03-20T15:15:30.762" v="212" actId="2696"/>
        <pc:sldMkLst>
          <pc:docMk/>
          <pc:sldMk cId="0" sldId="268"/>
        </pc:sldMkLst>
        <pc:spChg chg="mod">
          <ac:chgData name="Catalina Poblete Molina" userId="fbdbbb9ec3f13918" providerId="LiveId" clId="{B7F5D6FF-2030-0B44-A277-0ED40E955337}" dt="2023-03-20T15:15:11.649" v="207" actId="20577"/>
          <ac:spMkLst>
            <pc:docMk/>
            <pc:sldMk cId="0" sldId="268"/>
            <ac:spMk id="11" creationId="{00000000-0000-0000-0000-000000000000}"/>
          </ac:spMkLst>
        </pc:spChg>
      </pc:sldChg>
      <pc:sldChg chg="addSp delSp modSp mod modAnim">
        <pc:chgData name="Catalina Poblete Molina" userId="fbdbbb9ec3f13918" providerId="LiveId" clId="{B7F5D6FF-2030-0B44-A277-0ED40E955337}" dt="2023-03-20T15:18:22.042" v="280" actId="1076"/>
        <pc:sldMkLst>
          <pc:docMk/>
          <pc:sldMk cId="0" sldId="276"/>
        </pc:sldMkLst>
        <pc:spChg chg="add mod">
          <ac:chgData name="Catalina Poblete Molina" userId="fbdbbb9ec3f13918" providerId="LiveId" clId="{B7F5D6FF-2030-0B44-A277-0ED40E955337}" dt="2023-03-20T15:18:22.042" v="280" actId="1076"/>
          <ac:spMkLst>
            <pc:docMk/>
            <pc:sldMk cId="0" sldId="276"/>
            <ac:spMk id="10" creationId="{B46062D9-09E2-31F6-3DA9-74E4D433BA2F}"/>
          </ac:spMkLst>
        </pc:spChg>
        <pc:grpChg chg="mod">
          <ac:chgData name="Catalina Poblete Molina" userId="fbdbbb9ec3f13918" providerId="LiveId" clId="{B7F5D6FF-2030-0B44-A277-0ED40E955337}" dt="2023-03-20T15:18:06.430" v="271" actId="1076"/>
          <ac:grpSpMkLst>
            <pc:docMk/>
            <pc:sldMk cId="0" sldId="276"/>
            <ac:grpSpMk id="2" creationId="{00000000-0000-0000-0000-000000000000}"/>
          </ac:grpSpMkLst>
        </pc:grpChg>
        <pc:picChg chg="add mod">
          <ac:chgData name="Catalina Poblete Molina" userId="fbdbbb9ec3f13918" providerId="LiveId" clId="{B7F5D6FF-2030-0B44-A277-0ED40E955337}" dt="2023-03-20T15:17:23.259" v="223" actId="1076"/>
          <ac:picMkLst>
            <pc:docMk/>
            <pc:sldMk cId="0" sldId="276"/>
            <ac:picMk id="9" creationId="{94828078-D70E-3F3B-53D3-C7BCB2350E06}"/>
          </ac:picMkLst>
        </pc:picChg>
        <pc:picChg chg="del mod">
          <ac:chgData name="Catalina Poblete Molina" userId="fbdbbb9ec3f13918" providerId="LiveId" clId="{B7F5D6FF-2030-0B44-A277-0ED40E955337}" dt="2023-03-20T15:17:01.733" v="220" actId="478"/>
          <ac:picMkLst>
            <pc:docMk/>
            <pc:sldMk cId="0" sldId="276"/>
            <ac:picMk id="11" creationId="{4FAA2A69-A75B-E88A-E314-568A784FF45E}"/>
          </ac:picMkLst>
        </pc:picChg>
      </pc:sldChg>
      <pc:sldChg chg="addSp delSp modSp mod">
        <pc:chgData name="Catalina Poblete Molina" userId="fbdbbb9ec3f13918" providerId="LiveId" clId="{B7F5D6FF-2030-0B44-A277-0ED40E955337}" dt="2023-03-20T15:24:25.326" v="290" actId="1076"/>
        <pc:sldMkLst>
          <pc:docMk/>
          <pc:sldMk cId="0" sldId="277"/>
        </pc:sldMkLst>
        <pc:picChg chg="del">
          <ac:chgData name="Catalina Poblete Molina" userId="fbdbbb9ec3f13918" providerId="LiveId" clId="{B7F5D6FF-2030-0B44-A277-0ED40E955337}" dt="2023-03-20T15:18:39.520" v="281" actId="478"/>
          <ac:picMkLst>
            <pc:docMk/>
            <pc:sldMk cId="0" sldId="277"/>
            <ac:picMk id="9" creationId="{749DE138-0C50-5F6C-D919-4DBD8E6D355D}"/>
          </ac:picMkLst>
        </pc:picChg>
        <pc:picChg chg="add mod">
          <ac:chgData name="Catalina Poblete Molina" userId="fbdbbb9ec3f13918" providerId="LiveId" clId="{B7F5D6FF-2030-0B44-A277-0ED40E955337}" dt="2023-03-20T15:18:53.906" v="285" actId="14100"/>
          <ac:picMkLst>
            <pc:docMk/>
            <pc:sldMk cId="0" sldId="277"/>
            <ac:picMk id="10" creationId="{B44D05D0-8271-6884-B148-4E6259F61288}"/>
          </ac:picMkLst>
        </pc:picChg>
        <pc:picChg chg="add mod">
          <ac:chgData name="Catalina Poblete Molina" userId="fbdbbb9ec3f13918" providerId="LiveId" clId="{B7F5D6FF-2030-0B44-A277-0ED40E955337}" dt="2023-03-20T15:24:25.326" v="290" actId="1076"/>
          <ac:picMkLst>
            <pc:docMk/>
            <pc:sldMk cId="0" sldId="277"/>
            <ac:picMk id="12" creationId="{7293A7EA-3A82-9730-09FD-7391D4811842}"/>
          </ac:picMkLst>
        </pc:picChg>
      </pc:sldChg>
      <pc:sldChg chg="modSp mod">
        <pc:chgData name="Catalina Poblete Molina" userId="fbdbbb9ec3f13918" providerId="LiveId" clId="{B7F5D6FF-2030-0B44-A277-0ED40E955337}" dt="2023-03-20T15:16:42.403" v="218" actId="20577"/>
        <pc:sldMkLst>
          <pc:docMk/>
          <pc:sldMk cId="3063367709" sldId="287"/>
        </pc:sldMkLst>
        <pc:spChg chg="mod">
          <ac:chgData name="Catalina Poblete Molina" userId="fbdbbb9ec3f13918" providerId="LiveId" clId="{B7F5D6FF-2030-0B44-A277-0ED40E955337}" dt="2023-03-20T15:16:42.403" v="218" actId="20577"/>
          <ac:spMkLst>
            <pc:docMk/>
            <pc:sldMk cId="3063367709" sldId="287"/>
            <ac:spMk id="11" creationId="{96B97575-ABD9-47C4-F8CA-7FCC99D96974}"/>
          </ac:spMkLst>
        </pc:spChg>
      </pc:sldChg>
      <pc:sldChg chg="addSp delSp modSp mod">
        <pc:chgData name="Catalina Poblete Molina" userId="fbdbbb9ec3f13918" providerId="LiveId" clId="{B7F5D6FF-2030-0B44-A277-0ED40E955337}" dt="2023-03-20T15:14:13.944" v="206" actId="1076"/>
        <pc:sldMkLst>
          <pc:docMk/>
          <pc:sldMk cId="3955850253" sldId="292"/>
        </pc:sldMkLst>
        <pc:picChg chg="mod">
          <ac:chgData name="Catalina Poblete Molina" userId="fbdbbb9ec3f13918" providerId="LiveId" clId="{B7F5D6FF-2030-0B44-A277-0ED40E955337}" dt="2023-03-20T15:14:12.645" v="205" actId="1076"/>
          <ac:picMkLst>
            <pc:docMk/>
            <pc:sldMk cId="3955850253" sldId="292"/>
            <ac:picMk id="12" creationId="{00000000-0000-0000-0000-000000000000}"/>
          </ac:picMkLst>
        </pc:picChg>
        <pc:picChg chg="add mod">
          <ac:chgData name="Catalina Poblete Molina" userId="fbdbbb9ec3f13918" providerId="LiveId" clId="{B7F5D6FF-2030-0B44-A277-0ED40E955337}" dt="2023-03-20T15:14:02.593" v="201" actId="1076"/>
          <ac:picMkLst>
            <pc:docMk/>
            <pc:sldMk cId="3955850253" sldId="292"/>
            <ac:picMk id="5122" creationId="{3D95ABF7-CA78-B34B-04D7-BED36B66B0B9}"/>
          </ac:picMkLst>
        </pc:picChg>
        <pc:picChg chg="mod">
          <ac:chgData name="Catalina Poblete Molina" userId="fbdbbb9ec3f13918" providerId="LiveId" clId="{B7F5D6FF-2030-0B44-A277-0ED40E955337}" dt="2023-03-20T15:14:13.944" v="206" actId="1076"/>
          <ac:picMkLst>
            <pc:docMk/>
            <pc:sldMk cId="3955850253" sldId="292"/>
            <ac:picMk id="7170" creationId="{42D043D0-7261-C3B1-EB0D-005655ECDF20}"/>
          </ac:picMkLst>
        </pc:picChg>
        <pc:picChg chg="del">
          <ac:chgData name="Catalina Poblete Molina" userId="fbdbbb9ec3f13918" providerId="LiveId" clId="{B7F5D6FF-2030-0B44-A277-0ED40E955337}" dt="2023-03-20T15:13:18.956" v="194" actId="478"/>
          <ac:picMkLst>
            <pc:docMk/>
            <pc:sldMk cId="3955850253" sldId="292"/>
            <ac:picMk id="7172" creationId="{17405D03-FD66-F9BA-638C-73E1BC0FE555}"/>
          </ac:picMkLst>
        </pc:picChg>
      </pc:sldChg>
      <pc:sldChg chg="del">
        <pc:chgData name="Catalina Poblete Molina" userId="fbdbbb9ec3f13918" providerId="LiveId" clId="{B7F5D6FF-2030-0B44-A277-0ED40E955337}" dt="2023-03-20T15:15:26.880" v="208" actId="2696"/>
        <pc:sldMkLst>
          <pc:docMk/>
          <pc:sldMk cId="3920384983" sldId="293"/>
        </pc:sldMkLst>
      </pc:sldChg>
      <pc:sldChg chg="del">
        <pc:chgData name="Catalina Poblete Molina" userId="fbdbbb9ec3f13918" providerId="LiveId" clId="{B7F5D6FF-2030-0B44-A277-0ED40E955337}" dt="2023-03-20T15:15:27.509" v="209" actId="2696"/>
        <pc:sldMkLst>
          <pc:docMk/>
          <pc:sldMk cId="115405948" sldId="294"/>
        </pc:sldMkLst>
      </pc:sldChg>
      <pc:sldChg chg="del">
        <pc:chgData name="Catalina Poblete Molina" userId="fbdbbb9ec3f13918" providerId="LiveId" clId="{B7F5D6FF-2030-0B44-A277-0ED40E955337}" dt="2023-03-20T15:15:28.071" v="210" actId="2696"/>
        <pc:sldMkLst>
          <pc:docMk/>
          <pc:sldMk cId="2730327520" sldId="295"/>
        </pc:sldMkLst>
      </pc:sldChg>
      <pc:sldChg chg="del">
        <pc:chgData name="Catalina Poblete Molina" userId="fbdbbb9ec3f13918" providerId="LiveId" clId="{B7F5D6FF-2030-0B44-A277-0ED40E955337}" dt="2023-03-20T15:15:28.711" v="211" actId="2696"/>
        <pc:sldMkLst>
          <pc:docMk/>
          <pc:sldMk cId="774596531" sldId="296"/>
        </pc:sldMkLst>
      </pc:sldChg>
      <pc:sldChg chg="addSp delSp modSp mod modAnim">
        <pc:chgData name="Catalina Poblete Molina" userId="fbdbbb9ec3f13918" providerId="LiveId" clId="{B7F5D6FF-2030-0B44-A277-0ED40E955337}" dt="2023-03-20T15:05:10.860" v="113" actId="1076"/>
        <pc:sldMkLst>
          <pc:docMk/>
          <pc:sldMk cId="2460137438" sldId="297"/>
        </pc:sldMkLst>
        <pc:spChg chg="add mod">
          <ac:chgData name="Catalina Poblete Molina" userId="fbdbbb9ec3f13918" providerId="LiveId" clId="{B7F5D6FF-2030-0B44-A277-0ED40E955337}" dt="2023-03-20T15:05:10.860" v="113" actId="1076"/>
          <ac:spMkLst>
            <pc:docMk/>
            <pc:sldMk cId="2460137438" sldId="297"/>
            <ac:spMk id="13" creationId="{40D5BECA-9704-4EB1-3460-E8AEC7665DC6}"/>
          </ac:spMkLst>
        </pc:spChg>
        <pc:spChg chg="add mod">
          <ac:chgData name="Catalina Poblete Molina" userId="fbdbbb9ec3f13918" providerId="LiveId" clId="{B7F5D6FF-2030-0B44-A277-0ED40E955337}" dt="2023-03-20T15:02:51.158" v="112" actId="1076"/>
          <ac:spMkLst>
            <pc:docMk/>
            <pc:sldMk cId="2460137438" sldId="297"/>
            <ac:spMk id="14" creationId="{F85C1020-2937-AF74-3870-5429569BBD2F}"/>
          </ac:spMkLst>
        </pc:spChg>
        <pc:spChg chg="mod">
          <ac:chgData name="Catalina Poblete Molina" userId="fbdbbb9ec3f13918" providerId="LiveId" clId="{B7F5D6FF-2030-0B44-A277-0ED40E955337}" dt="2023-03-20T15:02:25.457" v="102" actId="1076"/>
          <ac:spMkLst>
            <pc:docMk/>
            <pc:sldMk cId="2460137438" sldId="297"/>
            <ac:spMk id="15" creationId="{00000000-0000-0000-0000-000000000000}"/>
          </ac:spMkLst>
        </pc:spChg>
        <pc:spChg chg="add mod">
          <ac:chgData name="Catalina Poblete Molina" userId="fbdbbb9ec3f13918" providerId="LiveId" clId="{B7F5D6FF-2030-0B44-A277-0ED40E955337}" dt="2023-03-20T15:02:49.041" v="111" actId="1076"/>
          <ac:spMkLst>
            <pc:docMk/>
            <pc:sldMk cId="2460137438" sldId="297"/>
            <ac:spMk id="16" creationId="{1C271E07-ED17-0302-B006-0C792BA70D8A}"/>
          </ac:spMkLst>
        </pc:spChg>
        <pc:spChg chg="add mod">
          <ac:chgData name="Catalina Poblete Molina" userId="fbdbbb9ec3f13918" providerId="LiveId" clId="{B7F5D6FF-2030-0B44-A277-0ED40E955337}" dt="2023-03-20T15:02:36.657" v="107" actId="1076"/>
          <ac:spMkLst>
            <pc:docMk/>
            <pc:sldMk cId="2460137438" sldId="297"/>
            <ac:spMk id="17" creationId="{E1D1F866-4C9E-03C4-97AE-10904D2F7747}"/>
          </ac:spMkLst>
        </pc:spChg>
        <pc:spChg chg="add mod">
          <ac:chgData name="Catalina Poblete Molina" userId="fbdbbb9ec3f13918" providerId="LiveId" clId="{B7F5D6FF-2030-0B44-A277-0ED40E955337}" dt="2023-03-20T15:02:41.641" v="110" actId="1076"/>
          <ac:spMkLst>
            <pc:docMk/>
            <pc:sldMk cId="2460137438" sldId="297"/>
            <ac:spMk id="18" creationId="{BC52928A-7698-EE8D-D5BF-CBDB513F32F0}"/>
          </ac:spMkLst>
        </pc:spChg>
        <pc:spChg chg="del">
          <ac:chgData name="Catalina Poblete Molina" userId="fbdbbb9ec3f13918" providerId="LiveId" clId="{B7F5D6FF-2030-0B44-A277-0ED40E955337}" dt="2023-03-20T14:58:41.871" v="47" actId="478"/>
          <ac:spMkLst>
            <pc:docMk/>
            <pc:sldMk cId="2460137438" sldId="297"/>
            <ac:spMk id="27" creationId="{01D308FD-341F-3A42-C69D-D6F0BF3EF86F}"/>
          </ac:spMkLst>
        </pc:spChg>
        <pc:spChg chg="del">
          <ac:chgData name="Catalina Poblete Molina" userId="fbdbbb9ec3f13918" providerId="LiveId" clId="{B7F5D6FF-2030-0B44-A277-0ED40E955337}" dt="2023-03-20T14:58:40.635" v="46" actId="478"/>
          <ac:spMkLst>
            <pc:docMk/>
            <pc:sldMk cId="2460137438" sldId="297"/>
            <ac:spMk id="28" creationId="{B1D0EA26-0D81-BE58-15D5-E6A97EC94440}"/>
          </ac:spMkLst>
        </pc:spChg>
        <pc:spChg chg="del">
          <ac:chgData name="Catalina Poblete Molina" userId="fbdbbb9ec3f13918" providerId="LiveId" clId="{B7F5D6FF-2030-0B44-A277-0ED40E955337}" dt="2023-03-20T14:58:45.161" v="49" actId="478"/>
          <ac:spMkLst>
            <pc:docMk/>
            <pc:sldMk cId="2460137438" sldId="297"/>
            <ac:spMk id="29" creationId="{2C1CBEB5-8169-F85B-1761-2949453184A6}"/>
          </ac:spMkLst>
        </pc:spChg>
        <pc:spChg chg="del">
          <ac:chgData name="Catalina Poblete Molina" userId="fbdbbb9ec3f13918" providerId="LiveId" clId="{B7F5D6FF-2030-0B44-A277-0ED40E955337}" dt="2023-03-20T14:58:43.838" v="48" actId="478"/>
          <ac:spMkLst>
            <pc:docMk/>
            <pc:sldMk cId="2460137438" sldId="297"/>
            <ac:spMk id="30" creationId="{DEA390D6-44D5-3A48-C62C-0399F9ADBA99}"/>
          </ac:spMkLst>
        </pc:spChg>
        <pc:spChg chg="del">
          <ac:chgData name="Catalina Poblete Molina" userId="fbdbbb9ec3f13918" providerId="LiveId" clId="{B7F5D6FF-2030-0B44-A277-0ED40E955337}" dt="2023-03-20T14:58:37.665" v="45" actId="478"/>
          <ac:spMkLst>
            <pc:docMk/>
            <pc:sldMk cId="2460137438" sldId="297"/>
            <ac:spMk id="31" creationId="{39BE98FE-9B84-1241-AEF8-F5105132B37B}"/>
          </ac:spMkLst>
        </pc:spChg>
        <pc:spChg chg="del">
          <ac:chgData name="Catalina Poblete Molina" userId="fbdbbb9ec3f13918" providerId="LiveId" clId="{B7F5D6FF-2030-0B44-A277-0ED40E955337}" dt="2023-03-20T14:58:34.188" v="42" actId="478"/>
          <ac:spMkLst>
            <pc:docMk/>
            <pc:sldMk cId="2460137438" sldId="297"/>
            <ac:spMk id="32" creationId="{3089479D-BE8E-BAFF-E6FD-33E4977AAE6B}"/>
          </ac:spMkLst>
        </pc:spChg>
        <pc:grpChg chg="add del mod">
          <ac:chgData name="Catalina Poblete Molina" userId="fbdbbb9ec3f13918" providerId="LiveId" clId="{B7F5D6FF-2030-0B44-A277-0ED40E955337}" dt="2023-03-20T15:01:07.081" v="76" actId="1076"/>
          <ac:grpSpMkLst>
            <pc:docMk/>
            <pc:sldMk cId="2460137438" sldId="297"/>
            <ac:grpSpMk id="2" creationId="{00000000-0000-0000-0000-000000000000}"/>
          </ac:grpSpMkLst>
        </pc:grpChg>
        <pc:picChg chg="mod">
          <ac:chgData name="Catalina Poblete Molina" userId="fbdbbb9ec3f13918" providerId="LiveId" clId="{B7F5D6FF-2030-0B44-A277-0ED40E955337}" dt="2023-03-20T14:58:25.075" v="41" actId="1076"/>
          <ac:picMkLst>
            <pc:docMk/>
            <pc:sldMk cId="2460137438" sldId="297"/>
            <ac:picMk id="9" creationId="{00000000-0000-0000-0000-000000000000}"/>
          </ac:picMkLst>
        </pc:picChg>
        <pc:picChg chg="add mod">
          <ac:chgData name="Catalina Poblete Molina" userId="fbdbbb9ec3f13918" providerId="LiveId" clId="{B7F5D6FF-2030-0B44-A277-0ED40E955337}" dt="2023-03-20T15:02:28.945" v="103" actId="1076"/>
          <ac:picMkLst>
            <pc:docMk/>
            <pc:sldMk cId="2460137438" sldId="297"/>
            <ac:picMk id="11" creationId="{0F6FDFB1-F0C3-E0D2-42BE-B4DC00CC5D65}"/>
          </ac:picMkLst>
        </pc:picChg>
        <pc:picChg chg="del">
          <ac:chgData name="Catalina Poblete Molina" userId="fbdbbb9ec3f13918" providerId="LiveId" clId="{B7F5D6FF-2030-0B44-A277-0ED40E955337}" dt="2023-03-20T14:58:10.002" v="35" actId="478"/>
          <ac:picMkLst>
            <pc:docMk/>
            <pc:sldMk cId="2460137438" sldId="297"/>
            <ac:picMk id="12" creationId="{1FB1F2A0-2393-DCB1-8ED6-362285C2FA74}"/>
          </ac:picMkLst>
        </pc:picChg>
      </pc:sldChg>
      <pc:sldChg chg="addSp delSp modSp new mod setBg">
        <pc:chgData name="Catalina Poblete Molina" userId="fbdbbb9ec3f13918" providerId="LiveId" clId="{B7F5D6FF-2030-0B44-A277-0ED40E955337}" dt="2023-03-20T15:25:34.477" v="301" actId="1076"/>
        <pc:sldMkLst>
          <pc:docMk/>
          <pc:sldMk cId="1234541180" sldId="298"/>
        </pc:sldMkLst>
        <pc:spChg chg="add del">
          <ac:chgData name="Catalina Poblete Molina" userId="fbdbbb9ec3f13918" providerId="LiveId" clId="{B7F5D6FF-2030-0B44-A277-0ED40E955337}" dt="2023-03-20T15:25:04.259" v="295" actId="26606"/>
          <ac:spMkLst>
            <pc:docMk/>
            <pc:sldMk cId="1234541180" sldId="298"/>
            <ac:spMk id="8" creationId="{F3060C83-F051-4F0E-ABAD-AA0DFC48B218}"/>
          </ac:spMkLst>
        </pc:spChg>
        <pc:spChg chg="add del">
          <ac:chgData name="Catalina Poblete Molina" userId="fbdbbb9ec3f13918" providerId="LiveId" clId="{B7F5D6FF-2030-0B44-A277-0ED40E955337}" dt="2023-03-20T15:25:04.259" v="295" actId="26606"/>
          <ac:spMkLst>
            <pc:docMk/>
            <pc:sldMk cId="1234541180" sldId="298"/>
            <ac:spMk id="10" creationId="{83C98ABE-055B-441F-B07E-44F97F083C39}"/>
          </ac:spMkLst>
        </pc:spChg>
        <pc:spChg chg="add del">
          <ac:chgData name="Catalina Poblete Molina" userId="fbdbbb9ec3f13918" providerId="LiveId" clId="{B7F5D6FF-2030-0B44-A277-0ED40E955337}" dt="2023-03-20T15:25:04.259" v="295" actId="26606"/>
          <ac:spMkLst>
            <pc:docMk/>
            <pc:sldMk cId="1234541180" sldId="298"/>
            <ac:spMk id="12" creationId="{29FDB030-9B49-4CED-8CCD-4D99382388AC}"/>
          </ac:spMkLst>
        </pc:spChg>
        <pc:spChg chg="add del">
          <ac:chgData name="Catalina Poblete Molina" userId="fbdbbb9ec3f13918" providerId="LiveId" clId="{B7F5D6FF-2030-0B44-A277-0ED40E955337}" dt="2023-03-20T15:25:04.259" v="295" actId="26606"/>
          <ac:spMkLst>
            <pc:docMk/>
            <pc:sldMk cId="1234541180" sldId="298"/>
            <ac:spMk id="14" creationId="{3783CA14-24A1-485C-8B30-D6A5D87987AD}"/>
          </ac:spMkLst>
        </pc:spChg>
        <pc:spChg chg="add del">
          <ac:chgData name="Catalina Poblete Molina" userId="fbdbbb9ec3f13918" providerId="LiveId" clId="{B7F5D6FF-2030-0B44-A277-0ED40E955337}" dt="2023-03-20T15:25:04.259" v="295" actId="26606"/>
          <ac:spMkLst>
            <pc:docMk/>
            <pc:sldMk cId="1234541180" sldId="298"/>
            <ac:spMk id="16" creationId="{9A97C86A-04D6-40F7-AE84-31AB43E6A846}"/>
          </ac:spMkLst>
        </pc:spChg>
        <pc:spChg chg="add del">
          <ac:chgData name="Catalina Poblete Molina" userId="fbdbbb9ec3f13918" providerId="LiveId" clId="{B7F5D6FF-2030-0B44-A277-0ED40E955337}" dt="2023-03-20T15:25:04.259" v="295" actId="26606"/>
          <ac:spMkLst>
            <pc:docMk/>
            <pc:sldMk cId="1234541180" sldId="298"/>
            <ac:spMk id="18" creationId="{FF9F2414-84E8-453E-B1F3-389FDE8192D9}"/>
          </ac:spMkLst>
        </pc:spChg>
        <pc:spChg chg="add del">
          <ac:chgData name="Catalina Poblete Molina" userId="fbdbbb9ec3f13918" providerId="LiveId" clId="{B7F5D6FF-2030-0B44-A277-0ED40E955337}" dt="2023-03-20T15:25:04.259" v="295" actId="26606"/>
          <ac:spMkLst>
            <pc:docMk/>
            <pc:sldMk cId="1234541180" sldId="298"/>
            <ac:spMk id="20" creationId="{3ECA69A1-7536-43AC-85EF-C7106179F5ED}"/>
          </ac:spMkLst>
        </pc:spChg>
        <pc:picChg chg="add mod">
          <ac:chgData name="Catalina Poblete Molina" userId="fbdbbb9ec3f13918" providerId="LiveId" clId="{B7F5D6FF-2030-0B44-A277-0ED40E955337}" dt="2023-03-20T15:25:11.765" v="298" actId="14100"/>
          <ac:picMkLst>
            <pc:docMk/>
            <pc:sldMk cId="1234541180" sldId="298"/>
            <ac:picMk id="3" creationId="{35B63DB5-47A9-F6BA-7993-EF5E02FBD15E}"/>
          </ac:picMkLst>
        </pc:picChg>
        <pc:picChg chg="add mod">
          <ac:chgData name="Catalina Poblete Molina" userId="fbdbbb9ec3f13918" providerId="LiveId" clId="{B7F5D6FF-2030-0B44-A277-0ED40E955337}" dt="2023-03-20T15:25:34.477" v="301" actId="1076"/>
          <ac:picMkLst>
            <pc:docMk/>
            <pc:sldMk cId="1234541180" sldId="298"/>
            <ac:picMk id="4" creationId="{3EBB157F-CCC7-F1F3-30B0-8D09CD3A1FCD}"/>
          </ac:picMkLst>
        </pc:picChg>
      </pc:sldChg>
    </pc:docChg>
  </pc:docChgLst>
  <pc:docChgLst>
    <pc:chgData name="Catalina Poblete Molina" userId="fbdbbb9ec3f13918" providerId="LiveId" clId="{CAF5B379-CA2C-7445-84DC-D03E20723248}"/>
    <pc:docChg chg="undo custSel addSld delSld modSld sldOrd">
      <pc:chgData name="Catalina Poblete Molina" userId="fbdbbb9ec3f13918" providerId="LiveId" clId="{CAF5B379-CA2C-7445-84DC-D03E20723248}" dt="2023-03-13T18:07:19.222" v="343" actId="313"/>
      <pc:docMkLst>
        <pc:docMk/>
      </pc:docMkLst>
      <pc:sldChg chg="modSp mod">
        <pc:chgData name="Catalina Poblete Molina" userId="fbdbbb9ec3f13918" providerId="LiveId" clId="{CAF5B379-CA2C-7445-84DC-D03E20723248}" dt="2023-03-12T23:11:54.760" v="8" actId="1035"/>
        <pc:sldMkLst>
          <pc:docMk/>
          <pc:sldMk cId="0" sldId="256"/>
        </pc:sldMkLst>
        <pc:spChg chg="mod">
          <ac:chgData name="Catalina Poblete Molina" userId="fbdbbb9ec3f13918" providerId="LiveId" clId="{CAF5B379-CA2C-7445-84DC-D03E20723248}" dt="2023-03-12T23:11:54.760" v="8" actId="1035"/>
          <ac:spMkLst>
            <pc:docMk/>
            <pc:sldMk cId="0" sldId="256"/>
            <ac:spMk id="28" creationId="{00000000-0000-0000-0000-000000000000}"/>
          </ac:spMkLst>
        </pc:spChg>
      </pc:sldChg>
      <pc:sldChg chg="modSp mod">
        <pc:chgData name="Catalina Poblete Molina" userId="fbdbbb9ec3f13918" providerId="LiveId" clId="{CAF5B379-CA2C-7445-84DC-D03E20723248}" dt="2023-03-13T18:07:19.222" v="343" actId="313"/>
        <pc:sldMkLst>
          <pc:docMk/>
          <pc:sldMk cId="0" sldId="257"/>
        </pc:sldMkLst>
        <pc:spChg chg="mod">
          <ac:chgData name="Catalina Poblete Molina" userId="fbdbbb9ec3f13918" providerId="LiveId" clId="{CAF5B379-CA2C-7445-84DC-D03E20723248}" dt="2023-03-13T18:07:19.222" v="343" actId="313"/>
          <ac:spMkLst>
            <pc:docMk/>
            <pc:sldMk cId="0" sldId="257"/>
            <ac:spMk id="9" creationId="{00000000-0000-0000-0000-000000000000}"/>
          </ac:spMkLst>
        </pc:spChg>
      </pc:sldChg>
      <pc:sldChg chg="modSp mod">
        <pc:chgData name="Catalina Poblete Molina" userId="fbdbbb9ec3f13918" providerId="LiveId" clId="{CAF5B379-CA2C-7445-84DC-D03E20723248}" dt="2023-03-12T23:12:08.910" v="9" actId="13926"/>
        <pc:sldMkLst>
          <pc:docMk/>
          <pc:sldMk cId="0" sldId="262"/>
        </pc:sldMkLst>
        <pc:spChg chg="mod">
          <ac:chgData name="Catalina Poblete Molina" userId="fbdbbb9ec3f13918" providerId="LiveId" clId="{CAF5B379-CA2C-7445-84DC-D03E20723248}" dt="2023-03-12T23:12:08.910" v="9" actId="13926"/>
          <ac:spMkLst>
            <pc:docMk/>
            <pc:sldMk cId="0" sldId="262"/>
            <ac:spMk id="10" creationId="{00000000-0000-0000-0000-000000000000}"/>
          </ac:spMkLst>
        </pc:spChg>
      </pc:sldChg>
      <pc:sldChg chg="modAnim">
        <pc:chgData name="Catalina Poblete Molina" userId="fbdbbb9ec3f13918" providerId="LiveId" clId="{CAF5B379-CA2C-7445-84DC-D03E20723248}" dt="2023-03-12T23:12:20.195" v="10"/>
        <pc:sldMkLst>
          <pc:docMk/>
          <pc:sldMk cId="0" sldId="263"/>
        </pc:sldMkLst>
      </pc:sldChg>
      <pc:sldChg chg="modAnim">
        <pc:chgData name="Catalina Poblete Molina" userId="fbdbbb9ec3f13918" providerId="LiveId" clId="{CAF5B379-CA2C-7445-84DC-D03E20723248}" dt="2023-03-12T23:12:30.393" v="11"/>
        <pc:sldMkLst>
          <pc:docMk/>
          <pc:sldMk cId="0" sldId="264"/>
        </pc:sldMkLst>
      </pc:sldChg>
      <pc:sldChg chg="modAnim">
        <pc:chgData name="Catalina Poblete Molina" userId="fbdbbb9ec3f13918" providerId="LiveId" clId="{CAF5B379-CA2C-7445-84DC-D03E20723248}" dt="2023-03-12T23:12:33.610" v="12"/>
        <pc:sldMkLst>
          <pc:docMk/>
          <pc:sldMk cId="0" sldId="265"/>
        </pc:sldMkLst>
      </pc:sldChg>
      <pc:sldChg chg="modAnim">
        <pc:chgData name="Catalina Poblete Molina" userId="fbdbbb9ec3f13918" providerId="LiveId" clId="{CAF5B379-CA2C-7445-84DC-D03E20723248}" dt="2023-03-12T23:12:37.159" v="13"/>
        <pc:sldMkLst>
          <pc:docMk/>
          <pc:sldMk cId="0" sldId="266"/>
        </pc:sldMkLst>
      </pc:sldChg>
      <pc:sldChg chg="modAnim">
        <pc:chgData name="Catalina Poblete Molina" userId="fbdbbb9ec3f13918" providerId="LiveId" clId="{CAF5B379-CA2C-7445-84DC-D03E20723248}" dt="2023-03-12T23:12:39.921" v="14"/>
        <pc:sldMkLst>
          <pc:docMk/>
          <pc:sldMk cId="0" sldId="267"/>
        </pc:sldMkLst>
      </pc:sldChg>
      <pc:sldChg chg="modSp mod modAnim">
        <pc:chgData name="Catalina Poblete Molina" userId="fbdbbb9ec3f13918" providerId="LiveId" clId="{CAF5B379-CA2C-7445-84DC-D03E20723248}" dt="2023-03-12T23:12:56.237" v="17"/>
        <pc:sldMkLst>
          <pc:docMk/>
          <pc:sldMk cId="0" sldId="269"/>
        </pc:sldMkLst>
        <pc:spChg chg="mod">
          <ac:chgData name="Catalina Poblete Molina" userId="fbdbbb9ec3f13918" providerId="LiveId" clId="{CAF5B379-CA2C-7445-84DC-D03E20723248}" dt="2023-03-12T23:12:47.122" v="16" actId="1076"/>
          <ac:spMkLst>
            <pc:docMk/>
            <pc:sldMk cId="0" sldId="269"/>
            <ac:spMk id="14" creationId="{00000000-0000-0000-0000-000000000000}"/>
          </ac:spMkLst>
        </pc:spChg>
      </pc:sldChg>
      <pc:sldChg chg="modSp mod modAnim">
        <pc:chgData name="Catalina Poblete Molina" userId="fbdbbb9ec3f13918" providerId="LiveId" clId="{CAF5B379-CA2C-7445-84DC-D03E20723248}" dt="2023-03-12T23:13:07.109" v="20"/>
        <pc:sldMkLst>
          <pc:docMk/>
          <pc:sldMk cId="0" sldId="270"/>
        </pc:sldMkLst>
        <pc:spChg chg="mod">
          <ac:chgData name="Catalina Poblete Molina" userId="fbdbbb9ec3f13918" providerId="LiveId" clId="{CAF5B379-CA2C-7445-84DC-D03E20723248}" dt="2023-03-12T23:13:03.673" v="19" actId="1076"/>
          <ac:spMkLst>
            <pc:docMk/>
            <pc:sldMk cId="0" sldId="270"/>
            <ac:spMk id="14" creationId="{00000000-0000-0000-0000-000000000000}"/>
          </ac:spMkLst>
        </pc:spChg>
      </pc:sldChg>
      <pc:sldChg chg="modSp mod modAnim">
        <pc:chgData name="Catalina Poblete Molina" userId="fbdbbb9ec3f13918" providerId="LiveId" clId="{CAF5B379-CA2C-7445-84DC-D03E20723248}" dt="2023-03-12T23:13:16.227" v="22"/>
        <pc:sldMkLst>
          <pc:docMk/>
          <pc:sldMk cId="0" sldId="271"/>
        </pc:sldMkLst>
        <pc:spChg chg="mod">
          <ac:chgData name="Catalina Poblete Molina" userId="fbdbbb9ec3f13918" providerId="LiveId" clId="{CAF5B379-CA2C-7445-84DC-D03E20723248}" dt="2023-03-12T23:13:11.970" v="21" actId="14100"/>
          <ac:spMkLst>
            <pc:docMk/>
            <pc:sldMk cId="0" sldId="271"/>
            <ac:spMk id="14" creationId="{00000000-0000-0000-0000-000000000000}"/>
          </ac:spMkLst>
        </pc:spChg>
      </pc:sldChg>
      <pc:sldChg chg="modSp mod modAnim">
        <pc:chgData name="Catalina Poblete Molina" userId="fbdbbb9ec3f13918" providerId="LiveId" clId="{CAF5B379-CA2C-7445-84DC-D03E20723248}" dt="2023-03-12T23:13:22.770" v="24"/>
        <pc:sldMkLst>
          <pc:docMk/>
          <pc:sldMk cId="0" sldId="272"/>
        </pc:sldMkLst>
        <pc:spChg chg="mod">
          <ac:chgData name="Catalina Poblete Molina" userId="fbdbbb9ec3f13918" providerId="LiveId" clId="{CAF5B379-CA2C-7445-84DC-D03E20723248}" dt="2023-03-12T23:13:20.508" v="23" actId="14100"/>
          <ac:spMkLst>
            <pc:docMk/>
            <pc:sldMk cId="0" sldId="272"/>
            <ac:spMk id="14" creationId="{00000000-0000-0000-0000-000000000000}"/>
          </ac:spMkLst>
        </pc:spChg>
      </pc:sldChg>
      <pc:sldChg chg="modSp mod modAnim">
        <pc:chgData name="Catalina Poblete Molina" userId="fbdbbb9ec3f13918" providerId="LiveId" clId="{CAF5B379-CA2C-7445-84DC-D03E20723248}" dt="2023-03-12T23:13:29.426" v="26"/>
        <pc:sldMkLst>
          <pc:docMk/>
          <pc:sldMk cId="0" sldId="273"/>
        </pc:sldMkLst>
        <pc:spChg chg="mod">
          <ac:chgData name="Catalina Poblete Molina" userId="fbdbbb9ec3f13918" providerId="LiveId" clId="{CAF5B379-CA2C-7445-84DC-D03E20723248}" dt="2023-03-12T23:13:26.336" v="25" actId="14100"/>
          <ac:spMkLst>
            <pc:docMk/>
            <pc:sldMk cId="0" sldId="273"/>
            <ac:spMk id="14" creationId="{00000000-0000-0000-0000-000000000000}"/>
          </ac:spMkLst>
        </pc:spChg>
      </pc:sldChg>
      <pc:sldChg chg="modSp mod">
        <pc:chgData name="Catalina Poblete Molina" userId="fbdbbb9ec3f13918" providerId="LiveId" clId="{CAF5B379-CA2C-7445-84DC-D03E20723248}" dt="2023-03-12T23:13:42.553" v="29" actId="13926"/>
        <pc:sldMkLst>
          <pc:docMk/>
          <pc:sldMk cId="0" sldId="274"/>
        </pc:sldMkLst>
        <pc:spChg chg="mod">
          <ac:chgData name="Catalina Poblete Molina" userId="fbdbbb9ec3f13918" providerId="LiveId" clId="{CAF5B379-CA2C-7445-84DC-D03E20723248}" dt="2023-03-12T23:13:42.553" v="29" actId="13926"/>
          <ac:spMkLst>
            <pc:docMk/>
            <pc:sldMk cId="0" sldId="274"/>
            <ac:spMk id="10" creationId="{00000000-0000-0000-0000-000000000000}"/>
          </ac:spMkLst>
        </pc:spChg>
      </pc:sldChg>
      <pc:sldChg chg="modAnim">
        <pc:chgData name="Catalina Poblete Molina" userId="fbdbbb9ec3f13918" providerId="LiveId" clId="{CAF5B379-CA2C-7445-84DC-D03E20723248}" dt="2023-03-12T23:13:57.103" v="32"/>
        <pc:sldMkLst>
          <pc:docMk/>
          <pc:sldMk cId="0" sldId="275"/>
        </pc:sldMkLst>
      </pc:sldChg>
      <pc:sldChg chg="modAnim">
        <pc:chgData name="Catalina Poblete Molina" userId="fbdbbb9ec3f13918" providerId="LiveId" clId="{CAF5B379-CA2C-7445-84DC-D03E20723248}" dt="2023-03-12T23:14:03.408" v="33"/>
        <pc:sldMkLst>
          <pc:docMk/>
          <pc:sldMk cId="0" sldId="276"/>
        </pc:sldMkLst>
      </pc:sldChg>
      <pc:sldChg chg="modAnim">
        <pc:chgData name="Catalina Poblete Molina" userId="fbdbbb9ec3f13918" providerId="LiveId" clId="{CAF5B379-CA2C-7445-84DC-D03E20723248}" dt="2023-03-12T23:14:07.324" v="34"/>
        <pc:sldMkLst>
          <pc:docMk/>
          <pc:sldMk cId="0" sldId="277"/>
        </pc:sldMkLst>
      </pc:sldChg>
      <pc:sldChg chg="modAnim">
        <pc:chgData name="Catalina Poblete Molina" userId="fbdbbb9ec3f13918" providerId="LiveId" clId="{CAF5B379-CA2C-7445-84DC-D03E20723248}" dt="2023-03-12T23:14:10.019" v="35"/>
        <pc:sldMkLst>
          <pc:docMk/>
          <pc:sldMk cId="0" sldId="278"/>
        </pc:sldMkLst>
      </pc:sldChg>
      <pc:sldChg chg="modAnim">
        <pc:chgData name="Catalina Poblete Molina" userId="fbdbbb9ec3f13918" providerId="LiveId" clId="{CAF5B379-CA2C-7445-84DC-D03E20723248}" dt="2023-03-12T23:14:13.142" v="36"/>
        <pc:sldMkLst>
          <pc:docMk/>
          <pc:sldMk cId="0" sldId="279"/>
        </pc:sldMkLst>
      </pc:sldChg>
      <pc:sldChg chg="modAnim">
        <pc:chgData name="Catalina Poblete Molina" userId="fbdbbb9ec3f13918" providerId="LiveId" clId="{CAF5B379-CA2C-7445-84DC-D03E20723248}" dt="2023-03-12T23:14:15.841" v="37"/>
        <pc:sldMkLst>
          <pc:docMk/>
          <pc:sldMk cId="0" sldId="280"/>
        </pc:sldMkLst>
      </pc:sldChg>
      <pc:sldChg chg="addSp delSp modSp mod addAnim delAnim modAnim">
        <pc:chgData name="Catalina Poblete Molina" userId="fbdbbb9ec3f13918" providerId="LiveId" clId="{CAF5B379-CA2C-7445-84DC-D03E20723248}" dt="2023-03-12T23:19:53.364" v="166" actId="1076"/>
        <pc:sldMkLst>
          <pc:docMk/>
          <pc:sldMk cId="0" sldId="282"/>
        </pc:sldMkLst>
        <pc:spChg chg="mod">
          <ac:chgData name="Catalina Poblete Molina" userId="fbdbbb9ec3f13918" providerId="LiveId" clId="{CAF5B379-CA2C-7445-84DC-D03E20723248}" dt="2023-03-12T23:18:41.675" v="144" actId="1076"/>
          <ac:spMkLst>
            <pc:docMk/>
            <pc:sldMk cId="0" sldId="282"/>
            <ac:spMk id="5" creationId="{00000000-0000-0000-0000-000000000000}"/>
          </ac:spMkLst>
        </pc:spChg>
        <pc:spChg chg="del">
          <ac:chgData name="Catalina Poblete Molina" userId="fbdbbb9ec3f13918" providerId="LiveId" clId="{CAF5B379-CA2C-7445-84DC-D03E20723248}" dt="2023-03-12T23:14:53.522" v="81" actId="478"/>
          <ac:spMkLst>
            <pc:docMk/>
            <pc:sldMk cId="0" sldId="282"/>
            <ac:spMk id="14" creationId="{00000000-0000-0000-0000-000000000000}"/>
          </ac:spMkLst>
        </pc:spChg>
        <pc:spChg chg="del">
          <ac:chgData name="Catalina Poblete Molina" userId="fbdbbb9ec3f13918" providerId="LiveId" clId="{CAF5B379-CA2C-7445-84DC-D03E20723248}" dt="2023-03-12T23:14:40.451" v="74" actId="478"/>
          <ac:spMkLst>
            <pc:docMk/>
            <pc:sldMk cId="0" sldId="282"/>
            <ac:spMk id="15" creationId="{00000000-0000-0000-0000-000000000000}"/>
          </ac:spMkLst>
        </pc:spChg>
        <pc:spChg chg="del">
          <ac:chgData name="Catalina Poblete Molina" userId="fbdbbb9ec3f13918" providerId="LiveId" clId="{CAF5B379-CA2C-7445-84DC-D03E20723248}" dt="2023-03-12T23:14:44.273" v="75" actId="478"/>
          <ac:spMkLst>
            <pc:docMk/>
            <pc:sldMk cId="0" sldId="282"/>
            <ac:spMk id="16" creationId="{00000000-0000-0000-0000-000000000000}"/>
          </ac:spMkLst>
        </pc:spChg>
        <pc:spChg chg="del">
          <ac:chgData name="Catalina Poblete Molina" userId="fbdbbb9ec3f13918" providerId="LiveId" clId="{CAF5B379-CA2C-7445-84DC-D03E20723248}" dt="2023-03-12T23:14:47.806" v="77" actId="478"/>
          <ac:spMkLst>
            <pc:docMk/>
            <pc:sldMk cId="0" sldId="282"/>
            <ac:spMk id="17" creationId="{00000000-0000-0000-0000-000000000000}"/>
          </ac:spMkLst>
        </pc:spChg>
        <pc:spChg chg="del">
          <ac:chgData name="Catalina Poblete Molina" userId="fbdbbb9ec3f13918" providerId="LiveId" clId="{CAF5B379-CA2C-7445-84DC-D03E20723248}" dt="2023-03-12T23:14:46.088" v="76" actId="478"/>
          <ac:spMkLst>
            <pc:docMk/>
            <pc:sldMk cId="0" sldId="282"/>
            <ac:spMk id="18" creationId="{00000000-0000-0000-0000-000000000000}"/>
          </ac:spMkLst>
        </pc:spChg>
        <pc:spChg chg="del">
          <ac:chgData name="Catalina Poblete Molina" userId="fbdbbb9ec3f13918" providerId="LiveId" clId="{CAF5B379-CA2C-7445-84DC-D03E20723248}" dt="2023-03-12T23:14:49.389" v="78" actId="478"/>
          <ac:spMkLst>
            <pc:docMk/>
            <pc:sldMk cId="0" sldId="282"/>
            <ac:spMk id="19" creationId="{00000000-0000-0000-0000-000000000000}"/>
          </ac:spMkLst>
        </pc:spChg>
        <pc:spChg chg="add del mod">
          <ac:chgData name="Catalina Poblete Molina" userId="fbdbbb9ec3f13918" providerId="LiveId" clId="{CAF5B379-CA2C-7445-84DC-D03E20723248}" dt="2023-03-12T23:17:21.373" v="105" actId="478"/>
          <ac:spMkLst>
            <pc:docMk/>
            <pc:sldMk cId="0" sldId="282"/>
            <ac:spMk id="22" creationId="{00F8CB3F-F9A9-1923-DCE4-9E23D7298F93}"/>
          </ac:spMkLst>
        </pc:spChg>
        <pc:spChg chg="add del mod">
          <ac:chgData name="Catalina Poblete Molina" userId="fbdbbb9ec3f13918" providerId="LiveId" clId="{CAF5B379-CA2C-7445-84DC-D03E20723248}" dt="2023-03-12T23:18:27.612" v="139"/>
          <ac:spMkLst>
            <pc:docMk/>
            <pc:sldMk cId="0" sldId="282"/>
            <ac:spMk id="25" creationId="{AD3DCA9C-8AA0-E867-C9AE-CB5A1310AEC0}"/>
          </ac:spMkLst>
        </pc:spChg>
        <pc:spChg chg="add del mod">
          <ac:chgData name="Catalina Poblete Molina" userId="fbdbbb9ec3f13918" providerId="LiveId" clId="{CAF5B379-CA2C-7445-84DC-D03E20723248}" dt="2023-03-12T23:19:32.277" v="163"/>
          <ac:spMkLst>
            <pc:docMk/>
            <pc:sldMk cId="0" sldId="282"/>
            <ac:spMk id="28" creationId="{690FCF08-8A58-58AB-1180-11F57355C0D9}"/>
          </ac:spMkLst>
        </pc:spChg>
        <pc:spChg chg="add mod">
          <ac:chgData name="Catalina Poblete Molina" userId="fbdbbb9ec3f13918" providerId="LiveId" clId="{CAF5B379-CA2C-7445-84DC-D03E20723248}" dt="2023-03-12T23:19:53.364" v="166" actId="1076"/>
          <ac:spMkLst>
            <pc:docMk/>
            <pc:sldMk cId="0" sldId="282"/>
            <ac:spMk id="31" creationId="{FB15B373-B214-B4AB-ED4E-7A8453E5891D}"/>
          </ac:spMkLst>
        </pc:spChg>
        <pc:grpChg chg="del mod">
          <ac:chgData name="Catalina Poblete Molina" userId="fbdbbb9ec3f13918" providerId="LiveId" clId="{CAF5B379-CA2C-7445-84DC-D03E20723248}" dt="2023-03-12T23:18:33.332" v="142" actId="478"/>
          <ac:grpSpMkLst>
            <pc:docMk/>
            <pc:sldMk cId="0" sldId="282"/>
            <ac:grpSpMk id="2" creationId="{00000000-0000-0000-0000-000000000000}"/>
          </ac:grpSpMkLst>
        </pc:grpChg>
        <pc:picChg chg="del">
          <ac:chgData name="Catalina Poblete Molina" userId="fbdbbb9ec3f13918" providerId="LiveId" clId="{CAF5B379-CA2C-7445-84DC-D03E20723248}" dt="2023-03-12T23:18:44.313" v="147" actId="478"/>
          <ac:picMkLst>
            <pc:docMk/>
            <pc:sldMk cId="0" sldId="282"/>
            <ac:picMk id="6" creationId="{00000000-0000-0000-0000-000000000000}"/>
          </ac:picMkLst>
        </pc:picChg>
        <pc:picChg chg="del">
          <ac:chgData name="Catalina Poblete Molina" userId="fbdbbb9ec3f13918" providerId="LiveId" clId="{CAF5B379-CA2C-7445-84DC-D03E20723248}" dt="2023-03-12T23:18:44.313" v="147" actId="478"/>
          <ac:picMkLst>
            <pc:docMk/>
            <pc:sldMk cId="0" sldId="282"/>
            <ac:picMk id="7" creationId="{00000000-0000-0000-0000-000000000000}"/>
          </ac:picMkLst>
        </pc:picChg>
        <pc:picChg chg="del mod">
          <ac:chgData name="Catalina Poblete Molina" userId="fbdbbb9ec3f13918" providerId="LiveId" clId="{CAF5B379-CA2C-7445-84DC-D03E20723248}" dt="2023-03-12T23:18:42.710" v="146" actId="478"/>
          <ac:picMkLst>
            <pc:docMk/>
            <pc:sldMk cId="0" sldId="282"/>
            <ac:picMk id="8" creationId="{00000000-0000-0000-0000-000000000000}"/>
          </ac:picMkLst>
        </pc:picChg>
        <pc:picChg chg="add del mod">
          <ac:chgData name="Catalina Poblete Molina" userId="fbdbbb9ec3f13918" providerId="LiveId" clId="{CAF5B379-CA2C-7445-84DC-D03E20723248}" dt="2023-03-12T23:18:31.036" v="141" actId="478"/>
          <ac:picMkLst>
            <pc:docMk/>
            <pc:sldMk cId="0" sldId="282"/>
            <ac:picMk id="10" creationId="{00000000-0000-0000-0000-000000000000}"/>
          </ac:picMkLst>
        </pc:picChg>
        <pc:picChg chg="del">
          <ac:chgData name="Catalina Poblete Molina" userId="fbdbbb9ec3f13918" providerId="LiveId" clId="{CAF5B379-CA2C-7445-84DC-D03E20723248}" dt="2023-03-12T23:18:29.676" v="140" actId="478"/>
          <ac:picMkLst>
            <pc:docMk/>
            <pc:sldMk cId="0" sldId="282"/>
            <ac:picMk id="11" creationId="{00000000-0000-0000-0000-000000000000}"/>
          </ac:picMkLst>
        </pc:picChg>
        <pc:picChg chg="del">
          <ac:chgData name="Catalina Poblete Molina" userId="fbdbbb9ec3f13918" providerId="LiveId" clId="{CAF5B379-CA2C-7445-84DC-D03E20723248}" dt="2023-03-12T23:14:50.129" v="79" actId="478"/>
          <ac:picMkLst>
            <pc:docMk/>
            <pc:sldMk cId="0" sldId="282"/>
            <ac:picMk id="12" creationId="{00000000-0000-0000-0000-000000000000}"/>
          </ac:picMkLst>
        </pc:picChg>
        <pc:picChg chg="del">
          <ac:chgData name="Catalina Poblete Molina" userId="fbdbbb9ec3f13918" providerId="LiveId" clId="{CAF5B379-CA2C-7445-84DC-D03E20723248}" dt="2023-03-12T23:14:50.719" v="80" actId="478"/>
          <ac:picMkLst>
            <pc:docMk/>
            <pc:sldMk cId="0" sldId="282"/>
            <ac:picMk id="13" creationId="{00000000-0000-0000-0000-000000000000}"/>
          </ac:picMkLst>
        </pc:picChg>
        <pc:picChg chg="add del mod">
          <ac:chgData name="Catalina Poblete Molina" userId="fbdbbb9ec3f13918" providerId="LiveId" clId="{CAF5B379-CA2C-7445-84DC-D03E20723248}" dt="2023-03-12T23:17:11.090" v="100" actId="478"/>
          <ac:picMkLst>
            <pc:docMk/>
            <pc:sldMk cId="0" sldId="282"/>
            <ac:picMk id="20" creationId="{BD082874-B1DF-77EF-52D9-3867B7D78388}"/>
          </ac:picMkLst>
        </pc:picChg>
        <pc:picChg chg="add del mod">
          <ac:chgData name="Catalina Poblete Molina" userId="fbdbbb9ec3f13918" providerId="LiveId" clId="{CAF5B379-CA2C-7445-84DC-D03E20723248}" dt="2023-03-12T23:17:12.299" v="101" actId="478"/>
          <ac:picMkLst>
            <pc:docMk/>
            <pc:sldMk cId="0" sldId="282"/>
            <ac:picMk id="21" creationId="{8C8D5C96-A75B-F7D4-3FB5-012187BFF34D}"/>
          </ac:picMkLst>
        </pc:picChg>
        <pc:picChg chg="add del mod">
          <ac:chgData name="Catalina Poblete Molina" userId="fbdbbb9ec3f13918" providerId="LiveId" clId="{CAF5B379-CA2C-7445-84DC-D03E20723248}" dt="2023-03-12T23:18:27.612" v="139"/>
          <ac:picMkLst>
            <pc:docMk/>
            <pc:sldMk cId="0" sldId="282"/>
            <ac:picMk id="23" creationId="{6C86CA00-18B7-C854-614C-538A4B5139B9}"/>
          </ac:picMkLst>
        </pc:picChg>
        <pc:picChg chg="add del mod">
          <ac:chgData name="Catalina Poblete Molina" userId="fbdbbb9ec3f13918" providerId="LiveId" clId="{CAF5B379-CA2C-7445-84DC-D03E20723248}" dt="2023-03-12T23:18:27.612" v="139"/>
          <ac:picMkLst>
            <pc:docMk/>
            <pc:sldMk cId="0" sldId="282"/>
            <ac:picMk id="24" creationId="{C75FE764-3A3D-00CC-DA95-EFA453089B4E}"/>
          </ac:picMkLst>
        </pc:picChg>
        <pc:picChg chg="add del mod">
          <ac:chgData name="Catalina Poblete Molina" userId="fbdbbb9ec3f13918" providerId="LiveId" clId="{CAF5B379-CA2C-7445-84DC-D03E20723248}" dt="2023-03-12T23:19:32.277" v="163"/>
          <ac:picMkLst>
            <pc:docMk/>
            <pc:sldMk cId="0" sldId="282"/>
            <ac:picMk id="26" creationId="{D63B3C6D-F7CF-6DCF-1F88-69427A99BBAD}"/>
          </ac:picMkLst>
        </pc:picChg>
        <pc:picChg chg="add del mod">
          <ac:chgData name="Catalina Poblete Molina" userId="fbdbbb9ec3f13918" providerId="LiveId" clId="{CAF5B379-CA2C-7445-84DC-D03E20723248}" dt="2023-03-12T23:19:32.277" v="163"/>
          <ac:picMkLst>
            <pc:docMk/>
            <pc:sldMk cId="0" sldId="282"/>
            <ac:picMk id="27" creationId="{9DBC544A-F4CE-D330-59CB-70C8FA038D0E}"/>
          </ac:picMkLst>
        </pc:picChg>
        <pc:picChg chg="add mod">
          <ac:chgData name="Catalina Poblete Molina" userId="fbdbbb9ec3f13918" providerId="LiveId" clId="{CAF5B379-CA2C-7445-84DC-D03E20723248}" dt="2023-03-12T23:19:53.364" v="166" actId="1076"/>
          <ac:picMkLst>
            <pc:docMk/>
            <pc:sldMk cId="0" sldId="282"/>
            <ac:picMk id="29" creationId="{CCD2774C-B229-46F1-687F-A125F3A3B83D}"/>
          </ac:picMkLst>
        </pc:picChg>
        <pc:picChg chg="add mod">
          <ac:chgData name="Catalina Poblete Molina" userId="fbdbbb9ec3f13918" providerId="LiveId" clId="{CAF5B379-CA2C-7445-84DC-D03E20723248}" dt="2023-03-12T23:19:53.364" v="166" actId="1076"/>
          <ac:picMkLst>
            <pc:docMk/>
            <pc:sldMk cId="0" sldId="282"/>
            <ac:picMk id="30" creationId="{DFED79F9-75AE-F519-81C6-C82AA7DCA9FC}"/>
          </ac:picMkLst>
        </pc:picChg>
      </pc:sldChg>
      <pc:sldChg chg="addSp delSp modSp mod">
        <pc:chgData name="Catalina Poblete Molina" userId="fbdbbb9ec3f13918" providerId="LiveId" clId="{CAF5B379-CA2C-7445-84DC-D03E20723248}" dt="2023-03-12T23:23:44.472" v="340" actId="1076"/>
        <pc:sldMkLst>
          <pc:docMk/>
          <pc:sldMk cId="0" sldId="283"/>
        </pc:sldMkLst>
        <pc:spChg chg="mod">
          <ac:chgData name="Catalina Poblete Molina" userId="fbdbbb9ec3f13918" providerId="LiveId" clId="{CAF5B379-CA2C-7445-84DC-D03E20723248}" dt="2023-03-12T23:22:55.815" v="256" actId="20577"/>
          <ac:spMkLst>
            <pc:docMk/>
            <pc:sldMk cId="0" sldId="283"/>
            <ac:spMk id="2" creationId="{00000000-0000-0000-0000-000000000000}"/>
          </ac:spMkLst>
        </pc:spChg>
        <pc:spChg chg="add mod">
          <ac:chgData name="Catalina Poblete Molina" userId="fbdbbb9ec3f13918" providerId="LiveId" clId="{CAF5B379-CA2C-7445-84DC-D03E20723248}" dt="2023-03-12T23:23:38.349" v="338" actId="20577"/>
          <ac:spMkLst>
            <pc:docMk/>
            <pc:sldMk cId="0" sldId="283"/>
            <ac:spMk id="22" creationId="{A9C25FCA-F1D1-E9CB-1FE9-8FA72FBFE2EA}"/>
          </ac:spMkLst>
        </pc:spChg>
        <pc:picChg chg="mod">
          <ac:chgData name="Catalina Poblete Molina" userId="fbdbbb9ec3f13918" providerId="LiveId" clId="{CAF5B379-CA2C-7445-84DC-D03E20723248}" dt="2023-03-12T23:23:44.472" v="340" actId="1076"/>
          <ac:picMkLst>
            <pc:docMk/>
            <pc:sldMk cId="0" sldId="283"/>
            <ac:picMk id="3" creationId="{00000000-0000-0000-0000-000000000000}"/>
          </ac:picMkLst>
        </pc:picChg>
        <pc:picChg chg="del">
          <ac:chgData name="Catalina Poblete Molina" userId="fbdbbb9ec3f13918" providerId="LiveId" clId="{CAF5B379-CA2C-7445-84DC-D03E20723248}" dt="2023-03-12T23:23:02.205" v="258" actId="478"/>
          <ac:picMkLst>
            <pc:docMk/>
            <pc:sldMk cId="0" sldId="283"/>
            <ac:picMk id="4" creationId="{00000000-0000-0000-0000-000000000000}"/>
          </ac:picMkLst>
        </pc:picChg>
        <pc:picChg chg="del">
          <ac:chgData name="Catalina Poblete Molina" userId="fbdbbb9ec3f13918" providerId="LiveId" clId="{CAF5B379-CA2C-7445-84DC-D03E20723248}" dt="2023-03-12T23:23:02.205" v="258" actId="478"/>
          <ac:picMkLst>
            <pc:docMk/>
            <pc:sldMk cId="0" sldId="283"/>
            <ac:picMk id="5" creationId="{00000000-0000-0000-0000-000000000000}"/>
          </ac:picMkLst>
        </pc:picChg>
        <pc:picChg chg="del">
          <ac:chgData name="Catalina Poblete Molina" userId="fbdbbb9ec3f13918" providerId="LiveId" clId="{CAF5B379-CA2C-7445-84DC-D03E20723248}" dt="2023-03-12T23:23:03.707" v="259" actId="478"/>
          <ac:picMkLst>
            <pc:docMk/>
            <pc:sldMk cId="0" sldId="283"/>
            <ac:picMk id="6" creationId="{00000000-0000-0000-0000-000000000000}"/>
          </ac:picMkLst>
        </pc:picChg>
        <pc:picChg chg="del">
          <ac:chgData name="Catalina Poblete Molina" userId="fbdbbb9ec3f13918" providerId="LiveId" clId="{CAF5B379-CA2C-7445-84DC-D03E20723248}" dt="2023-03-12T23:23:05.119" v="261" actId="478"/>
          <ac:picMkLst>
            <pc:docMk/>
            <pc:sldMk cId="0" sldId="283"/>
            <ac:picMk id="7" creationId="{00000000-0000-0000-0000-000000000000}"/>
          </ac:picMkLst>
        </pc:picChg>
        <pc:picChg chg="del">
          <ac:chgData name="Catalina Poblete Molina" userId="fbdbbb9ec3f13918" providerId="LiveId" clId="{CAF5B379-CA2C-7445-84DC-D03E20723248}" dt="2023-03-12T23:23:04.611" v="260" actId="478"/>
          <ac:picMkLst>
            <pc:docMk/>
            <pc:sldMk cId="0" sldId="283"/>
            <ac:picMk id="8" creationId="{00000000-0000-0000-0000-000000000000}"/>
          </ac:picMkLst>
        </pc:picChg>
        <pc:picChg chg="del">
          <ac:chgData name="Catalina Poblete Molina" userId="fbdbbb9ec3f13918" providerId="LiveId" clId="{CAF5B379-CA2C-7445-84DC-D03E20723248}" dt="2023-03-12T23:23:05.979" v="262" actId="478"/>
          <ac:picMkLst>
            <pc:docMk/>
            <pc:sldMk cId="0" sldId="283"/>
            <ac:picMk id="9" creationId="{00000000-0000-0000-0000-000000000000}"/>
          </ac:picMkLst>
        </pc:picChg>
        <pc:picChg chg="del">
          <ac:chgData name="Catalina Poblete Molina" userId="fbdbbb9ec3f13918" providerId="LiveId" clId="{CAF5B379-CA2C-7445-84DC-D03E20723248}" dt="2023-03-12T23:23:00.191" v="257" actId="478"/>
          <ac:picMkLst>
            <pc:docMk/>
            <pc:sldMk cId="0" sldId="283"/>
            <ac:picMk id="10" creationId="{00000000-0000-0000-0000-000000000000}"/>
          </ac:picMkLst>
        </pc:picChg>
        <pc:picChg chg="del">
          <ac:chgData name="Catalina Poblete Molina" userId="fbdbbb9ec3f13918" providerId="LiveId" clId="{CAF5B379-CA2C-7445-84DC-D03E20723248}" dt="2023-03-12T23:23:00.191" v="257" actId="478"/>
          <ac:picMkLst>
            <pc:docMk/>
            <pc:sldMk cId="0" sldId="283"/>
            <ac:picMk id="11" creationId="{00000000-0000-0000-0000-000000000000}"/>
          </ac:picMkLst>
        </pc:picChg>
        <pc:picChg chg="mod">
          <ac:chgData name="Catalina Poblete Molina" userId="fbdbbb9ec3f13918" providerId="LiveId" clId="{CAF5B379-CA2C-7445-84DC-D03E20723248}" dt="2023-03-12T23:23:08.658" v="263" actId="1076"/>
          <ac:picMkLst>
            <pc:docMk/>
            <pc:sldMk cId="0" sldId="283"/>
            <ac:picMk id="12" creationId="{00000000-0000-0000-0000-000000000000}"/>
          </ac:picMkLst>
        </pc:picChg>
        <pc:picChg chg="del">
          <ac:chgData name="Catalina Poblete Molina" userId="fbdbbb9ec3f13918" providerId="LiveId" clId="{CAF5B379-CA2C-7445-84DC-D03E20723248}" dt="2023-03-12T23:23:00.191" v="257" actId="478"/>
          <ac:picMkLst>
            <pc:docMk/>
            <pc:sldMk cId="0" sldId="283"/>
            <ac:picMk id="13" creationId="{00000000-0000-0000-0000-000000000000}"/>
          </ac:picMkLst>
        </pc:picChg>
        <pc:picChg chg="del">
          <ac:chgData name="Catalina Poblete Molina" userId="fbdbbb9ec3f13918" providerId="LiveId" clId="{CAF5B379-CA2C-7445-84DC-D03E20723248}" dt="2023-03-12T23:23:00.191" v="257" actId="478"/>
          <ac:picMkLst>
            <pc:docMk/>
            <pc:sldMk cId="0" sldId="283"/>
            <ac:picMk id="14" creationId="{00000000-0000-0000-0000-000000000000}"/>
          </ac:picMkLst>
        </pc:picChg>
        <pc:picChg chg="del">
          <ac:chgData name="Catalina Poblete Molina" userId="fbdbbb9ec3f13918" providerId="LiveId" clId="{CAF5B379-CA2C-7445-84DC-D03E20723248}" dt="2023-03-12T23:23:00.191" v="257" actId="478"/>
          <ac:picMkLst>
            <pc:docMk/>
            <pc:sldMk cId="0" sldId="283"/>
            <ac:picMk id="15" creationId="{00000000-0000-0000-0000-000000000000}"/>
          </ac:picMkLst>
        </pc:picChg>
        <pc:picChg chg="del">
          <ac:chgData name="Catalina Poblete Molina" userId="fbdbbb9ec3f13918" providerId="LiveId" clId="{CAF5B379-CA2C-7445-84DC-D03E20723248}" dt="2023-03-12T23:23:00.191" v="257" actId="478"/>
          <ac:picMkLst>
            <pc:docMk/>
            <pc:sldMk cId="0" sldId="283"/>
            <ac:picMk id="16" creationId="{00000000-0000-0000-0000-000000000000}"/>
          </ac:picMkLst>
        </pc:picChg>
        <pc:picChg chg="del">
          <ac:chgData name="Catalina Poblete Molina" userId="fbdbbb9ec3f13918" providerId="LiveId" clId="{CAF5B379-CA2C-7445-84DC-D03E20723248}" dt="2023-03-12T23:23:00.191" v="257" actId="478"/>
          <ac:picMkLst>
            <pc:docMk/>
            <pc:sldMk cId="0" sldId="283"/>
            <ac:picMk id="17" creationId="{00000000-0000-0000-0000-000000000000}"/>
          </ac:picMkLst>
        </pc:picChg>
        <pc:picChg chg="del">
          <ac:chgData name="Catalina Poblete Molina" userId="fbdbbb9ec3f13918" providerId="LiveId" clId="{CAF5B379-CA2C-7445-84DC-D03E20723248}" dt="2023-03-12T23:23:00.191" v="257" actId="478"/>
          <ac:picMkLst>
            <pc:docMk/>
            <pc:sldMk cId="0" sldId="283"/>
            <ac:picMk id="18" creationId="{00000000-0000-0000-0000-000000000000}"/>
          </ac:picMkLst>
        </pc:picChg>
        <pc:picChg chg="del">
          <ac:chgData name="Catalina Poblete Molina" userId="fbdbbb9ec3f13918" providerId="LiveId" clId="{CAF5B379-CA2C-7445-84DC-D03E20723248}" dt="2023-03-12T23:23:00.191" v="257" actId="478"/>
          <ac:picMkLst>
            <pc:docMk/>
            <pc:sldMk cId="0" sldId="283"/>
            <ac:picMk id="19" creationId="{00000000-0000-0000-0000-000000000000}"/>
          </ac:picMkLst>
        </pc:picChg>
        <pc:picChg chg="del">
          <ac:chgData name="Catalina Poblete Molina" userId="fbdbbb9ec3f13918" providerId="LiveId" clId="{CAF5B379-CA2C-7445-84DC-D03E20723248}" dt="2023-03-12T23:23:00.191" v="257" actId="478"/>
          <ac:picMkLst>
            <pc:docMk/>
            <pc:sldMk cId="0" sldId="283"/>
            <ac:picMk id="20" creationId="{00000000-0000-0000-0000-000000000000}"/>
          </ac:picMkLst>
        </pc:picChg>
        <pc:picChg chg="del">
          <ac:chgData name="Catalina Poblete Molina" userId="fbdbbb9ec3f13918" providerId="LiveId" clId="{CAF5B379-CA2C-7445-84DC-D03E20723248}" dt="2023-03-12T23:23:00.191" v="257" actId="478"/>
          <ac:picMkLst>
            <pc:docMk/>
            <pc:sldMk cId="0" sldId="283"/>
            <ac:picMk id="21" creationId="{00000000-0000-0000-0000-000000000000}"/>
          </ac:picMkLst>
        </pc:picChg>
      </pc:sldChg>
      <pc:sldChg chg="addSp delSp modSp add del mod delAnim">
        <pc:chgData name="Catalina Poblete Molina" userId="fbdbbb9ec3f13918" providerId="LiveId" clId="{CAF5B379-CA2C-7445-84DC-D03E20723248}" dt="2023-03-12T23:19:58.320" v="168" actId="2696"/>
        <pc:sldMkLst>
          <pc:docMk/>
          <pc:sldMk cId="3842536222" sldId="285"/>
        </pc:sldMkLst>
        <pc:spChg chg="add del mod">
          <ac:chgData name="Catalina Poblete Molina" userId="fbdbbb9ec3f13918" providerId="LiveId" clId="{CAF5B379-CA2C-7445-84DC-D03E20723248}" dt="2023-03-12T23:19:03.812" v="151"/>
          <ac:spMkLst>
            <pc:docMk/>
            <pc:sldMk cId="3842536222" sldId="285"/>
            <ac:spMk id="2" creationId="{2E5B0F92-1F3B-0F68-1A88-A9EC18D245E6}"/>
          </ac:spMkLst>
        </pc:spChg>
        <pc:spChg chg="del">
          <ac:chgData name="Catalina Poblete Molina" userId="fbdbbb9ec3f13918" providerId="LiveId" clId="{CAF5B379-CA2C-7445-84DC-D03E20723248}" dt="2023-03-12T23:19:48.104" v="164" actId="21"/>
          <ac:spMkLst>
            <pc:docMk/>
            <pc:sldMk cId="3842536222" sldId="285"/>
            <ac:spMk id="19" creationId="{28E2E771-5DC4-474D-B115-7285C0FC6344}"/>
          </ac:spMkLst>
        </pc:spChg>
        <pc:picChg chg="del">
          <ac:chgData name="Catalina Poblete Molina" userId="fbdbbb9ec3f13918" providerId="LiveId" clId="{CAF5B379-CA2C-7445-84DC-D03E20723248}" dt="2023-03-12T23:19:48.104" v="164" actId="21"/>
          <ac:picMkLst>
            <pc:docMk/>
            <pc:sldMk cId="3842536222" sldId="285"/>
            <ac:picMk id="8" creationId="{DDECE5D3-3D47-42C6-B8BB-A53744E39001}"/>
          </ac:picMkLst>
        </pc:picChg>
        <pc:picChg chg="del">
          <ac:chgData name="Catalina Poblete Molina" userId="fbdbbb9ec3f13918" providerId="LiveId" clId="{CAF5B379-CA2C-7445-84DC-D03E20723248}" dt="2023-03-12T23:19:48.104" v="164" actId="21"/>
          <ac:picMkLst>
            <pc:docMk/>
            <pc:sldMk cId="3842536222" sldId="285"/>
            <ac:picMk id="9" creationId="{82CA1420-9178-48F7-859F-86E21E66C18B}"/>
          </ac:picMkLst>
        </pc:picChg>
      </pc:sldChg>
      <pc:sldChg chg="addSp delSp modSp add mod ord delAnim modAnim">
        <pc:chgData name="Catalina Poblete Molina" userId="fbdbbb9ec3f13918" providerId="LiveId" clId="{CAF5B379-CA2C-7445-84DC-D03E20723248}" dt="2023-03-12T23:21:11.724" v="187" actId="20578"/>
        <pc:sldMkLst>
          <pc:docMk/>
          <pc:sldMk cId="4203427871" sldId="286"/>
        </pc:sldMkLst>
        <pc:spChg chg="add mod">
          <ac:chgData name="Catalina Poblete Molina" userId="fbdbbb9ec3f13918" providerId="LiveId" clId="{CAF5B379-CA2C-7445-84DC-D03E20723248}" dt="2023-03-12T23:20:31.463" v="175" actId="1076"/>
          <ac:spMkLst>
            <pc:docMk/>
            <pc:sldMk cId="4203427871" sldId="286"/>
            <ac:spMk id="4" creationId="{E63C60B9-0D9E-93AA-8943-2CC081E0DFA5}"/>
          </ac:spMkLst>
        </pc:spChg>
        <pc:spChg chg="del">
          <ac:chgData name="Catalina Poblete Molina" userId="fbdbbb9ec3f13918" providerId="LiveId" clId="{CAF5B379-CA2C-7445-84DC-D03E20723248}" dt="2023-03-12T23:20:18.091" v="170" actId="478"/>
          <ac:spMkLst>
            <pc:docMk/>
            <pc:sldMk cId="4203427871" sldId="286"/>
            <ac:spMk id="31" creationId="{FB15B373-B214-B4AB-ED4E-7A8453E5891D}"/>
          </ac:spMkLst>
        </pc:spChg>
        <pc:picChg chg="add mod">
          <ac:chgData name="Catalina Poblete Molina" userId="fbdbbb9ec3f13918" providerId="LiveId" clId="{CAF5B379-CA2C-7445-84DC-D03E20723248}" dt="2023-03-12T23:20:31.463" v="175" actId="1076"/>
          <ac:picMkLst>
            <pc:docMk/>
            <pc:sldMk cId="4203427871" sldId="286"/>
            <ac:picMk id="2" creationId="{85512AB4-2DD7-B658-E083-46D2A5A7B9AB}"/>
          </ac:picMkLst>
        </pc:picChg>
        <pc:picChg chg="add mod">
          <ac:chgData name="Catalina Poblete Molina" userId="fbdbbb9ec3f13918" providerId="LiveId" clId="{CAF5B379-CA2C-7445-84DC-D03E20723248}" dt="2023-03-12T23:20:31.463" v="175" actId="1076"/>
          <ac:picMkLst>
            <pc:docMk/>
            <pc:sldMk cId="4203427871" sldId="286"/>
            <ac:picMk id="3" creationId="{D9224565-7980-5FEE-C9B2-DA0960F063BC}"/>
          </ac:picMkLst>
        </pc:picChg>
        <pc:picChg chg="del">
          <ac:chgData name="Catalina Poblete Molina" userId="fbdbbb9ec3f13918" providerId="LiveId" clId="{CAF5B379-CA2C-7445-84DC-D03E20723248}" dt="2023-03-12T23:20:19.429" v="171" actId="478"/>
          <ac:picMkLst>
            <pc:docMk/>
            <pc:sldMk cId="4203427871" sldId="286"/>
            <ac:picMk id="29" creationId="{CCD2774C-B229-46F1-687F-A125F3A3B83D}"/>
          </ac:picMkLst>
        </pc:picChg>
        <pc:picChg chg="del">
          <ac:chgData name="Catalina Poblete Molina" userId="fbdbbb9ec3f13918" providerId="LiveId" clId="{CAF5B379-CA2C-7445-84DC-D03E20723248}" dt="2023-03-12T23:20:18.091" v="170" actId="478"/>
          <ac:picMkLst>
            <pc:docMk/>
            <pc:sldMk cId="4203427871" sldId="286"/>
            <ac:picMk id="30" creationId="{DFED79F9-75AE-F519-81C6-C82AA7DCA9FC}"/>
          </ac:picMkLst>
        </pc:picChg>
      </pc:sldChg>
      <pc:sldChg chg="delSp add del mod delAnim">
        <pc:chgData name="Catalina Poblete Molina" userId="fbdbbb9ec3f13918" providerId="LiveId" clId="{CAF5B379-CA2C-7445-84DC-D03E20723248}" dt="2023-03-12T23:20:34.045" v="176" actId="2696"/>
        <pc:sldMkLst>
          <pc:docMk/>
          <pc:sldMk cId="2591187365" sldId="287"/>
        </pc:sldMkLst>
        <pc:grpChg chg="del">
          <ac:chgData name="Catalina Poblete Molina" userId="fbdbbb9ec3f13918" providerId="LiveId" clId="{CAF5B379-CA2C-7445-84DC-D03E20723248}" dt="2023-03-12T23:20:23.208" v="173" actId="478"/>
          <ac:grpSpMkLst>
            <pc:docMk/>
            <pc:sldMk cId="2591187365" sldId="287"/>
            <ac:grpSpMk id="4" creationId="{D8ACAEEB-D0C9-4B90-8776-E4081AABF896}"/>
          </ac:grpSpMkLst>
        </pc:grpChg>
        <pc:grpChg chg="del">
          <ac:chgData name="Catalina Poblete Molina" userId="fbdbbb9ec3f13918" providerId="LiveId" clId="{CAF5B379-CA2C-7445-84DC-D03E20723248}" dt="2023-03-12T23:20:22.038" v="172" actId="478"/>
          <ac:grpSpMkLst>
            <pc:docMk/>
            <pc:sldMk cId="2591187365" sldId="287"/>
            <ac:grpSpMk id="9" creationId="{DF70A6AF-FC23-4862-ACE7-9E100A416861}"/>
          </ac:grpSpMkLst>
        </pc:grpChg>
      </pc:sldChg>
      <pc:sldChg chg="addSp delSp modSp add mod ord">
        <pc:chgData name="Catalina Poblete Molina" userId="fbdbbb9ec3f13918" providerId="LiveId" clId="{CAF5B379-CA2C-7445-84DC-D03E20723248}" dt="2023-03-12T23:22:45.155" v="241" actId="1076"/>
        <pc:sldMkLst>
          <pc:docMk/>
          <pc:sldMk cId="3063367709" sldId="287"/>
        </pc:sldMkLst>
        <pc:spChg chg="mod">
          <ac:chgData name="Catalina Poblete Molina" userId="fbdbbb9ec3f13918" providerId="LiveId" clId="{CAF5B379-CA2C-7445-84DC-D03E20723248}" dt="2023-03-12T23:21:32.025" v="226" actId="20577"/>
          <ac:spMkLst>
            <pc:docMk/>
            <pc:sldMk cId="3063367709" sldId="287"/>
            <ac:spMk id="5" creationId="{00000000-0000-0000-0000-000000000000}"/>
          </ac:spMkLst>
        </pc:spChg>
        <pc:spChg chg="del mod">
          <ac:chgData name="Catalina Poblete Molina" userId="fbdbbb9ec3f13918" providerId="LiveId" clId="{CAF5B379-CA2C-7445-84DC-D03E20723248}" dt="2023-03-12T23:21:40.443" v="229" actId="478"/>
          <ac:spMkLst>
            <pc:docMk/>
            <pc:sldMk cId="3063367709" sldId="287"/>
            <ac:spMk id="13" creationId="{00000000-0000-0000-0000-000000000000}"/>
          </ac:spMkLst>
        </pc:spChg>
        <pc:spChg chg="del">
          <ac:chgData name="Catalina Poblete Molina" userId="fbdbbb9ec3f13918" providerId="LiveId" clId="{CAF5B379-CA2C-7445-84DC-D03E20723248}" dt="2023-03-12T23:21:44.991" v="230" actId="478"/>
          <ac:spMkLst>
            <pc:docMk/>
            <pc:sldMk cId="3063367709" sldId="287"/>
            <ac:spMk id="14" creationId="{00000000-0000-0000-0000-000000000000}"/>
          </ac:spMkLst>
        </pc:spChg>
        <pc:spChg chg="del">
          <ac:chgData name="Catalina Poblete Molina" userId="fbdbbb9ec3f13918" providerId="LiveId" clId="{CAF5B379-CA2C-7445-84DC-D03E20723248}" dt="2023-03-12T23:21:50.312" v="233" actId="478"/>
          <ac:spMkLst>
            <pc:docMk/>
            <pc:sldMk cId="3063367709" sldId="287"/>
            <ac:spMk id="15" creationId="{00000000-0000-0000-0000-000000000000}"/>
          </ac:spMkLst>
        </pc:spChg>
        <pc:spChg chg="del">
          <ac:chgData name="Catalina Poblete Molina" userId="fbdbbb9ec3f13918" providerId="LiveId" clId="{CAF5B379-CA2C-7445-84DC-D03E20723248}" dt="2023-03-12T23:21:52.624" v="235" actId="478"/>
          <ac:spMkLst>
            <pc:docMk/>
            <pc:sldMk cId="3063367709" sldId="287"/>
            <ac:spMk id="16" creationId="{00000000-0000-0000-0000-000000000000}"/>
          </ac:spMkLst>
        </pc:spChg>
        <pc:spChg chg="del">
          <ac:chgData name="Catalina Poblete Molina" userId="fbdbbb9ec3f13918" providerId="LiveId" clId="{CAF5B379-CA2C-7445-84DC-D03E20723248}" dt="2023-03-12T23:21:56.668" v="237" actId="478"/>
          <ac:spMkLst>
            <pc:docMk/>
            <pc:sldMk cId="3063367709" sldId="287"/>
            <ac:spMk id="17" creationId="{00000000-0000-0000-0000-000000000000}"/>
          </ac:spMkLst>
        </pc:spChg>
        <pc:picChg chg="del">
          <ac:chgData name="Catalina Poblete Molina" userId="fbdbbb9ec3f13918" providerId="LiveId" clId="{CAF5B379-CA2C-7445-84DC-D03E20723248}" dt="2023-03-12T23:21:35.126" v="227" actId="478"/>
          <ac:picMkLst>
            <pc:docMk/>
            <pc:sldMk cId="3063367709" sldId="287"/>
            <ac:picMk id="11" creationId="{00000000-0000-0000-0000-000000000000}"/>
          </ac:picMkLst>
        </pc:picChg>
        <pc:picChg chg="del">
          <ac:chgData name="Catalina Poblete Molina" userId="fbdbbb9ec3f13918" providerId="LiveId" clId="{CAF5B379-CA2C-7445-84DC-D03E20723248}" dt="2023-03-12T23:21:47.304" v="231" actId="478"/>
          <ac:picMkLst>
            <pc:docMk/>
            <pc:sldMk cId="3063367709" sldId="287"/>
            <ac:picMk id="12" creationId="{00000000-0000-0000-0000-000000000000}"/>
          </ac:picMkLst>
        </pc:picChg>
        <pc:picChg chg="del">
          <ac:chgData name="Catalina Poblete Molina" userId="fbdbbb9ec3f13918" providerId="LiveId" clId="{CAF5B379-CA2C-7445-84DC-D03E20723248}" dt="2023-03-12T23:21:48.986" v="232" actId="478"/>
          <ac:picMkLst>
            <pc:docMk/>
            <pc:sldMk cId="3063367709" sldId="287"/>
            <ac:picMk id="18" creationId="{00000000-0000-0000-0000-000000000000}"/>
          </ac:picMkLst>
        </pc:picChg>
        <pc:picChg chg="del">
          <ac:chgData name="Catalina Poblete Molina" userId="fbdbbb9ec3f13918" providerId="LiveId" clId="{CAF5B379-CA2C-7445-84DC-D03E20723248}" dt="2023-03-12T23:21:51.140" v="234" actId="478"/>
          <ac:picMkLst>
            <pc:docMk/>
            <pc:sldMk cId="3063367709" sldId="287"/>
            <ac:picMk id="19" creationId="{00000000-0000-0000-0000-000000000000}"/>
          </ac:picMkLst>
        </pc:picChg>
        <pc:picChg chg="del">
          <ac:chgData name="Catalina Poblete Molina" userId="fbdbbb9ec3f13918" providerId="LiveId" clId="{CAF5B379-CA2C-7445-84DC-D03E20723248}" dt="2023-03-12T23:21:53.383" v="236" actId="478"/>
          <ac:picMkLst>
            <pc:docMk/>
            <pc:sldMk cId="3063367709" sldId="287"/>
            <ac:picMk id="20" creationId="{00000000-0000-0000-0000-000000000000}"/>
          </ac:picMkLst>
        </pc:picChg>
        <pc:picChg chg="add mod">
          <ac:chgData name="Catalina Poblete Molina" userId="fbdbbb9ec3f13918" providerId="LiveId" clId="{CAF5B379-CA2C-7445-84DC-D03E20723248}" dt="2023-03-12T23:22:36.575" v="239" actId="1076"/>
          <ac:picMkLst>
            <pc:docMk/>
            <pc:sldMk cId="3063367709" sldId="287"/>
            <ac:picMk id="22" creationId="{4C188254-C56D-91D1-977A-E6E6DBD1136D}"/>
          </ac:picMkLst>
        </pc:picChg>
        <pc:picChg chg="add mod">
          <ac:chgData name="Catalina Poblete Molina" userId="fbdbbb9ec3f13918" providerId="LiveId" clId="{CAF5B379-CA2C-7445-84DC-D03E20723248}" dt="2023-03-12T23:22:45.155" v="241" actId="1076"/>
          <ac:picMkLst>
            <pc:docMk/>
            <pc:sldMk cId="3063367709" sldId="287"/>
            <ac:picMk id="24" creationId="{021215C2-F671-BF3C-5DAE-07788B1BBE94}"/>
          </ac:picMkLst>
        </pc:picChg>
      </pc:sldChg>
    </pc:docChg>
  </pc:docChgLst>
  <pc:docChgLst>
    <pc:chgData name="Catalina Poblete Molina" userId="fbdbbb9ec3f13918" providerId="LiveId" clId="{E4D92D55-9CF1-884F-B6DD-B07F6300F434}"/>
    <pc:docChg chg="undo custSel addSld delSld modSld sldOrd">
      <pc:chgData name="Catalina Poblete Molina" userId="fbdbbb9ec3f13918" providerId="LiveId" clId="{E4D92D55-9CF1-884F-B6DD-B07F6300F434}" dt="2023-03-14T18:13:21.771" v="494" actId="20577"/>
      <pc:docMkLst>
        <pc:docMk/>
      </pc:docMkLst>
      <pc:sldChg chg="addSp delSp modSp mod modAnim">
        <pc:chgData name="Catalina Poblete Molina" userId="fbdbbb9ec3f13918" providerId="LiveId" clId="{E4D92D55-9CF1-884F-B6DD-B07F6300F434}" dt="2023-03-13T18:28:28.839" v="27" actId="1076"/>
        <pc:sldMkLst>
          <pc:docMk/>
          <pc:sldMk cId="0" sldId="259"/>
        </pc:sldMkLst>
        <pc:spChg chg="mod">
          <ac:chgData name="Catalina Poblete Molina" userId="fbdbbb9ec3f13918" providerId="LiveId" clId="{E4D92D55-9CF1-884F-B6DD-B07F6300F434}" dt="2023-03-13T18:26:02.423" v="22" actId="20577"/>
          <ac:spMkLst>
            <pc:docMk/>
            <pc:sldMk cId="0" sldId="259"/>
            <ac:spMk id="5" creationId="{00000000-0000-0000-0000-000000000000}"/>
          </ac:spMkLst>
        </pc:spChg>
        <pc:picChg chg="del">
          <ac:chgData name="Catalina Poblete Molina" userId="fbdbbb9ec3f13918" providerId="LiveId" clId="{E4D92D55-9CF1-884F-B6DD-B07F6300F434}" dt="2023-03-13T18:26:04.103" v="23" actId="478"/>
          <ac:picMkLst>
            <pc:docMk/>
            <pc:sldMk cId="0" sldId="259"/>
            <ac:picMk id="7" creationId="{00000000-0000-0000-0000-000000000000}"/>
          </ac:picMkLst>
        </pc:picChg>
        <pc:picChg chg="add mod">
          <ac:chgData name="Catalina Poblete Molina" userId="fbdbbb9ec3f13918" providerId="LiveId" clId="{E4D92D55-9CF1-884F-B6DD-B07F6300F434}" dt="2023-03-13T18:28:28.839" v="27" actId="1076"/>
          <ac:picMkLst>
            <pc:docMk/>
            <pc:sldMk cId="0" sldId="259"/>
            <ac:picMk id="8" creationId="{9BC99D8D-73DB-25DC-2001-894ED303ECEA}"/>
          </ac:picMkLst>
        </pc:picChg>
      </pc:sldChg>
      <pc:sldChg chg="addSp delSp del mod">
        <pc:chgData name="Catalina Poblete Molina" userId="fbdbbb9ec3f13918" providerId="LiveId" clId="{E4D92D55-9CF1-884F-B6DD-B07F6300F434}" dt="2023-03-13T18:29:02.260" v="31" actId="2696"/>
        <pc:sldMkLst>
          <pc:docMk/>
          <pc:sldMk cId="0" sldId="260"/>
        </pc:sldMkLst>
        <pc:grpChg chg="add del">
          <ac:chgData name="Catalina Poblete Molina" userId="fbdbbb9ec3f13918" providerId="LiveId" clId="{E4D92D55-9CF1-884F-B6DD-B07F6300F434}" dt="2023-03-13T18:28:52.808" v="29" actId="478"/>
          <ac:grpSpMkLst>
            <pc:docMk/>
            <pc:sldMk cId="0" sldId="260"/>
            <ac:grpSpMk id="2" creationId="{00000000-0000-0000-0000-000000000000}"/>
          </ac:grpSpMkLst>
        </pc:grpChg>
        <pc:picChg chg="del">
          <ac:chgData name="Catalina Poblete Molina" userId="fbdbbb9ec3f13918" providerId="LiveId" clId="{E4D92D55-9CF1-884F-B6DD-B07F6300F434}" dt="2023-03-13T18:28:54.937" v="30" actId="478"/>
          <ac:picMkLst>
            <pc:docMk/>
            <pc:sldMk cId="0" sldId="260"/>
            <ac:picMk id="10" creationId="{00000000-0000-0000-0000-000000000000}"/>
          </ac:picMkLst>
        </pc:picChg>
      </pc:sldChg>
      <pc:sldChg chg="addSp delSp modSp mod">
        <pc:chgData name="Catalina Poblete Molina" userId="fbdbbb9ec3f13918" providerId="LiveId" clId="{E4D92D55-9CF1-884F-B6DD-B07F6300F434}" dt="2023-03-13T19:46:29.836" v="41" actId="1076"/>
        <pc:sldMkLst>
          <pc:docMk/>
          <pc:sldMk cId="0" sldId="261"/>
        </pc:sldMkLst>
        <pc:picChg chg="del">
          <ac:chgData name="Catalina Poblete Molina" userId="fbdbbb9ec3f13918" providerId="LiveId" clId="{E4D92D55-9CF1-884F-B6DD-B07F6300F434}" dt="2023-03-13T19:46:03.883" v="32" actId="478"/>
          <ac:picMkLst>
            <pc:docMk/>
            <pc:sldMk cId="0" sldId="261"/>
            <ac:picMk id="11" creationId="{00000000-0000-0000-0000-000000000000}"/>
          </ac:picMkLst>
        </pc:picChg>
        <pc:picChg chg="del">
          <ac:chgData name="Catalina Poblete Molina" userId="fbdbbb9ec3f13918" providerId="LiveId" clId="{E4D92D55-9CF1-884F-B6DD-B07F6300F434}" dt="2023-03-13T19:46:18.785" v="37" actId="478"/>
          <ac:picMkLst>
            <pc:docMk/>
            <pc:sldMk cId="0" sldId="261"/>
            <ac:picMk id="14" creationId="{00000000-0000-0000-0000-000000000000}"/>
          </ac:picMkLst>
        </pc:picChg>
        <pc:picChg chg="add mod">
          <ac:chgData name="Catalina Poblete Molina" userId="fbdbbb9ec3f13918" providerId="LiveId" clId="{E4D92D55-9CF1-884F-B6DD-B07F6300F434}" dt="2023-03-13T19:46:29.836" v="41" actId="1076"/>
          <ac:picMkLst>
            <pc:docMk/>
            <pc:sldMk cId="0" sldId="261"/>
            <ac:picMk id="16" creationId="{D3CFB8E3-CD6B-51B5-0C85-21AE1B2FDBD4}"/>
          </ac:picMkLst>
        </pc:picChg>
        <pc:picChg chg="add mod">
          <ac:chgData name="Catalina Poblete Molina" userId="fbdbbb9ec3f13918" providerId="LiveId" clId="{E4D92D55-9CF1-884F-B6DD-B07F6300F434}" dt="2023-03-13T19:46:17.273" v="36" actId="14100"/>
          <ac:picMkLst>
            <pc:docMk/>
            <pc:sldMk cId="0" sldId="261"/>
            <ac:picMk id="1026" creationId="{E0CF8C14-DFB5-9281-1F6E-30886A64D776}"/>
          </ac:picMkLst>
        </pc:picChg>
      </pc:sldChg>
      <pc:sldChg chg="modSp mod">
        <pc:chgData name="Catalina Poblete Molina" userId="fbdbbb9ec3f13918" providerId="LiveId" clId="{E4D92D55-9CF1-884F-B6DD-B07F6300F434}" dt="2023-03-13T19:50:34.733" v="43" actId="20577"/>
        <pc:sldMkLst>
          <pc:docMk/>
          <pc:sldMk cId="0" sldId="262"/>
        </pc:sldMkLst>
        <pc:spChg chg="mod">
          <ac:chgData name="Catalina Poblete Molina" userId="fbdbbb9ec3f13918" providerId="LiveId" clId="{E4D92D55-9CF1-884F-B6DD-B07F6300F434}" dt="2023-03-13T19:50:34.733" v="43" actId="20577"/>
          <ac:spMkLst>
            <pc:docMk/>
            <pc:sldMk cId="0" sldId="262"/>
            <ac:spMk id="11" creationId="{00000000-0000-0000-0000-000000000000}"/>
          </ac:spMkLst>
        </pc:spChg>
      </pc:sldChg>
      <pc:sldChg chg="addSp delSp modSp mod">
        <pc:chgData name="Catalina Poblete Molina" userId="fbdbbb9ec3f13918" providerId="LiveId" clId="{E4D92D55-9CF1-884F-B6DD-B07F6300F434}" dt="2023-03-13T19:50:55.069" v="49" actId="1076"/>
        <pc:sldMkLst>
          <pc:docMk/>
          <pc:sldMk cId="0" sldId="263"/>
        </pc:sldMkLst>
        <pc:picChg chg="del">
          <ac:chgData name="Catalina Poblete Molina" userId="fbdbbb9ec3f13918" providerId="LiveId" clId="{E4D92D55-9CF1-884F-B6DD-B07F6300F434}" dt="2023-03-13T19:50:50.198" v="46" actId="478"/>
          <ac:picMkLst>
            <pc:docMk/>
            <pc:sldMk cId="0" sldId="263"/>
            <ac:picMk id="10" creationId="{00000000-0000-0000-0000-000000000000}"/>
          </ac:picMkLst>
        </pc:picChg>
        <pc:picChg chg="mod">
          <ac:chgData name="Catalina Poblete Molina" userId="fbdbbb9ec3f13918" providerId="LiveId" clId="{E4D92D55-9CF1-884F-B6DD-B07F6300F434}" dt="2023-03-13T19:50:55.069" v="49" actId="1076"/>
          <ac:picMkLst>
            <pc:docMk/>
            <pc:sldMk cId="0" sldId="263"/>
            <ac:picMk id="12" creationId="{00000000-0000-0000-0000-000000000000}"/>
          </ac:picMkLst>
        </pc:picChg>
        <pc:picChg chg="add mod">
          <ac:chgData name="Catalina Poblete Molina" userId="fbdbbb9ec3f13918" providerId="LiveId" clId="{E4D92D55-9CF1-884F-B6DD-B07F6300F434}" dt="2023-03-13T19:50:52.917" v="48" actId="1076"/>
          <ac:picMkLst>
            <pc:docMk/>
            <pc:sldMk cId="0" sldId="263"/>
            <ac:picMk id="13" creationId="{FC8BAB45-196E-5A62-037D-E6C7888B6B17}"/>
          </ac:picMkLst>
        </pc:picChg>
      </pc:sldChg>
      <pc:sldChg chg="addSp delSp modSp mod">
        <pc:chgData name="Catalina Poblete Molina" userId="fbdbbb9ec3f13918" providerId="LiveId" clId="{E4D92D55-9CF1-884F-B6DD-B07F6300F434}" dt="2023-03-13T19:51:37.238" v="53" actId="1076"/>
        <pc:sldMkLst>
          <pc:docMk/>
          <pc:sldMk cId="0" sldId="264"/>
        </pc:sldMkLst>
        <pc:picChg chg="del">
          <ac:chgData name="Catalina Poblete Molina" userId="fbdbbb9ec3f13918" providerId="LiveId" clId="{E4D92D55-9CF1-884F-B6DD-B07F6300F434}" dt="2023-03-13T19:50:48.155" v="45" actId="21"/>
          <ac:picMkLst>
            <pc:docMk/>
            <pc:sldMk cId="0" sldId="264"/>
            <ac:picMk id="10" creationId="{00000000-0000-0000-0000-000000000000}"/>
          </ac:picMkLst>
        </pc:picChg>
        <pc:picChg chg="mod">
          <ac:chgData name="Catalina Poblete Molina" userId="fbdbbb9ec3f13918" providerId="LiveId" clId="{E4D92D55-9CF1-884F-B6DD-B07F6300F434}" dt="2023-03-13T19:51:37.238" v="53" actId="1076"/>
          <ac:picMkLst>
            <pc:docMk/>
            <pc:sldMk cId="0" sldId="264"/>
            <ac:picMk id="12" creationId="{00000000-0000-0000-0000-000000000000}"/>
          </ac:picMkLst>
        </pc:picChg>
        <pc:picChg chg="add mod">
          <ac:chgData name="Catalina Poblete Molina" userId="fbdbbb9ec3f13918" providerId="LiveId" clId="{E4D92D55-9CF1-884F-B6DD-B07F6300F434}" dt="2023-03-13T19:51:34.538" v="52" actId="1076"/>
          <ac:picMkLst>
            <pc:docMk/>
            <pc:sldMk cId="0" sldId="264"/>
            <ac:picMk id="2050" creationId="{453D924B-F815-42E1-ABB6-B8BB16A4BD7A}"/>
          </ac:picMkLst>
        </pc:picChg>
      </pc:sldChg>
      <pc:sldChg chg="addSp delSp modSp mod">
        <pc:chgData name="Catalina Poblete Molina" userId="fbdbbb9ec3f13918" providerId="LiveId" clId="{E4D92D55-9CF1-884F-B6DD-B07F6300F434}" dt="2023-03-13T19:52:49.987" v="64" actId="1076"/>
        <pc:sldMkLst>
          <pc:docMk/>
          <pc:sldMk cId="0" sldId="265"/>
        </pc:sldMkLst>
        <pc:picChg chg="del">
          <ac:chgData name="Catalina Poblete Molina" userId="fbdbbb9ec3f13918" providerId="LiveId" clId="{E4D92D55-9CF1-884F-B6DD-B07F6300F434}" dt="2023-03-13T19:52:25.438" v="59" actId="478"/>
          <ac:picMkLst>
            <pc:docMk/>
            <pc:sldMk cId="0" sldId="265"/>
            <ac:picMk id="10" creationId="{00000000-0000-0000-0000-000000000000}"/>
          </ac:picMkLst>
        </pc:picChg>
        <pc:picChg chg="del">
          <ac:chgData name="Catalina Poblete Molina" userId="fbdbbb9ec3f13918" providerId="LiveId" clId="{E4D92D55-9CF1-884F-B6DD-B07F6300F434}" dt="2023-03-13T19:51:48.558" v="54" actId="478"/>
          <ac:picMkLst>
            <pc:docMk/>
            <pc:sldMk cId="0" sldId="265"/>
            <ac:picMk id="11" creationId="{00000000-0000-0000-0000-000000000000}"/>
          </ac:picMkLst>
        </pc:picChg>
        <pc:picChg chg="mod">
          <ac:chgData name="Catalina Poblete Molina" userId="fbdbbb9ec3f13918" providerId="LiveId" clId="{E4D92D55-9CF1-884F-B6DD-B07F6300F434}" dt="2023-03-13T19:52:49.987" v="64" actId="1076"/>
          <ac:picMkLst>
            <pc:docMk/>
            <pc:sldMk cId="0" sldId="265"/>
            <ac:picMk id="12" creationId="{00000000-0000-0000-0000-000000000000}"/>
          </ac:picMkLst>
        </pc:picChg>
        <pc:picChg chg="add mod">
          <ac:chgData name="Catalina Poblete Molina" userId="fbdbbb9ec3f13918" providerId="LiveId" clId="{E4D92D55-9CF1-884F-B6DD-B07F6300F434}" dt="2023-03-13T19:52:21.419" v="57" actId="1076"/>
          <ac:picMkLst>
            <pc:docMk/>
            <pc:sldMk cId="0" sldId="265"/>
            <ac:picMk id="3074" creationId="{79FEE265-5A60-0E09-2AB9-995D16BE8134}"/>
          </ac:picMkLst>
        </pc:picChg>
        <pc:picChg chg="add mod">
          <ac:chgData name="Catalina Poblete Molina" userId="fbdbbb9ec3f13918" providerId="LiveId" clId="{E4D92D55-9CF1-884F-B6DD-B07F6300F434}" dt="2023-03-13T19:52:46.736" v="63" actId="1076"/>
          <ac:picMkLst>
            <pc:docMk/>
            <pc:sldMk cId="0" sldId="265"/>
            <ac:picMk id="3076" creationId="{4498C8E3-B659-07C9-82CD-3F8455091301}"/>
          </ac:picMkLst>
        </pc:picChg>
      </pc:sldChg>
      <pc:sldChg chg="addSp delSp modSp mod">
        <pc:chgData name="Catalina Poblete Molina" userId="fbdbbb9ec3f13918" providerId="LiveId" clId="{E4D92D55-9CF1-884F-B6DD-B07F6300F434}" dt="2023-03-13T19:54:14.149" v="71" actId="1076"/>
        <pc:sldMkLst>
          <pc:docMk/>
          <pc:sldMk cId="0" sldId="266"/>
        </pc:sldMkLst>
        <pc:picChg chg="del">
          <ac:chgData name="Catalina Poblete Molina" userId="fbdbbb9ec3f13918" providerId="LiveId" clId="{E4D92D55-9CF1-884F-B6DD-B07F6300F434}" dt="2023-03-13T19:54:09.623" v="69" actId="478"/>
          <ac:picMkLst>
            <pc:docMk/>
            <pc:sldMk cId="0" sldId="266"/>
            <ac:picMk id="11" creationId="{00000000-0000-0000-0000-000000000000}"/>
          </ac:picMkLst>
        </pc:picChg>
        <pc:picChg chg="mod">
          <ac:chgData name="Catalina Poblete Molina" userId="fbdbbb9ec3f13918" providerId="LiveId" clId="{E4D92D55-9CF1-884F-B6DD-B07F6300F434}" dt="2023-03-13T19:54:14.149" v="71" actId="1076"/>
          <ac:picMkLst>
            <pc:docMk/>
            <pc:sldMk cId="0" sldId="266"/>
            <ac:picMk id="12" creationId="{00000000-0000-0000-0000-000000000000}"/>
          </ac:picMkLst>
        </pc:picChg>
        <pc:picChg chg="add mod">
          <ac:chgData name="Catalina Poblete Molina" userId="fbdbbb9ec3f13918" providerId="LiveId" clId="{E4D92D55-9CF1-884F-B6DD-B07F6300F434}" dt="2023-03-13T19:54:11.435" v="70" actId="1076"/>
          <ac:picMkLst>
            <pc:docMk/>
            <pc:sldMk cId="0" sldId="266"/>
            <ac:picMk id="4098" creationId="{A673449D-F0C2-B145-31D4-50BDB62DD4D2}"/>
          </ac:picMkLst>
        </pc:picChg>
      </pc:sldChg>
      <pc:sldChg chg="del">
        <pc:chgData name="Catalina Poblete Molina" userId="fbdbbb9ec3f13918" providerId="LiveId" clId="{E4D92D55-9CF1-884F-B6DD-B07F6300F434}" dt="2023-03-13T19:56:21.797" v="120" actId="2696"/>
        <pc:sldMkLst>
          <pc:docMk/>
          <pc:sldMk cId="0" sldId="267"/>
        </pc:sldMkLst>
      </pc:sldChg>
      <pc:sldChg chg="modSp mod">
        <pc:chgData name="Catalina Poblete Molina" userId="fbdbbb9ec3f13918" providerId="LiveId" clId="{E4D92D55-9CF1-884F-B6DD-B07F6300F434}" dt="2023-03-13T19:55:31.455" v="119" actId="20577"/>
        <pc:sldMkLst>
          <pc:docMk/>
          <pc:sldMk cId="0" sldId="268"/>
        </pc:sldMkLst>
        <pc:spChg chg="mod">
          <ac:chgData name="Catalina Poblete Molina" userId="fbdbbb9ec3f13918" providerId="LiveId" clId="{E4D92D55-9CF1-884F-B6DD-B07F6300F434}" dt="2023-03-13T19:55:31.455" v="119" actId="20577"/>
          <ac:spMkLst>
            <pc:docMk/>
            <pc:sldMk cId="0" sldId="268"/>
            <ac:spMk id="11" creationId="{00000000-0000-0000-0000-000000000000}"/>
          </ac:spMkLst>
        </pc:spChg>
      </pc:sldChg>
      <pc:sldChg chg="addSp delSp modSp mod delAnim modAnim">
        <pc:chgData name="Catalina Poblete Molina" userId="fbdbbb9ec3f13918" providerId="LiveId" clId="{E4D92D55-9CF1-884F-B6DD-B07F6300F434}" dt="2023-03-13T20:03:58.248" v="160" actId="1076"/>
        <pc:sldMkLst>
          <pc:docMk/>
          <pc:sldMk cId="0" sldId="269"/>
        </pc:sldMkLst>
        <pc:spChg chg="del">
          <ac:chgData name="Catalina Poblete Molina" userId="fbdbbb9ec3f13918" providerId="LiveId" clId="{E4D92D55-9CF1-884F-B6DD-B07F6300F434}" dt="2023-03-13T19:56:55.493" v="122" actId="478"/>
          <ac:spMkLst>
            <pc:docMk/>
            <pc:sldMk cId="0" sldId="269"/>
            <ac:spMk id="14" creationId="{00000000-0000-0000-0000-000000000000}"/>
          </ac:spMkLst>
        </pc:spChg>
        <pc:spChg chg="add mod">
          <ac:chgData name="Catalina Poblete Molina" userId="fbdbbb9ec3f13918" providerId="LiveId" clId="{E4D92D55-9CF1-884F-B6DD-B07F6300F434}" dt="2023-03-13T19:58:02.282" v="145" actId="1076"/>
          <ac:spMkLst>
            <pc:docMk/>
            <pc:sldMk cId="0" sldId="269"/>
            <ac:spMk id="15" creationId="{25E0573C-8582-2348-B06C-9E2CF1990757}"/>
          </ac:spMkLst>
        </pc:spChg>
        <pc:spChg chg="add mod">
          <ac:chgData name="Catalina Poblete Molina" userId="fbdbbb9ec3f13918" providerId="LiveId" clId="{E4D92D55-9CF1-884F-B6DD-B07F6300F434}" dt="2023-03-13T19:59:45.601" v="155" actId="207"/>
          <ac:spMkLst>
            <pc:docMk/>
            <pc:sldMk cId="0" sldId="269"/>
            <ac:spMk id="16" creationId="{770369C2-E3E4-416F-1BDE-C673402971D5}"/>
          </ac:spMkLst>
        </pc:spChg>
        <pc:spChg chg="add mod">
          <ac:chgData name="Catalina Poblete Molina" userId="fbdbbb9ec3f13918" providerId="LiveId" clId="{E4D92D55-9CF1-884F-B6DD-B07F6300F434}" dt="2023-03-13T19:59:42.825" v="154" actId="207"/>
          <ac:spMkLst>
            <pc:docMk/>
            <pc:sldMk cId="0" sldId="269"/>
            <ac:spMk id="17" creationId="{19A3BD34-A2A4-11F8-F13B-DEAEC1F561C5}"/>
          </ac:spMkLst>
        </pc:spChg>
        <pc:spChg chg="add mod">
          <ac:chgData name="Catalina Poblete Molina" userId="fbdbbb9ec3f13918" providerId="LiveId" clId="{E4D92D55-9CF1-884F-B6DD-B07F6300F434}" dt="2023-03-13T19:58:16.599" v="148" actId="1076"/>
          <ac:spMkLst>
            <pc:docMk/>
            <pc:sldMk cId="0" sldId="269"/>
            <ac:spMk id="18" creationId="{A0C94BBC-0A79-D037-9FF8-DCE72E367F25}"/>
          </ac:spMkLst>
        </pc:spChg>
        <pc:picChg chg="del">
          <ac:chgData name="Catalina Poblete Molina" userId="fbdbbb9ec3f13918" providerId="LiveId" clId="{E4D92D55-9CF1-884F-B6DD-B07F6300F434}" dt="2023-03-13T19:56:54.016" v="121" actId="478"/>
          <ac:picMkLst>
            <pc:docMk/>
            <pc:sldMk cId="0" sldId="269"/>
            <ac:picMk id="10" creationId="{00000000-0000-0000-0000-000000000000}"/>
          </ac:picMkLst>
        </pc:picChg>
        <pc:picChg chg="del">
          <ac:chgData name="Catalina Poblete Molina" userId="fbdbbb9ec3f13918" providerId="LiveId" clId="{E4D92D55-9CF1-884F-B6DD-B07F6300F434}" dt="2023-03-13T19:58:21.330" v="149" actId="478"/>
          <ac:picMkLst>
            <pc:docMk/>
            <pc:sldMk cId="0" sldId="269"/>
            <ac:picMk id="11" creationId="{00000000-0000-0000-0000-000000000000}"/>
          </ac:picMkLst>
        </pc:picChg>
        <pc:picChg chg="del">
          <ac:chgData name="Catalina Poblete Molina" userId="fbdbbb9ec3f13918" providerId="LiveId" clId="{E4D92D55-9CF1-884F-B6DD-B07F6300F434}" dt="2023-03-13T19:58:22.725" v="151" actId="478"/>
          <ac:picMkLst>
            <pc:docMk/>
            <pc:sldMk cId="0" sldId="269"/>
            <ac:picMk id="12" creationId="{00000000-0000-0000-0000-000000000000}"/>
          </ac:picMkLst>
        </pc:picChg>
        <pc:picChg chg="del">
          <ac:chgData name="Catalina Poblete Molina" userId="fbdbbb9ec3f13918" providerId="LiveId" clId="{E4D92D55-9CF1-884F-B6DD-B07F6300F434}" dt="2023-03-13T19:58:22.223" v="150" actId="478"/>
          <ac:picMkLst>
            <pc:docMk/>
            <pc:sldMk cId="0" sldId="269"/>
            <ac:picMk id="13" creationId="{00000000-0000-0000-0000-000000000000}"/>
          </ac:picMkLst>
        </pc:picChg>
        <pc:picChg chg="add mod">
          <ac:chgData name="Catalina Poblete Molina" userId="fbdbbb9ec3f13918" providerId="LiveId" clId="{E4D92D55-9CF1-884F-B6DD-B07F6300F434}" dt="2023-03-13T20:03:58.248" v="160" actId="1076"/>
          <ac:picMkLst>
            <pc:docMk/>
            <pc:sldMk cId="0" sldId="269"/>
            <ac:picMk id="5122" creationId="{43A981F3-FB37-E62D-C835-34C1C94FDDAC}"/>
          </ac:picMkLst>
        </pc:picChg>
      </pc:sldChg>
      <pc:sldChg chg="del">
        <pc:chgData name="Catalina Poblete Molina" userId="fbdbbb9ec3f13918" providerId="LiveId" clId="{E4D92D55-9CF1-884F-B6DD-B07F6300F434}" dt="2023-03-13T20:04:33.199" v="161" actId="2696"/>
        <pc:sldMkLst>
          <pc:docMk/>
          <pc:sldMk cId="0" sldId="270"/>
        </pc:sldMkLst>
      </pc:sldChg>
      <pc:sldChg chg="del">
        <pc:chgData name="Catalina Poblete Molina" userId="fbdbbb9ec3f13918" providerId="LiveId" clId="{E4D92D55-9CF1-884F-B6DD-B07F6300F434}" dt="2023-03-13T20:04:34.249" v="162" actId="2696"/>
        <pc:sldMkLst>
          <pc:docMk/>
          <pc:sldMk cId="0" sldId="271"/>
        </pc:sldMkLst>
      </pc:sldChg>
      <pc:sldChg chg="del">
        <pc:chgData name="Catalina Poblete Molina" userId="fbdbbb9ec3f13918" providerId="LiveId" clId="{E4D92D55-9CF1-884F-B6DD-B07F6300F434}" dt="2023-03-13T20:04:35.487" v="163" actId="2696"/>
        <pc:sldMkLst>
          <pc:docMk/>
          <pc:sldMk cId="0" sldId="272"/>
        </pc:sldMkLst>
      </pc:sldChg>
      <pc:sldChg chg="del">
        <pc:chgData name="Catalina Poblete Molina" userId="fbdbbb9ec3f13918" providerId="LiveId" clId="{E4D92D55-9CF1-884F-B6DD-B07F6300F434}" dt="2023-03-13T20:04:37.076" v="164" actId="2696"/>
        <pc:sldMkLst>
          <pc:docMk/>
          <pc:sldMk cId="0" sldId="273"/>
        </pc:sldMkLst>
      </pc:sldChg>
      <pc:sldChg chg="delSp modSp del mod">
        <pc:chgData name="Catalina Poblete Molina" userId="fbdbbb9ec3f13918" providerId="LiveId" clId="{E4D92D55-9CF1-884F-B6DD-B07F6300F434}" dt="2023-03-14T18:12:40.713" v="422" actId="2696"/>
        <pc:sldMkLst>
          <pc:docMk/>
          <pc:sldMk cId="0" sldId="274"/>
        </pc:sldMkLst>
        <pc:spChg chg="mod">
          <ac:chgData name="Catalina Poblete Molina" userId="fbdbbb9ec3f13918" providerId="LiveId" clId="{E4D92D55-9CF1-884F-B6DD-B07F6300F434}" dt="2023-03-14T14:52:23.357" v="378" actId="1076"/>
          <ac:spMkLst>
            <pc:docMk/>
            <pc:sldMk cId="0" sldId="274"/>
            <ac:spMk id="5" creationId="{00000000-0000-0000-0000-000000000000}"/>
          </ac:spMkLst>
        </pc:spChg>
        <pc:spChg chg="del">
          <ac:chgData name="Catalina Poblete Molina" userId="fbdbbb9ec3f13918" providerId="LiveId" clId="{E4D92D55-9CF1-884F-B6DD-B07F6300F434}" dt="2023-03-14T14:52:15.033" v="377" actId="478"/>
          <ac:spMkLst>
            <pc:docMk/>
            <pc:sldMk cId="0" sldId="274"/>
            <ac:spMk id="10" creationId="{00000000-0000-0000-0000-000000000000}"/>
          </ac:spMkLst>
        </pc:spChg>
        <pc:spChg chg="mod">
          <ac:chgData name="Catalina Poblete Molina" userId="fbdbbb9ec3f13918" providerId="LiveId" clId="{E4D92D55-9CF1-884F-B6DD-B07F6300F434}" dt="2023-03-14T14:47:24.479" v="357" actId="20577"/>
          <ac:spMkLst>
            <pc:docMk/>
            <pc:sldMk cId="0" sldId="274"/>
            <ac:spMk id="11" creationId="{00000000-0000-0000-0000-000000000000}"/>
          </ac:spMkLst>
        </pc:spChg>
      </pc:sldChg>
      <pc:sldChg chg="del">
        <pc:chgData name="Catalina Poblete Molina" userId="fbdbbb9ec3f13918" providerId="LiveId" clId="{E4D92D55-9CF1-884F-B6DD-B07F6300F434}" dt="2023-03-14T17:59:44.752" v="379" actId="2696"/>
        <pc:sldMkLst>
          <pc:docMk/>
          <pc:sldMk cId="0" sldId="275"/>
        </pc:sldMkLst>
      </pc:sldChg>
      <pc:sldChg chg="addSp delSp modSp mod delAnim">
        <pc:chgData name="Catalina Poblete Molina" userId="fbdbbb9ec3f13918" providerId="LiveId" clId="{E4D92D55-9CF1-884F-B6DD-B07F6300F434}" dt="2023-03-14T18:11:09.046" v="397" actId="1076"/>
        <pc:sldMkLst>
          <pc:docMk/>
          <pc:sldMk cId="0" sldId="276"/>
        </pc:sldMkLst>
        <pc:picChg chg="del">
          <ac:chgData name="Catalina Poblete Molina" userId="fbdbbb9ec3f13918" providerId="LiveId" clId="{E4D92D55-9CF1-884F-B6DD-B07F6300F434}" dt="2023-03-14T17:59:47.155" v="380" actId="478"/>
          <ac:picMkLst>
            <pc:docMk/>
            <pc:sldMk cId="0" sldId="276"/>
            <ac:picMk id="9" creationId="{00000000-0000-0000-0000-000000000000}"/>
          </ac:picMkLst>
        </pc:picChg>
        <pc:picChg chg="del">
          <ac:chgData name="Catalina Poblete Molina" userId="fbdbbb9ec3f13918" providerId="LiveId" clId="{E4D92D55-9CF1-884F-B6DD-B07F6300F434}" dt="2023-03-14T17:59:47.539" v="381" actId="478"/>
          <ac:picMkLst>
            <pc:docMk/>
            <pc:sldMk cId="0" sldId="276"/>
            <ac:picMk id="10" creationId="{00000000-0000-0000-0000-000000000000}"/>
          </ac:picMkLst>
        </pc:picChg>
        <pc:picChg chg="add mod modCrop">
          <ac:chgData name="Catalina Poblete Molina" userId="fbdbbb9ec3f13918" providerId="LiveId" clId="{E4D92D55-9CF1-884F-B6DD-B07F6300F434}" dt="2023-03-14T18:11:09.046" v="397" actId="1076"/>
          <ac:picMkLst>
            <pc:docMk/>
            <pc:sldMk cId="0" sldId="276"/>
            <ac:picMk id="12" creationId="{57234574-4413-AC41-75A8-21B74A43852D}"/>
          </ac:picMkLst>
        </pc:picChg>
      </pc:sldChg>
      <pc:sldChg chg="addSp delSp modSp mod delAnim">
        <pc:chgData name="Catalina Poblete Molina" userId="fbdbbb9ec3f13918" providerId="LiveId" clId="{E4D92D55-9CF1-884F-B6DD-B07F6300F434}" dt="2023-03-14T18:11:55.949" v="409" actId="14100"/>
        <pc:sldMkLst>
          <pc:docMk/>
          <pc:sldMk cId="0" sldId="277"/>
        </pc:sldMkLst>
        <pc:picChg chg="del">
          <ac:chgData name="Catalina Poblete Molina" userId="fbdbbb9ec3f13918" providerId="LiveId" clId="{E4D92D55-9CF1-884F-B6DD-B07F6300F434}" dt="2023-03-14T17:59:50.897" v="384" actId="478"/>
          <ac:picMkLst>
            <pc:docMk/>
            <pc:sldMk cId="0" sldId="277"/>
            <ac:picMk id="9" creationId="{00000000-0000-0000-0000-000000000000}"/>
          </ac:picMkLst>
        </pc:picChg>
        <pc:picChg chg="del">
          <ac:chgData name="Catalina Poblete Molina" userId="fbdbbb9ec3f13918" providerId="LiveId" clId="{E4D92D55-9CF1-884F-B6DD-B07F6300F434}" dt="2023-03-14T17:59:51.321" v="385" actId="478"/>
          <ac:picMkLst>
            <pc:docMk/>
            <pc:sldMk cId="0" sldId="277"/>
            <ac:picMk id="10" creationId="{00000000-0000-0000-0000-000000000000}"/>
          </ac:picMkLst>
        </pc:picChg>
        <pc:picChg chg="add mod">
          <ac:chgData name="Catalina Poblete Molina" userId="fbdbbb9ec3f13918" providerId="LiveId" clId="{E4D92D55-9CF1-884F-B6DD-B07F6300F434}" dt="2023-03-14T18:11:24.888" v="401" actId="14100"/>
          <ac:picMkLst>
            <pc:docMk/>
            <pc:sldMk cId="0" sldId="277"/>
            <ac:picMk id="12" creationId="{BE1BBCAE-93E0-F3E0-4369-53670B94A1F6}"/>
          </ac:picMkLst>
        </pc:picChg>
        <pc:picChg chg="add del mod">
          <ac:chgData name="Catalina Poblete Molina" userId="fbdbbb9ec3f13918" providerId="LiveId" clId="{E4D92D55-9CF1-884F-B6DD-B07F6300F434}" dt="2023-03-14T18:11:35.745" v="404" actId="21"/>
          <ac:picMkLst>
            <pc:docMk/>
            <pc:sldMk cId="0" sldId="277"/>
            <ac:picMk id="14" creationId="{9271814E-191B-9E44-953C-D1E0E14B67AE}"/>
          </ac:picMkLst>
        </pc:picChg>
        <pc:picChg chg="add mod">
          <ac:chgData name="Catalina Poblete Molina" userId="fbdbbb9ec3f13918" providerId="LiveId" clId="{E4D92D55-9CF1-884F-B6DD-B07F6300F434}" dt="2023-03-14T18:11:55.949" v="409" actId="14100"/>
          <ac:picMkLst>
            <pc:docMk/>
            <pc:sldMk cId="0" sldId="277"/>
            <ac:picMk id="16" creationId="{385C2CA1-B74B-E1B4-3245-49F4E0670F0B}"/>
          </ac:picMkLst>
        </pc:picChg>
      </pc:sldChg>
      <pc:sldChg chg="addSp delSp modSp mod delAnim">
        <pc:chgData name="Catalina Poblete Molina" userId="fbdbbb9ec3f13918" providerId="LiveId" clId="{E4D92D55-9CF1-884F-B6DD-B07F6300F434}" dt="2023-03-14T18:12:20.398" v="416" actId="14100"/>
        <pc:sldMkLst>
          <pc:docMk/>
          <pc:sldMk cId="0" sldId="278"/>
        </pc:sldMkLst>
        <pc:picChg chg="del">
          <ac:chgData name="Catalina Poblete Molina" userId="fbdbbb9ec3f13918" providerId="LiveId" clId="{E4D92D55-9CF1-884F-B6DD-B07F6300F434}" dt="2023-03-14T17:59:49.344" v="382" actId="478"/>
          <ac:picMkLst>
            <pc:docMk/>
            <pc:sldMk cId="0" sldId="278"/>
            <ac:picMk id="9" creationId="{00000000-0000-0000-0000-000000000000}"/>
          </ac:picMkLst>
        </pc:picChg>
        <pc:picChg chg="del">
          <ac:chgData name="Catalina Poblete Molina" userId="fbdbbb9ec3f13918" providerId="LiveId" clId="{E4D92D55-9CF1-884F-B6DD-B07F6300F434}" dt="2023-03-14T17:59:49.713" v="383" actId="478"/>
          <ac:picMkLst>
            <pc:docMk/>
            <pc:sldMk cId="0" sldId="278"/>
            <ac:picMk id="10" creationId="{00000000-0000-0000-0000-000000000000}"/>
          </ac:picMkLst>
        </pc:picChg>
        <pc:picChg chg="add mod">
          <ac:chgData name="Catalina Poblete Molina" userId="fbdbbb9ec3f13918" providerId="LiveId" clId="{E4D92D55-9CF1-884F-B6DD-B07F6300F434}" dt="2023-03-14T18:12:04.465" v="412" actId="14100"/>
          <ac:picMkLst>
            <pc:docMk/>
            <pc:sldMk cId="0" sldId="278"/>
            <ac:picMk id="11" creationId="{6C041786-6D22-007C-2544-16FA6C41BE9E}"/>
          </ac:picMkLst>
        </pc:picChg>
        <pc:picChg chg="add mod">
          <ac:chgData name="Catalina Poblete Molina" userId="fbdbbb9ec3f13918" providerId="LiveId" clId="{E4D92D55-9CF1-884F-B6DD-B07F6300F434}" dt="2023-03-14T18:12:20.398" v="416" actId="14100"/>
          <ac:picMkLst>
            <pc:docMk/>
            <pc:sldMk cId="0" sldId="278"/>
            <ac:picMk id="13" creationId="{E5D5F585-110A-B2CF-B713-D59DDF829E73}"/>
          </ac:picMkLst>
        </pc:picChg>
      </pc:sldChg>
      <pc:sldChg chg="delSp del mod delAnim">
        <pc:chgData name="Catalina Poblete Molina" userId="fbdbbb9ec3f13918" providerId="LiveId" clId="{E4D92D55-9CF1-884F-B6DD-B07F6300F434}" dt="2023-03-14T18:12:22.123" v="417" actId="2696"/>
        <pc:sldMkLst>
          <pc:docMk/>
          <pc:sldMk cId="0" sldId="279"/>
        </pc:sldMkLst>
        <pc:picChg chg="del">
          <ac:chgData name="Catalina Poblete Molina" userId="fbdbbb9ec3f13918" providerId="LiveId" clId="{E4D92D55-9CF1-884F-B6DD-B07F6300F434}" dt="2023-03-14T17:59:53.637" v="386" actId="478"/>
          <ac:picMkLst>
            <pc:docMk/>
            <pc:sldMk cId="0" sldId="279"/>
            <ac:picMk id="9" creationId="{00000000-0000-0000-0000-000000000000}"/>
          </ac:picMkLst>
        </pc:picChg>
        <pc:picChg chg="del">
          <ac:chgData name="Catalina Poblete Molina" userId="fbdbbb9ec3f13918" providerId="LiveId" clId="{E4D92D55-9CF1-884F-B6DD-B07F6300F434}" dt="2023-03-14T17:59:54.004" v="387" actId="478"/>
          <ac:picMkLst>
            <pc:docMk/>
            <pc:sldMk cId="0" sldId="279"/>
            <ac:picMk id="10" creationId="{00000000-0000-0000-0000-000000000000}"/>
          </ac:picMkLst>
        </pc:picChg>
      </pc:sldChg>
      <pc:sldChg chg="delSp del mod delAnim">
        <pc:chgData name="Catalina Poblete Molina" userId="fbdbbb9ec3f13918" providerId="LiveId" clId="{E4D92D55-9CF1-884F-B6DD-B07F6300F434}" dt="2023-03-14T18:12:22.745" v="418" actId="2696"/>
        <pc:sldMkLst>
          <pc:docMk/>
          <pc:sldMk cId="0" sldId="280"/>
        </pc:sldMkLst>
        <pc:picChg chg="del">
          <ac:chgData name="Catalina Poblete Molina" userId="fbdbbb9ec3f13918" providerId="LiveId" clId="{E4D92D55-9CF1-884F-B6DD-B07F6300F434}" dt="2023-03-14T17:59:55.368" v="388" actId="478"/>
          <ac:picMkLst>
            <pc:docMk/>
            <pc:sldMk cId="0" sldId="280"/>
            <ac:picMk id="9" creationId="{00000000-0000-0000-0000-000000000000}"/>
          </ac:picMkLst>
        </pc:picChg>
        <pc:picChg chg="del">
          <ac:chgData name="Catalina Poblete Molina" userId="fbdbbb9ec3f13918" providerId="LiveId" clId="{E4D92D55-9CF1-884F-B6DD-B07F6300F434}" dt="2023-03-14T17:59:55.744" v="389" actId="478"/>
          <ac:picMkLst>
            <pc:docMk/>
            <pc:sldMk cId="0" sldId="280"/>
            <ac:picMk id="10" creationId="{00000000-0000-0000-0000-000000000000}"/>
          </ac:picMkLst>
        </pc:picChg>
      </pc:sldChg>
      <pc:sldChg chg="del">
        <pc:chgData name="Catalina Poblete Molina" userId="fbdbbb9ec3f13918" providerId="LiveId" clId="{E4D92D55-9CF1-884F-B6DD-B07F6300F434}" dt="2023-03-14T18:12:24.843" v="419" actId="2696"/>
        <pc:sldMkLst>
          <pc:docMk/>
          <pc:sldMk cId="0" sldId="282"/>
        </pc:sldMkLst>
      </pc:sldChg>
      <pc:sldChg chg="del">
        <pc:chgData name="Catalina Poblete Molina" userId="fbdbbb9ec3f13918" providerId="LiveId" clId="{E4D92D55-9CF1-884F-B6DD-B07F6300F434}" dt="2023-03-14T18:12:25.827" v="420" actId="2696"/>
        <pc:sldMkLst>
          <pc:docMk/>
          <pc:sldMk cId="4203427871" sldId="286"/>
        </pc:sldMkLst>
      </pc:sldChg>
      <pc:sldChg chg="addSp delSp modSp mod ord">
        <pc:chgData name="Catalina Poblete Molina" userId="fbdbbb9ec3f13918" providerId="LiveId" clId="{E4D92D55-9CF1-884F-B6DD-B07F6300F434}" dt="2023-03-14T18:13:21.771" v="494" actId="20577"/>
        <pc:sldMkLst>
          <pc:docMk/>
          <pc:sldMk cId="3063367709" sldId="287"/>
        </pc:sldMkLst>
        <pc:spChg chg="mod">
          <ac:chgData name="Catalina Poblete Molina" userId="fbdbbb9ec3f13918" providerId="LiveId" clId="{E4D92D55-9CF1-884F-B6DD-B07F6300F434}" dt="2023-03-14T18:12:49.061" v="426" actId="1076"/>
          <ac:spMkLst>
            <pc:docMk/>
            <pc:sldMk cId="3063367709" sldId="287"/>
            <ac:spMk id="5" creationId="{00000000-0000-0000-0000-000000000000}"/>
          </ac:spMkLst>
        </pc:spChg>
        <pc:spChg chg="add mod">
          <ac:chgData name="Catalina Poblete Molina" userId="fbdbbb9ec3f13918" providerId="LiveId" clId="{E4D92D55-9CF1-884F-B6DD-B07F6300F434}" dt="2023-03-14T18:13:21.771" v="494" actId="20577"/>
          <ac:spMkLst>
            <pc:docMk/>
            <pc:sldMk cId="3063367709" sldId="287"/>
            <ac:spMk id="11" creationId="{96B97575-ABD9-47C4-F8CA-7FCC99D96974}"/>
          </ac:spMkLst>
        </pc:spChg>
        <pc:picChg chg="del">
          <ac:chgData name="Catalina Poblete Molina" userId="fbdbbb9ec3f13918" providerId="LiveId" clId="{E4D92D55-9CF1-884F-B6DD-B07F6300F434}" dt="2023-03-14T18:12:44.457" v="424" actId="478"/>
          <ac:picMkLst>
            <pc:docMk/>
            <pc:sldMk cId="3063367709" sldId="287"/>
            <ac:picMk id="22" creationId="{4C188254-C56D-91D1-977A-E6E6DBD1136D}"/>
          </ac:picMkLst>
        </pc:picChg>
        <pc:picChg chg="del">
          <ac:chgData name="Catalina Poblete Molina" userId="fbdbbb9ec3f13918" providerId="LiveId" clId="{E4D92D55-9CF1-884F-B6DD-B07F6300F434}" dt="2023-03-14T18:12:45.050" v="425" actId="478"/>
          <ac:picMkLst>
            <pc:docMk/>
            <pc:sldMk cId="3063367709" sldId="287"/>
            <ac:picMk id="24" creationId="{021215C2-F671-BF3C-5DAE-07788B1BBE94}"/>
          </ac:picMkLst>
        </pc:picChg>
      </pc:sldChg>
      <pc:sldChg chg="addSp delSp modSp add mod delAnim modAnim">
        <pc:chgData name="Catalina Poblete Molina" userId="fbdbbb9ec3f13918" providerId="LiveId" clId="{E4D92D55-9CF1-884F-B6DD-B07F6300F434}" dt="2023-03-13T20:09:17.182" v="205" actId="207"/>
        <pc:sldMkLst>
          <pc:docMk/>
          <pc:sldMk cId="1531409008" sldId="288"/>
        </pc:sldMkLst>
        <pc:spChg chg="add mod">
          <ac:chgData name="Catalina Poblete Molina" userId="fbdbbb9ec3f13918" providerId="LiveId" clId="{E4D92D55-9CF1-884F-B6DD-B07F6300F434}" dt="2023-03-13T20:08:54.687" v="198" actId="14100"/>
          <ac:spMkLst>
            <pc:docMk/>
            <pc:sldMk cId="1531409008" sldId="288"/>
            <ac:spMk id="11" creationId="{9F8B3B85-89BD-B6B0-6157-E9B042DD007D}"/>
          </ac:spMkLst>
        </pc:spChg>
        <pc:spChg chg="add mod">
          <ac:chgData name="Catalina Poblete Molina" userId="fbdbbb9ec3f13918" providerId="LiveId" clId="{E4D92D55-9CF1-884F-B6DD-B07F6300F434}" dt="2023-03-13T20:09:01.031" v="202" actId="1076"/>
          <ac:spMkLst>
            <pc:docMk/>
            <pc:sldMk cId="1531409008" sldId="288"/>
            <ac:spMk id="12" creationId="{B889D72E-001F-16CE-88AC-7368F70EBF9D}"/>
          </ac:spMkLst>
        </pc:spChg>
        <pc:spChg chg="add mod">
          <ac:chgData name="Catalina Poblete Molina" userId="fbdbbb9ec3f13918" providerId="LiveId" clId="{E4D92D55-9CF1-884F-B6DD-B07F6300F434}" dt="2023-03-13T20:09:17.182" v="205" actId="207"/>
          <ac:spMkLst>
            <pc:docMk/>
            <pc:sldMk cId="1531409008" sldId="288"/>
            <ac:spMk id="13" creationId="{42B8FD27-865E-7D0D-DEBC-72F6ABA8FE00}"/>
          </ac:spMkLst>
        </pc:spChg>
        <pc:spChg chg="add mod">
          <ac:chgData name="Catalina Poblete Molina" userId="fbdbbb9ec3f13918" providerId="LiveId" clId="{E4D92D55-9CF1-884F-B6DD-B07F6300F434}" dt="2023-03-13T20:09:17.182" v="205" actId="207"/>
          <ac:spMkLst>
            <pc:docMk/>
            <pc:sldMk cId="1531409008" sldId="288"/>
            <ac:spMk id="14" creationId="{02EBD542-FC8F-5D41-439F-3AD59CFE5A2A}"/>
          </ac:spMkLst>
        </pc:spChg>
        <pc:spChg chg="del">
          <ac:chgData name="Catalina Poblete Molina" userId="fbdbbb9ec3f13918" providerId="LiveId" clId="{E4D92D55-9CF1-884F-B6DD-B07F6300F434}" dt="2023-03-13T20:04:56.414" v="167" actId="478"/>
          <ac:spMkLst>
            <pc:docMk/>
            <pc:sldMk cId="1531409008" sldId="288"/>
            <ac:spMk id="15" creationId="{25E0573C-8582-2348-B06C-9E2CF1990757}"/>
          </ac:spMkLst>
        </pc:spChg>
        <pc:spChg chg="del">
          <ac:chgData name="Catalina Poblete Molina" userId="fbdbbb9ec3f13918" providerId="LiveId" clId="{E4D92D55-9CF1-884F-B6DD-B07F6300F434}" dt="2023-03-13T20:05:03.091" v="170" actId="478"/>
          <ac:spMkLst>
            <pc:docMk/>
            <pc:sldMk cId="1531409008" sldId="288"/>
            <ac:spMk id="16" creationId="{770369C2-E3E4-416F-1BDE-C673402971D5}"/>
          </ac:spMkLst>
        </pc:spChg>
        <pc:spChg chg="del">
          <ac:chgData name="Catalina Poblete Molina" userId="fbdbbb9ec3f13918" providerId="LiveId" clId="{E4D92D55-9CF1-884F-B6DD-B07F6300F434}" dt="2023-03-13T20:05:01.263" v="169" actId="478"/>
          <ac:spMkLst>
            <pc:docMk/>
            <pc:sldMk cId="1531409008" sldId="288"/>
            <ac:spMk id="17" creationId="{19A3BD34-A2A4-11F8-F13B-DEAEC1F561C5}"/>
          </ac:spMkLst>
        </pc:spChg>
        <pc:spChg chg="del">
          <ac:chgData name="Catalina Poblete Molina" userId="fbdbbb9ec3f13918" providerId="LiveId" clId="{E4D92D55-9CF1-884F-B6DD-B07F6300F434}" dt="2023-03-13T20:04:58.509" v="168" actId="478"/>
          <ac:spMkLst>
            <pc:docMk/>
            <pc:sldMk cId="1531409008" sldId="288"/>
            <ac:spMk id="18" creationId="{A0C94BBC-0A79-D037-9FF8-DCE72E367F25}"/>
          </ac:spMkLst>
        </pc:spChg>
        <pc:picChg chg="add mod">
          <ac:chgData name="Catalina Poblete Molina" userId="fbdbbb9ec3f13918" providerId="LiveId" clId="{E4D92D55-9CF1-884F-B6DD-B07F6300F434}" dt="2023-03-13T20:07:47.978" v="173" actId="1076"/>
          <ac:picMkLst>
            <pc:docMk/>
            <pc:sldMk cId="1531409008" sldId="288"/>
            <ac:picMk id="10" creationId="{F2BFF549-AD9D-5F40-4ED0-6D589B085E0D}"/>
          </ac:picMkLst>
        </pc:picChg>
        <pc:picChg chg="del">
          <ac:chgData name="Catalina Poblete Molina" userId="fbdbbb9ec3f13918" providerId="LiveId" clId="{E4D92D55-9CF1-884F-B6DD-B07F6300F434}" dt="2023-03-13T20:04:52.750" v="166" actId="478"/>
          <ac:picMkLst>
            <pc:docMk/>
            <pc:sldMk cId="1531409008" sldId="288"/>
            <ac:picMk id="5122" creationId="{43A981F3-FB37-E62D-C835-34C1C94FDDAC}"/>
          </ac:picMkLst>
        </pc:picChg>
      </pc:sldChg>
      <pc:sldChg chg="addSp delSp modSp add mod delAnim modAnim">
        <pc:chgData name="Catalina Poblete Molina" userId="fbdbbb9ec3f13918" providerId="LiveId" clId="{E4D92D55-9CF1-884F-B6DD-B07F6300F434}" dt="2023-03-13T20:11:31.079" v="238" actId="1076"/>
        <pc:sldMkLst>
          <pc:docMk/>
          <pc:sldMk cId="653717087" sldId="289"/>
        </pc:sldMkLst>
        <pc:spChg chg="del">
          <ac:chgData name="Catalina Poblete Molina" userId="fbdbbb9ec3f13918" providerId="LiveId" clId="{E4D92D55-9CF1-884F-B6DD-B07F6300F434}" dt="2023-03-13T20:09:56.221" v="207" actId="478"/>
          <ac:spMkLst>
            <pc:docMk/>
            <pc:sldMk cId="653717087" sldId="289"/>
            <ac:spMk id="11" creationId="{9F8B3B85-89BD-B6B0-6157-E9B042DD007D}"/>
          </ac:spMkLst>
        </pc:spChg>
        <pc:spChg chg="del">
          <ac:chgData name="Catalina Poblete Molina" userId="fbdbbb9ec3f13918" providerId="LiveId" clId="{E4D92D55-9CF1-884F-B6DD-B07F6300F434}" dt="2023-03-13T20:09:58.437" v="208" actId="478"/>
          <ac:spMkLst>
            <pc:docMk/>
            <pc:sldMk cId="653717087" sldId="289"/>
            <ac:spMk id="12" creationId="{B889D72E-001F-16CE-88AC-7368F70EBF9D}"/>
          </ac:spMkLst>
        </pc:spChg>
        <pc:spChg chg="del">
          <ac:chgData name="Catalina Poblete Molina" userId="fbdbbb9ec3f13918" providerId="LiveId" clId="{E4D92D55-9CF1-884F-B6DD-B07F6300F434}" dt="2023-03-13T20:10:00.906" v="210" actId="478"/>
          <ac:spMkLst>
            <pc:docMk/>
            <pc:sldMk cId="653717087" sldId="289"/>
            <ac:spMk id="13" creationId="{42B8FD27-865E-7D0D-DEBC-72F6ABA8FE00}"/>
          </ac:spMkLst>
        </pc:spChg>
        <pc:spChg chg="del">
          <ac:chgData name="Catalina Poblete Molina" userId="fbdbbb9ec3f13918" providerId="LiveId" clId="{E4D92D55-9CF1-884F-B6DD-B07F6300F434}" dt="2023-03-13T20:10:02.384" v="211" actId="478"/>
          <ac:spMkLst>
            <pc:docMk/>
            <pc:sldMk cId="653717087" sldId="289"/>
            <ac:spMk id="14" creationId="{02EBD542-FC8F-5D41-439F-3AD59CFE5A2A}"/>
          </ac:spMkLst>
        </pc:spChg>
        <pc:spChg chg="add mod">
          <ac:chgData name="Catalina Poblete Molina" userId="fbdbbb9ec3f13918" providerId="LiveId" clId="{E4D92D55-9CF1-884F-B6DD-B07F6300F434}" dt="2023-03-13T20:11:07.609" v="224" actId="14100"/>
          <ac:spMkLst>
            <pc:docMk/>
            <pc:sldMk cId="653717087" sldId="289"/>
            <ac:spMk id="15" creationId="{82F16BF8-DAC2-BE8A-396F-FEB25CFCF294}"/>
          </ac:spMkLst>
        </pc:spChg>
        <pc:spChg chg="add mod">
          <ac:chgData name="Catalina Poblete Molina" userId="fbdbbb9ec3f13918" providerId="LiveId" clId="{E4D92D55-9CF1-884F-B6DD-B07F6300F434}" dt="2023-03-13T20:11:31.079" v="238" actId="1076"/>
          <ac:spMkLst>
            <pc:docMk/>
            <pc:sldMk cId="653717087" sldId="289"/>
            <ac:spMk id="16" creationId="{B51C4071-249E-3482-5347-80159A32B083}"/>
          </ac:spMkLst>
        </pc:spChg>
        <pc:spChg chg="add mod">
          <ac:chgData name="Catalina Poblete Molina" userId="fbdbbb9ec3f13918" providerId="LiveId" clId="{E4D92D55-9CF1-884F-B6DD-B07F6300F434}" dt="2023-03-13T20:11:28.193" v="237" actId="1076"/>
          <ac:spMkLst>
            <pc:docMk/>
            <pc:sldMk cId="653717087" sldId="289"/>
            <ac:spMk id="17" creationId="{DFD89E0F-6BF4-F63B-7931-C8289B3595E2}"/>
          </ac:spMkLst>
        </pc:spChg>
        <pc:spChg chg="add mod">
          <ac:chgData name="Catalina Poblete Molina" userId="fbdbbb9ec3f13918" providerId="LiveId" clId="{E4D92D55-9CF1-884F-B6DD-B07F6300F434}" dt="2023-03-13T20:11:15.978" v="230" actId="1076"/>
          <ac:spMkLst>
            <pc:docMk/>
            <pc:sldMk cId="653717087" sldId="289"/>
            <ac:spMk id="18" creationId="{19C8047A-5160-74D6-36D1-78F0460BADA2}"/>
          </ac:spMkLst>
        </pc:spChg>
        <pc:spChg chg="add mod">
          <ac:chgData name="Catalina Poblete Molina" userId="fbdbbb9ec3f13918" providerId="LiveId" clId="{E4D92D55-9CF1-884F-B6DD-B07F6300F434}" dt="2023-03-13T20:11:24.597" v="236" actId="1076"/>
          <ac:spMkLst>
            <pc:docMk/>
            <pc:sldMk cId="653717087" sldId="289"/>
            <ac:spMk id="19" creationId="{B006DCD1-F98B-2959-0ACD-297FA4B4F3E3}"/>
          </ac:spMkLst>
        </pc:spChg>
        <pc:picChg chg="del">
          <ac:chgData name="Catalina Poblete Molina" userId="fbdbbb9ec3f13918" providerId="LiveId" clId="{E4D92D55-9CF1-884F-B6DD-B07F6300F434}" dt="2023-03-13T20:09:59.121" v="209" actId="478"/>
          <ac:picMkLst>
            <pc:docMk/>
            <pc:sldMk cId="653717087" sldId="289"/>
            <ac:picMk id="10" creationId="{F2BFF549-AD9D-5F40-4ED0-6D589B085E0D}"/>
          </ac:picMkLst>
        </pc:picChg>
        <pc:picChg chg="add mod">
          <ac:chgData name="Catalina Poblete Molina" userId="fbdbbb9ec3f13918" providerId="LiveId" clId="{E4D92D55-9CF1-884F-B6DD-B07F6300F434}" dt="2023-03-13T20:10:06.794" v="213" actId="1076"/>
          <ac:picMkLst>
            <pc:docMk/>
            <pc:sldMk cId="653717087" sldId="289"/>
            <ac:picMk id="7170" creationId="{70C35601-0EDB-3548-6A05-DAA1997810F8}"/>
          </ac:picMkLst>
        </pc:picChg>
      </pc:sldChg>
      <pc:sldChg chg="addSp delSp modSp add mod delAnim modAnim">
        <pc:chgData name="Catalina Poblete Molina" userId="fbdbbb9ec3f13918" providerId="LiveId" clId="{E4D92D55-9CF1-884F-B6DD-B07F6300F434}" dt="2023-03-13T20:13:20.146" v="265" actId="1076"/>
        <pc:sldMkLst>
          <pc:docMk/>
          <pc:sldMk cId="3047475696" sldId="290"/>
        </pc:sldMkLst>
        <pc:spChg chg="add mod">
          <ac:chgData name="Catalina Poblete Molina" userId="fbdbbb9ec3f13918" providerId="LiveId" clId="{E4D92D55-9CF1-884F-B6DD-B07F6300F434}" dt="2023-03-13T20:13:14.428" v="261" actId="14100"/>
          <ac:spMkLst>
            <pc:docMk/>
            <pc:sldMk cId="3047475696" sldId="290"/>
            <ac:spMk id="10" creationId="{660360AD-E037-91FB-166B-BD61F5D7DD6F}"/>
          </ac:spMkLst>
        </pc:spChg>
        <pc:spChg chg="add mod">
          <ac:chgData name="Catalina Poblete Molina" userId="fbdbbb9ec3f13918" providerId="LiveId" clId="{E4D92D55-9CF1-884F-B6DD-B07F6300F434}" dt="2023-03-13T20:13:09.712" v="256" actId="207"/>
          <ac:spMkLst>
            <pc:docMk/>
            <pc:sldMk cId="3047475696" sldId="290"/>
            <ac:spMk id="11" creationId="{7AF28716-852A-6D42-6D0E-AE2BC56CE8C7}"/>
          </ac:spMkLst>
        </pc:spChg>
        <pc:spChg chg="add mod">
          <ac:chgData name="Catalina Poblete Molina" userId="fbdbbb9ec3f13918" providerId="LiveId" clId="{E4D92D55-9CF1-884F-B6DD-B07F6300F434}" dt="2023-03-13T20:13:06.510" v="254" actId="207"/>
          <ac:spMkLst>
            <pc:docMk/>
            <pc:sldMk cId="3047475696" sldId="290"/>
            <ac:spMk id="12" creationId="{4F4C7368-DE36-BE9B-4EF4-3FA0D1CE6807}"/>
          </ac:spMkLst>
        </pc:spChg>
        <pc:spChg chg="add mod">
          <ac:chgData name="Catalina Poblete Molina" userId="fbdbbb9ec3f13918" providerId="LiveId" clId="{E4D92D55-9CF1-884F-B6DD-B07F6300F434}" dt="2023-03-13T20:13:20.146" v="265" actId="1076"/>
          <ac:spMkLst>
            <pc:docMk/>
            <pc:sldMk cId="3047475696" sldId="290"/>
            <ac:spMk id="13" creationId="{C6F17ACB-EC28-6E34-C32C-5DF07AE840AF}"/>
          </ac:spMkLst>
        </pc:spChg>
        <pc:spChg chg="del">
          <ac:chgData name="Catalina Poblete Molina" userId="fbdbbb9ec3f13918" providerId="LiveId" clId="{E4D92D55-9CF1-884F-B6DD-B07F6300F434}" dt="2023-03-13T20:12:27.795" v="245" actId="478"/>
          <ac:spMkLst>
            <pc:docMk/>
            <pc:sldMk cId="3047475696" sldId="290"/>
            <ac:spMk id="15" creationId="{82F16BF8-DAC2-BE8A-396F-FEB25CFCF294}"/>
          </ac:spMkLst>
        </pc:spChg>
        <pc:spChg chg="del">
          <ac:chgData name="Catalina Poblete Molina" userId="fbdbbb9ec3f13918" providerId="LiveId" clId="{E4D92D55-9CF1-884F-B6DD-B07F6300F434}" dt="2023-03-13T20:12:33.143" v="249" actId="478"/>
          <ac:spMkLst>
            <pc:docMk/>
            <pc:sldMk cId="3047475696" sldId="290"/>
            <ac:spMk id="16" creationId="{B51C4071-249E-3482-5347-80159A32B083}"/>
          </ac:spMkLst>
        </pc:spChg>
        <pc:spChg chg="del">
          <ac:chgData name="Catalina Poblete Molina" userId="fbdbbb9ec3f13918" providerId="LiveId" clId="{E4D92D55-9CF1-884F-B6DD-B07F6300F434}" dt="2023-03-13T20:12:33.910" v="250" actId="478"/>
          <ac:spMkLst>
            <pc:docMk/>
            <pc:sldMk cId="3047475696" sldId="290"/>
            <ac:spMk id="17" creationId="{DFD89E0F-6BF4-F63B-7931-C8289B3595E2}"/>
          </ac:spMkLst>
        </pc:spChg>
        <pc:spChg chg="del mod">
          <ac:chgData name="Catalina Poblete Molina" userId="fbdbbb9ec3f13918" providerId="LiveId" clId="{E4D92D55-9CF1-884F-B6DD-B07F6300F434}" dt="2023-03-13T20:12:30.691" v="247" actId="478"/>
          <ac:spMkLst>
            <pc:docMk/>
            <pc:sldMk cId="3047475696" sldId="290"/>
            <ac:spMk id="18" creationId="{19C8047A-5160-74D6-36D1-78F0460BADA2}"/>
          </ac:spMkLst>
        </pc:spChg>
        <pc:spChg chg="del">
          <ac:chgData name="Catalina Poblete Molina" userId="fbdbbb9ec3f13918" providerId="LiveId" clId="{E4D92D55-9CF1-884F-B6DD-B07F6300F434}" dt="2023-03-13T20:12:32.297" v="248" actId="478"/>
          <ac:spMkLst>
            <pc:docMk/>
            <pc:sldMk cId="3047475696" sldId="290"/>
            <ac:spMk id="19" creationId="{B006DCD1-F98B-2959-0ACD-297FA4B4F3E3}"/>
          </ac:spMkLst>
        </pc:spChg>
        <pc:picChg chg="del">
          <ac:chgData name="Catalina Poblete Molina" userId="fbdbbb9ec3f13918" providerId="LiveId" clId="{E4D92D55-9CF1-884F-B6DD-B07F6300F434}" dt="2023-03-13T20:12:19.627" v="240" actId="478"/>
          <ac:picMkLst>
            <pc:docMk/>
            <pc:sldMk cId="3047475696" sldId="290"/>
            <ac:picMk id="7170" creationId="{70C35601-0EDB-3548-6A05-DAA1997810F8}"/>
          </ac:picMkLst>
        </pc:picChg>
        <pc:picChg chg="add mod">
          <ac:chgData name="Catalina Poblete Molina" userId="fbdbbb9ec3f13918" providerId="LiveId" clId="{E4D92D55-9CF1-884F-B6DD-B07F6300F434}" dt="2023-03-13T20:12:25.179" v="244" actId="1076"/>
          <ac:picMkLst>
            <pc:docMk/>
            <pc:sldMk cId="3047475696" sldId="290"/>
            <ac:picMk id="9218" creationId="{ED4E1E37-911E-9CB4-36E0-D111C5F0CE49}"/>
          </ac:picMkLst>
        </pc:picChg>
      </pc:sldChg>
      <pc:sldChg chg="addSp delSp modSp add mod delAnim modAnim">
        <pc:chgData name="Catalina Poblete Molina" userId="fbdbbb9ec3f13918" providerId="LiveId" clId="{E4D92D55-9CF1-884F-B6DD-B07F6300F434}" dt="2023-03-13T20:16:06.095" v="303" actId="1076"/>
        <pc:sldMkLst>
          <pc:docMk/>
          <pc:sldMk cId="2392740035" sldId="291"/>
        </pc:sldMkLst>
        <pc:spChg chg="del">
          <ac:chgData name="Catalina Poblete Molina" userId="fbdbbb9ec3f13918" providerId="LiveId" clId="{E4D92D55-9CF1-884F-B6DD-B07F6300F434}" dt="2023-03-13T20:13:57.967" v="270" actId="478"/>
          <ac:spMkLst>
            <pc:docMk/>
            <pc:sldMk cId="2392740035" sldId="291"/>
            <ac:spMk id="10" creationId="{660360AD-E037-91FB-166B-BD61F5D7DD6F}"/>
          </ac:spMkLst>
        </pc:spChg>
        <pc:spChg chg="del">
          <ac:chgData name="Catalina Poblete Molina" userId="fbdbbb9ec3f13918" providerId="LiveId" clId="{E4D92D55-9CF1-884F-B6DD-B07F6300F434}" dt="2023-03-13T20:14:00.928" v="272" actId="478"/>
          <ac:spMkLst>
            <pc:docMk/>
            <pc:sldMk cId="2392740035" sldId="291"/>
            <ac:spMk id="11" creationId="{7AF28716-852A-6D42-6D0E-AE2BC56CE8C7}"/>
          </ac:spMkLst>
        </pc:spChg>
        <pc:spChg chg="del">
          <ac:chgData name="Catalina Poblete Molina" userId="fbdbbb9ec3f13918" providerId="LiveId" clId="{E4D92D55-9CF1-884F-B6DD-B07F6300F434}" dt="2023-03-13T20:14:02.130" v="273" actId="478"/>
          <ac:spMkLst>
            <pc:docMk/>
            <pc:sldMk cId="2392740035" sldId="291"/>
            <ac:spMk id="12" creationId="{4F4C7368-DE36-BE9B-4EF4-3FA0D1CE6807}"/>
          </ac:spMkLst>
        </pc:spChg>
        <pc:spChg chg="del">
          <ac:chgData name="Catalina Poblete Molina" userId="fbdbbb9ec3f13918" providerId="LiveId" clId="{E4D92D55-9CF1-884F-B6DD-B07F6300F434}" dt="2023-03-13T20:13:59.335" v="271" actId="478"/>
          <ac:spMkLst>
            <pc:docMk/>
            <pc:sldMk cId="2392740035" sldId="291"/>
            <ac:spMk id="13" creationId="{C6F17ACB-EC28-6E34-C32C-5DF07AE840AF}"/>
          </ac:spMkLst>
        </pc:spChg>
        <pc:spChg chg="add mod">
          <ac:chgData name="Catalina Poblete Molina" userId="fbdbbb9ec3f13918" providerId="LiveId" clId="{E4D92D55-9CF1-884F-B6DD-B07F6300F434}" dt="2023-03-13T20:15:32.259" v="291" actId="14100"/>
          <ac:spMkLst>
            <pc:docMk/>
            <pc:sldMk cId="2392740035" sldId="291"/>
            <ac:spMk id="14" creationId="{D3494059-4366-AB2F-DE3B-0B3C116B3DC2}"/>
          </ac:spMkLst>
        </pc:spChg>
        <pc:spChg chg="add mod">
          <ac:chgData name="Catalina Poblete Molina" userId="fbdbbb9ec3f13918" providerId="LiveId" clId="{E4D92D55-9CF1-884F-B6DD-B07F6300F434}" dt="2023-03-13T20:16:03.324" v="302" actId="1076"/>
          <ac:spMkLst>
            <pc:docMk/>
            <pc:sldMk cId="2392740035" sldId="291"/>
            <ac:spMk id="15" creationId="{EC7E985C-06CE-3C3D-FD79-DA58A866B241}"/>
          </ac:spMkLst>
        </pc:spChg>
        <pc:spChg chg="add mod">
          <ac:chgData name="Catalina Poblete Molina" userId="fbdbbb9ec3f13918" providerId="LiveId" clId="{E4D92D55-9CF1-884F-B6DD-B07F6300F434}" dt="2023-03-13T20:16:06.095" v="303" actId="1076"/>
          <ac:spMkLst>
            <pc:docMk/>
            <pc:sldMk cId="2392740035" sldId="291"/>
            <ac:spMk id="16" creationId="{5B72DFC8-EBA9-525D-6C1B-1866F25090B6}"/>
          </ac:spMkLst>
        </pc:spChg>
        <pc:spChg chg="add mod">
          <ac:chgData name="Catalina Poblete Molina" userId="fbdbbb9ec3f13918" providerId="LiveId" clId="{E4D92D55-9CF1-884F-B6DD-B07F6300F434}" dt="2023-03-13T20:15:36.608" v="292" actId="1076"/>
          <ac:spMkLst>
            <pc:docMk/>
            <pc:sldMk cId="2392740035" sldId="291"/>
            <ac:spMk id="17" creationId="{3EE1F1FF-AE80-7F68-EC3E-A2AA623B90BB}"/>
          </ac:spMkLst>
        </pc:spChg>
        <pc:spChg chg="add mod">
          <ac:chgData name="Catalina Poblete Molina" userId="fbdbbb9ec3f13918" providerId="LiveId" clId="{E4D92D55-9CF1-884F-B6DD-B07F6300F434}" dt="2023-03-13T20:15:43.412" v="297" actId="1076"/>
          <ac:spMkLst>
            <pc:docMk/>
            <pc:sldMk cId="2392740035" sldId="291"/>
            <ac:spMk id="18" creationId="{1E57E7B8-C174-D0D9-7729-78AB19FC36A0}"/>
          </ac:spMkLst>
        </pc:spChg>
        <pc:spChg chg="add mod">
          <ac:chgData name="Catalina Poblete Molina" userId="fbdbbb9ec3f13918" providerId="LiveId" clId="{E4D92D55-9CF1-884F-B6DD-B07F6300F434}" dt="2023-03-13T20:15:55.079" v="301" actId="1076"/>
          <ac:spMkLst>
            <pc:docMk/>
            <pc:sldMk cId="2392740035" sldId="291"/>
            <ac:spMk id="19" creationId="{8AC0686B-0AC8-E7ED-3DC4-59DAC70C1799}"/>
          </ac:spMkLst>
        </pc:spChg>
        <pc:picChg chg="del">
          <ac:chgData name="Catalina Poblete Molina" userId="fbdbbb9ec3f13918" providerId="LiveId" clId="{E4D92D55-9CF1-884F-B6DD-B07F6300F434}" dt="2023-03-13T20:13:52.872" v="267" actId="478"/>
          <ac:picMkLst>
            <pc:docMk/>
            <pc:sldMk cId="2392740035" sldId="291"/>
            <ac:picMk id="9218" creationId="{ED4E1E37-911E-9CB4-36E0-D111C5F0CE49}"/>
          </ac:picMkLst>
        </pc:picChg>
        <pc:picChg chg="add mod">
          <ac:chgData name="Catalina Poblete Molina" userId="fbdbbb9ec3f13918" providerId="LiveId" clId="{E4D92D55-9CF1-884F-B6DD-B07F6300F434}" dt="2023-03-13T20:13:56.428" v="269" actId="1076"/>
          <ac:picMkLst>
            <pc:docMk/>
            <pc:sldMk cId="2392740035" sldId="291"/>
            <ac:picMk id="11266" creationId="{5E370ADF-C291-0F54-C79C-B84BBEC898C4}"/>
          </ac:picMkLst>
        </pc:picChg>
      </pc:sldChg>
    </pc:docChg>
  </pc:docChgLst>
  <pc:docChgLst>
    <pc:chgData name="Catalina Poblete Molina" userId="fbdbbb9ec3f13918" providerId="LiveId" clId="{7A02D55F-A706-2C42-BC90-8C5C87B45BE8}"/>
    <pc:docChg chg="undo custSel addSld delSld modSld sldOrd">
      <pc:chgData name="Catalina Poblete Molina" userId="fbdbbb9ec3f13918" providerId="LiveId" clId="{7A02D55F-A706-2C42-BC90-8C5C87B45BE8}" dt="2023-03-20T15:47:51.688" v="187" actId="207"/>
      <pc:docMkLst>
        <pc:docMk/>
      </pc:docMkLst>
      <pc:sldChg chg="modSp mod">
        <pc:chgData name="Catalina Poblete Molina" userId="fbdbbb9ec3f13918" providerId="LiveId" clId="{7A02D55F-A706-2C42-BC90-8C5C87B45BE8}" dt="2023-03-20T15:33:45.052" v="3" actId="20577"/>
        <pc:sldMkLst>
          <pc:docMk/>
          <pc:sldMk cId="0" sldId="257"/>
        </pc:sldMkLst>
        <pc:spChg chg="mod">
          <ac:chgData name="Catalina Poblete Molina" userId="fbdbbb9ec3f13918" providerId="LiveId" clId="{7A02D55F-A706-2C42-BC90-8C5C87B45BE8}" dt="2023-03-20T15:33:45.052" v="3" actId="20577"/>
          <ac:spMkLst>
            <pc:docMk/>
            <pc:sldMk cId="0" sldId="257"/>
            <ac:spMk id="9" creationId="{00000000-0000-0000-0000-000000000000}"/>
          </ac:spMkLst>
        </pc:spChg>
      </pc:sldChg>
      <pc:sldChg chg="addSp delSp modSp mod">
        <pc:chgData name="Catalina Poblete Molina" userId="fbdbbb9ec3f13918" providerId="LiveId" clId="{7A02D55F-A706-2C42-BC90-8C5C87B45BE8}" dt="2023-03-20T15:36:13.229" v="14" actId="1076"/>
        <pc:sldMkLst>
          <pc:docMk/>
          <pc:sldMk cId="0" sldId="261"/>
        </pc:sldMkLst>
        <pc:picChg chg="add mod">
          <ac:chgData name="Catalina Poblete Molina" userId="fbdbbb9ec3f13918" providerId="LiveId" clId="{7A02D55F-A706-2C42-BC90-8C5C87B45BE8}" dt="2023-03-20T15:35:12.212" v="10" actId="1076"/>
          <ac:picMkLst>
            <pc:docMk/>
            <pc:sldMk cId="0" sldId="261"/>
            <ac:picMk id="11" creationId="{B452AD31-FDA5-3066-D1B7-703CDDA4FCE9}"/>
          </ac:picMkLst>
        </pc:picChg>
        <pc:picChg chg="del">
          <ac:chgData name="Catalina Poblete Molina" userId="fbdbbb9ec3f13918" providerId="LiveId" clId="{7A02D55F-A706-2C42-BC90-8C5C87B45BE8}" dt="2023-03-20T15:34:05.534" v="5" actId="478"/>
          <ac:picMkLst>
            <pc:docMk/>
            <pc:sldMk cId="0" sldId="261"/>
            <ac:picMk id="12" creationId="{E4E8C826-1BFE-C677-E9A9-3B905212A9B0}"/>
          </ac:picMkLst>
        </pc:picChg>
        <pc:picChg chg="add mod">
          <ac:chgData name="Catalina Poblete Molina" userId="fbdbbb9ec3f13918" providerId="LiveId" clId="{7A02D55F-A706-2C42-BC90-8C5C87B45BE8}" dt="2023-03-20T15:36:13.229" v="14" actId="1076"/>
          <ac:picMkLst>
            <pc:docMk/>
            <pc:sldMk cId="0" sldId="261"/>
            <ac:picMk id="13" creationId="{EBD6E1CD-6695-6E1B-4D90-0205A8C009F0}"/>
          </ac:picMkLst>
        </pc:picChg>
        <pc:picChg chg="del">
          <ac:chgData name="Catalina Poblete Molina" userId="fbdbbb9ec3f13918" providerId="LiveId" clId="{7A02D55F-A706-2C42-BC90-8C5C87B45BE8}" dt="2023-03-20T15:34:02.806" v="4" actId="478"/>
          <ac:picMkLst>
            <pc:docMk/>
            <pc:sldMk cId="0" sldId="261"/>
            <ac:picMk id="1026" creationId="{FD21EA80-F873-54D2-ABCD-4CC00D4D3BDD}"/>
          </ac:picMkLst>
        </pc:picChg>
      </pc:sldChg>
      <pc:sldChg chg="addSp delSp modSp mod ord">
        <pc:chgData name="Catalina Poblete Molina" userId="fbdbbb9ec3f13918" providerId="LiveId" clId="{7A02D55F-A706-2C42-BC90-8C5C87B45BE8}" dt="2023-03-20T15:37:03.463" v="32" actId="1076"/>
        <pc:sldMkLst>
          <pc:docMk/>
          <pc:sldMk cId="0" sldId="262"/>
        </pc:sldMkLst>
        <pc:spChg chg="del mod">
          <ac:chgData name="Catalina Poblete Molina" userId="fbdbbb9ec3f13918" providerId="LiveId" clId="{7A02D55F-A706-2C42-BC90-8C5C87B45BE8}" dt="2023-03-20T15:36:41.989" v="22" actId="478"/>
          <ac:spMkLst>
            <pc:docMk/>
            <pc:sldMk cId="0" sldId="262"/>
            <ac:spMk id="11" creationId="{00000000-0000-0000-0000-000000000000}"/>
          </ac:spMkLst>
        </pc:spChg>
        <pc:spChg chg="add mod">
          <ac:chgData name="Catalina Poblete Molina" userId="fbdbbb9ec3f13918" providerId="LiveId" clId="{7A02D55F-A706-2C42-BC90-8C5C87B45BE8}" dt="2023-03-20T15:37:03.463" v="32" actId="1076"/>
          <ac:spMkLst>
            <pc:docMk/>
            <pc:sldMk cId="0" sldId="262"/>
            <ac:spMk id="12" creationId="{8659EE87-A6B3-D76C-1F79-EEE364CCE66C}"/>
          </ac:spMkLst>
        </pc:spChg>
      </pc:sldChg>
      <pc:sldChg chg="del">
        <pc:chgData name="Catalina Poblete Molina" userId="fbdbbb9ec3f13918" providerId="LiveId" clId="{7A02D55F-A706-2C42-BC90-8C5C87B45BE8}" dt="2023-03-20T15:39:24.306" v="97" actId="2696"/>
        <pc:sldMkLst>
          <pc:docMk/>
          <pc:sldMk cId="0" sldId="263"/>
        </pc:sldMkLst>
      </pc:sldChg>
      <pc:sldChg chg="del">
        <pc:chgData name="Catalina Poblete Molina" userId="fbdbbb9ec3f13918" providerId="LiveId" clId="{7A02D55F-A706-2C42-BC90-8C5C87B45BE8}" dt="2023-03-20T15:39:24.720" v="98" actId="2696"/>
        <pc:sldMkLst>
          <pc:docMk/>
          <pc:sldMk cId="0" sldId="264"/>
        </pc:sldMkLst>
      </pc:sldChg>
      <pc:sldChg chg="del">
        <pc:chgData name="Catalina Poblete Molina" userId="fbdbbb9ec3f13918" providerId="LiveId" clId="{7A02D55F-A706-2C42-BC90-8C5C87B45BE8}" dt="2023-03-20T15:39:25.213" v="99" actId="2696"/>
        <pc:sldMkLst>
          <pc:docMk/>
          <pc:sldMk cId="0" sldId="265"/>
        </pc:sldMkLst>
      </pc:sldChg>
      <pc:sldChg chg="del">
        <pc:chgData name="Catalina Poblete Molina" userId="fbdbbb9ec3f13918" providerId="LiveId" clId="{7A02D55F-A706-2C42-BC90-8C5C87B45BE8}" dt="2023-03-20T15:39:25.762" v="100" actId="2696"/>
        <pc:sldMkLst>
          <pc:docMk/>
          <pc:sldMk cId="0" sldId="266"/>
        </pc:sldMkLst>
      </pc:sldChg>
      <pc:sldChg chg="addSp delSp modSp mod delAnim">
        <pc:chgData name="Catalina Poblete Molina" userId="fbdbbb9ec3f13918" providerId="LiveId" clId="{7A02D55F-A706-2C42-BC90-8C5C87B45BE8}" dt="2023-03-20T15:41:14.769" v="118" actId="14100"/>
        <pc:sldMkLst>
          <pc:docMk/>
          <pc:sldMk cId="0" sldId="276"/>
        </pc:sldMkLst>
        <pc:spChg chg="del">
          <ac:chgData name="Catalina Poblete Molina" userId="fbdbbb9ec3f13918" providerId="LiveId" clId="{7A02D55F-A706-2C42-BC90-8C5C87B45BE8}" dt="2023-03-20T15:40:09.260" v="110" actId="478"/>
          <ac:spMkLst>
            <pc:docMk/>
            <pc:sldMk cId="0" sldId="276"/>
            <ac:spMk id="10" creationId="{B46062D9-09E2-31F6-3DA9-74E4D433BA2F}"/>
          </ac:spMkLst>
        </pc:spChg>
        <pc:picChg chg="del">
          <ac:chgData name="Catalina Poblete Molina" userId="fbdbbb9ec3f13918" providerId="LiveId" clId="{7A02D55F-A706-2C42-BC90-8C5C87B45BE8}" dt="2023-03-20T15:40:06.717" v="109" actId="478"/>
          <ac:picMkLst>
            <pc:docMk/>
            <pc:sldMk cId="0" sldId="276"/>
            <ac:picMk id="9" creationId="{94828078-D70E-3F3B-53D3-C7BCB2350E06}"/>
          </ac:picMkLst>
        </pc:picChg>
        <pc:picChg chg="add mod">
          <ac:chgData name="Catalina Poblete Molina" userId="fbdbbb9ec3f13918" providerId="LiveId" clId="{7A02D55F-A706-2C42-BC90-8C5C87B45BE8}" dt="2023-03-20T15:40:37.236" v="114" actId="14100"/>
          <ac:picMkLst>
            <pc:docMk/>
            <pc:sldMk cId="0" sldId="276"/>
            <ac:picMk id="11" creationId="{2ACA5EBE-524D-1CF0-AFF2-84034929153E}"/>
          </ac:picMkLst>
        </pc:picChg>
        <pc:picChg chg="add mod">
          <ac:chgData name="Catalina Poblete Molina" userId="fbdbbb9ec3f13918" providerId="LiveId" clId="{7A02D55F-A706-2C42-BC90-8C5C87B45BE8}" dt="2023-03-20T15:41:14.769" v="118" actId="14100"/>
          <ac:picMkLst>
            <pc:docMk/>
            <pc:sldMk cId="0" sldId="276"/>
            <ac:picMk id="13" creationId="{B5377046-5A63-477D-D0BE-AEC5011417A1}"/>
          </ac:picMkLst>
        </pc:picChg>
      </pc:sldChg>
      <pc:sldChg chg="addSp delSp modSp mod">
        <pc:chgData name="Catalina Poblete Molina" userId="fbdbbb9ec3f13918" providerId="LiveId" clId="{7A02D55F-A706-2C42-BC90-8C5C87B45BE8}" dt="2023-03-20T15:41:29.688" v="123"/>
        <pc:sldMkLst>
          <pc:docMk/>
          <pc:sldMk cId="0" sldId="277"/>
        </pc:sldMkLst>
        <pc:picChg chg="del mod">
          <ac:chgData name="Catalina Poblete Molina" userId="fbdbbb9ec3f13918" providerId="LiveId" clId="{7A02D55F-A706-2C42-BC90-8C5C87B45BE8}" dt="2023-03-20T15:41:19.301" v="120" actId="478"/>
          <ac:picMkLst>
            <pc:docMk/>
            <pc:sldMk cId="0" sldId="277"/>
            <ac:picMk id="10" creationId="{B44D05D0-8271-6884-B148-4E6259F61288}"/>
          </ac:picMkLst>
        </pc:picChg>
        <pc:picChg chg="add mod">
          <ac:chgData name="Catalina Poblete Molina" userId="fbdbbb9ec3f13918" providerId="LiveId" clId="{7A02D55F-A706-2C42-BC90-8C5C87B45BE8}" dt="2023-03-20T15:41:29.688" v="123"/>
          <ac:picMkLst>
            <pc:docMk/>
            <pc:sldMk cId="0" sldId="277"/>
            <ac:picMk id="11" creationId="{27B6947D-4EFA-E66A-7139-22C2A770ECEA}"/>
          </ac:picMkLst>
        </pc:picChg>
        <pc:picChg chg="del mod">
          <ac:chgData name="Catalina Poblete Molina" userId="fbdbbb9ec3f13918" providerId="LiveId" clId="{7A02D55F-A706-2C42-BC90-8C5C87B45BE8}" dt="2023-03-20T15:41:20.053" v="122" actId="478"/>
          <ac:picMkLst>
            <pc:docMk/>
            <pc:sldMk cId="0" sldId="277"/>
            <ac:picMk id="12" creationId="{7293A7EA-3A82-9730-09FD-7391D4811842}"/>
          </ac:picMkLst>
        </pc:picChg>
      </pc:sldChg>
      <pc:sldChg chg="modSp mod ord">
        <pc:chgData name="Catalina Poblete Molina" userId="fbdbbb9ec3f13918" providerId="LiveId" clId="{7A02D55F-A706-2C42-BC90-8C5C87B45BE8}" dt="2023-03-20T15:39:56.742" v="108" actId="20577"/>
        <pc:sldMkLst>
          <pc:docMk/>
          <pc:sldMk cId="3063367709" sldId="287"/>
        </pc:sldMkLst>
        <pc:spChg chg="mod">
          <ac:chgData name="Catalina Poblete Molina" userId="fbdbbb9ec3f13918" providerId="LiveId" clId="{7A02D55F-A706-2C42-BC90-8C5C87B45BE8}" dt="2023-03-20T15:39:56.742" v="108" actId="20577"/>
          <ac:spMkLst>
            <pc:docMk/>
            <pc:sldMk cId="3063367709" sldId="287"/>
            <ac:spMk id="11" creationId="{96B97575-ABD9-47C4-F8CA-7FCC99D96974}"/>
          </ac:spMkLst>
        </pc:spChg>
      </pc:sldChg>
      <pc:sldChg chg="del">
        <pc:chgData name="Catalina Poblete Molina" userId="fbdbbb9ec3f13918" providerId="LiveId" clId="{7A02D55F-A706-2C42-BC90-8C5C87B45BE8}" dt="2023-03-20T15:39:26.248" v="101" actId="2696"/>
        <pc:sldMkLst>
          <pc:docMk/>
          <pc:sldMk cId="3955850253" sldId="292"/>
        </pc:sldMkLst>
      </pc:sldChg>
      <pc:sldChg chg="addSp delSp modSp mod delAnim modAnim">
        <pc:chgData name="Catalina Poblete Molina" userId="fbdbbb9ec3f13918" providerId="LiveId" clId="{7A02D55F-A706-2C42-BC90-8C5C87B45BE8}" dt="2023-03-20T15:39:18.787" v="96" actId="13926"/>
        <pc:sldMkLst>
          <pc:docMk/>
          <pc:sldMk cId="2460137438" sldId="297"/>
        </pc:sldMkLst>
        <pc:spChg chg="del">
          <ac:chgData name="Catalina Poblete Molina" userId="fbdbbb9ec3f13918" providerId="LiveId" clId="{7A02D55F-A706-2C42-BC90-8C5C87B45BE8}" dt="2023-03-20T15:37:58.764" v="37" actId="478"/>
          <ac:spMkLst>
            <pc:docMk/>
            <pc:sldMk cId="2460137438" sldId="297"/>
            <ac:spMk id="13" creationId="{40D5BECA-9704-4EB1-3460-E8AEC7665DC6}"/>
          </ac:spMkLst>
        </pc:spChg>
        <pc:spChg chg="del">
          <ac:chgData name="Catalina Poblete Molina" userId="fbdbbb9ec3f13918" providerId="LiveId" clId="{7A02D55F-A706-2C42-BC90-8C5C87B45BE8}" dt="2023-03-20T15:38:01.487" v="38" actId="478"/>
          <ac:spMkLst>
            <pc:docMk/>
            <pc:sldMk cId="2460137438" sldId="297"/>
            <ac:spMk id="14" creationId="{F85C1020-2937-AF74-3870-5429569BBD2F}"/>
          </ac:spMkLst>
        </pc:spChg>
        <pc:spChg chg="del">
          <ac:chgData name="Catalina Poblete Molina" userId="fbdbbb9ec3f13918" providerId="LiveId" clId="{7A02D55F-A706-2C42-BC90-8C5C87B45BE8}" dt="2023-03-20T15:38:03.711" v="39" actId="478"/>
          <ac:spMkLst>
            <pc:docMk/>
            <pc:sldMk cId="2460137438" sldId="297"/>
            <ac:spMk id="16" creationId="{1C271E07-ED17-0302-B006-0C792BA70D8A}"/>
          </ac:spMkLst>
        </pc:spChg>
        <pc:spChg chg="del mod">
          <ac:chgData name="Catalina Poblete Molina" userId="fbdbbb9ec3f13918" providerId="LiveId" clId="{7A02D55F-A706-2C42-BC90-8C5C87B45BE8}" dt="2023-03-20T15:38:12.154" v="42" actId="478"/>
          <ac:spMkLst>
            <pc:docMk/>
            <pc:sldMk cId="2460137438" sldId="297"/>
            <ac:spMk id="17" creationId="{E1D1F866-4C9E-03C4-97AE-10904D2F7747}"/>
          </ac:spMkLst>
        </pc:spChg>
        <pc:spChg chg="del">
          <ac:chgData name="Catalina Poblete Molina" userId="fbdbbb9ec3f13918" providerId="LiveId" clId="{7A02D55F-A706-2C42-BC90-8C5C87B45BE8}" dt="2023-03-20T15:38:06.400" v="40" actId="478"/>
          <ac:spMkLst>
            <pc:docMk/>
            <pc:sldMk cId="2460137438" sldId="297"/>
            <ac:spMk id="18" creationId="{BC52928A-7698-EE8D-D5BF-CBDB513F32F0}"/>
          </ac:spMkLst>
        </pc:spChg>
        <pc:spChg chg="add del mod">
          <ac:chgData name="Catalina Poblete Molina" userId="fbdbbb9ec3f13918" providerId="LiveId" clId="{7A02D55F-A706-2C42-BC90-8C5C87B45BE8}" dt="2023-03-20T15:38:27.866" v="46"/>
          <ac:spMkLst>
            <pc:docMk/>
            <pc:sldMk cId="2460137438" sldId="297"/>
            <ac:spMk id="19" creationId="{6B5C13FE-1327-724A-6B1E-6F56BB894430}"/>
          </ac:spMkLst>
        </pc:spChg>
        <pc:spChg chg="add del mod">
          <ac:chgData name="Catalina Poblete Molina" userId="fbdbbb9ec3f13918" providerId="LiveId" clId="{7A02D55F-A706-2C42-BC90-8C5C87B45BE8}" dt="2023-03-20T15:38:27.866" v="46"/>
          <ac:spMkLst>
            <pc:docMk/>
            <pc:sldMk cId="2460137438" sldId="297"/>
            <ac:spMk id="20" creationId="{11A342F7-602A-43F0-3A14-078E1EC0561B}"/>
          </ac:spMkLst>
        </pc:spChg>
        <pc:spChg chg="add del mod">
          <ac:chgData name="Catalina Poblete Molina" userId="fbdbbb9ec3f13918" providerId="LiveId" clId="{7A02D55F-A706-2C42-BC90-8C5C87B45BE8}" dt="2023-03-20T15:38:27.866" v="46"/>
          <ac:spMkLst>
            <pc:docMk/>
            <pc:sldMk cId="2460137438" sldId="297"/>
            <ac:spMk id="21" creationId="{7C4BE77E-92B3-5299-D7A8-04464E2731F3}"/>
          </ac:spMkLst>
        </pc:spChg>
        <pc:spChg chg="add del mod">
          <ac:chgData name="Catalina Poblete Molina" userId="fbdbbb9ec3f13918" providerId="LiveId" clId="{7A02D55F-A706-2C42-BC90-8C5C87B45BE8}" dt="2023-03-20T15:38:27.866" v="46"/>
          <ac:spMkLst>
            <pc:docMk/>
            <pc:sldMk cId="2460137438" sldId="297"/>
            <ac:spMk id="22" creationId="{E05E71FB-DE19-7E81-7DFF-17F573A1FB95}"/>
          </ac:spMkLst>
        </pc:spChg>
        <pc:spChg chg="add mod">
          <ac:chgData name="Catalina Poblete Molina" userId="fbdbbb9ec3f13918" providerId="LiveId" clId="{7A02D55F-A706-2C42-BC90-8C5C87B45BE8}" dt="2023-03-20T15:38:40.030" v="53" actId="1076"/>
          <ac:spMkLst>
            <pc:docMk/>
            <pc:sldMk cId="2460137438" sldId="297"/>
            <ac:spMk id="23" creationId="{2833CB59-CD9E-CB0E-A46D-BACBD3C72D5B}"/>
          </ac:spMkLst>
        </pc:spChg>
        <pc:spChg chg="add mod">
          <ac:chgData name="Catalina Poblete Molina" userId="fbdbbb9ec3f13918" providerId="LiveId" clId="{7A02D55F-A706-2C42-BC90-8C5C87B45BE8}" dt="2023-03-20T15:38:44.030" v="55" actId="1076"/>
          <ac:spMkLst>
            <pc:docMk/>
            <pc:sldMk cId="2460137438" sldId="297"/>
            <ac:spMk id="24" creationId="{D6B59102-B501-9D1F-4A10-B04CE0360C91}"/>
          </ac:spMkLst>
        </pc:spChg>
        <pc:spChg chg="add mod">
          <ac:chgData name="Catalina Poblete Molina" userId="fbdbbb9ec3f13918" providerId="LiveId" clId="{7A02D55F-A706-2C42-BC90-8C5C87B45BE8}" dt="2023-03-20T15:38:46.130" v="56" actId="1076"/>
          <ac:spMkLst>
            <pc:docMk/>
            <pc:sldMk cId="2460137438" sldId="297"/>
            <ac:spMk id="25" creationId="{38F0090B-4117-5D65-E167-D6869595892A}"/>
          </ac:spMkLst>
        </pc:spChg>
        <pc:spChg chg="add mod">
          <ac:chgData name="Catalina Poblete Molina" userId="fbdbbb9ec3f13918" providerId="LiveId" clId="{7A02D55F-A706-2C42-BC90-8C5C87B45BE8}" dt="2023-03-20T15:38:49.342" v="58" actId="1076"/>
          <ac:spMkLst>
            <pc:docMk/>
            <pc:sldMk cId="2460137438" sldId="297"/>
            <ac:spMk id="26" creationId="{E6F06666-751F-BCDF-E1A9-B8451CD79043}"/>
          </ac:spMkLst>
        </pc:spChg>
        <pc:spChg chg="add mod">
          <ac:chgData name="Catalina Poblete Molina" userId="fbdbbb9ec3f13918" providerId="LiveId" clId="{7A02D55F-A706-2C42-BC90-8C5C87B45BE8}" dt="2023-03-20T15:39:18.787" v="96" actId="13926"/>
          <ac:spMkLst>
            <pc:docMk/>
            <pc:sldMk cId="2460137438" sldId="297"/>
            <ac:spMk id="27" creationId="{AFD93A6B-56F8-C5AB-B991-5245679130E0}"/>
          </ac:spMkLst>
        </pc:spChg>
        <pc:picChg chg="del">
          <ac:chgData name="Catalina Poblete Molina" userId="fbdbbb9ec3f13918" providerId="LiveId" clId="{7A02D55F-A706-2C42-BC90-8C5C87B45BE8}" dt="2023-03-20T15:37:38.423" v="33" actId="478"/>
          <ac:picMkLst>
            <pc:docMk/>
            <pc:sldMk cId="2460137438" sldId="297"/>
            <ac:picMk id="11" creationId="{0F6FDFB1-F0C3-E0D2-42BE-B4DC00CC5D65}"/>
          </ac:picMkLst>
        </pc:picChg>
        <pc:picChg chg="add mod">
          <ac:chgData name="Catalina Poblete Molina" userId="fbdbbb9ec3f13918" providerId="LiveId" clId="{7A02D55F-A706-2C42-BC90-8C5C87B45BE8}" dt="2023-03-20T15:38:27.450" v="45" actId="1076"/>
          <ac:picMkLst>
            <pc:docMk/>
            <pc:sldMk cId="2460137438" sldId="297"/>
            <ac:picMk id="12" creationId="{12932AFB-284C-A4EE-3319-E5C276B6D5AC}"/>
          </ac:picMkLst>
        </pc:picChg>
      </pc:sldChg>
      <pc:sldChg chg="modSp add mod setBg modAnim">
        <pc:chgData name="Catalina Poblete Molina" userId="fbdbbb9ec3f13918" providerId="LiveId" clId="{7A02D55F-A706-2C42-BC90-8C5C87B45BE8}" dt="2023-03-20T15:47:51.688" v="187" actId="207"/>
        <pc:sldMkLst>
          <pc:docMk/>
          <pc:sldMk cId="18753140" sldId="322"/>
        </pc:sldMkLst>
        <pc:spChg chg="mod">
          <ac:chgData name="Catalina Poblete Molina" userId="fbdbbb9ec3f13918" providerId="LiveId" clId="{7A02D55F-A706-2C42-BC90-8C5C87B45BE8}" dt="2023-03-20T15:45:09.816" v="142" actId="2711"/>
          <ac:spMkLst>
            <pc:docMk/>
            <pc:sldMk cId="18753140" sldId="322"/>
            <ac:spMk id="2" creationId="{71C462CA-D2A6-DC4C-AC1E-0D0139080CCA}"/>
          </ac:spMkLst>
        </pc:spChg>
        <pc:spChg chg="mod">
          <ac:chgData name="Catalina Poblete Molina" userId="fbdbbb9ec3f13918" providerId="LiveId" clId="{7A02D55F-A706-2C42-BC90-8C5C87B45BE8}" dt="2023-03-20T15:45:16.471" v="143" actId="2711"/>
          <ac:spMkLst>
            <pc:docMk/>
            <pc:sldMk cId="18753140" sldId="322"/>
            <ac:spMk id="100" creationId="{FCD79FDA-81D6-5147-AF6E-69DEC3E8A971}"/>
          </ac:spMkLst>
        </pc:spChg>
        <pc:spChg chg="mod">
          <ac:chgData name="Catalina Poblete Molina" userId="fbdbbb9ec3f13918" providerId="LiveId" clId="{7A02D55F-A706-2C42-BC90-8C5C87B45BE8}" dt="2023-03-20T15:45:20.798" v="144" actId="2711"/>
          <ac:spMkLst>
            <pc:docMk/>
            <pc:sldMk cId="18753140" sldId="322"/>
            <ac:spMk id="101" creationId="{CBE4B5DD-5835-7F44-AAA3-6E1D15E545C0}"/>
          </ac:spMkLst>
        </pc:spChg>
        <pc:spChg chg="mod">
          <ac:chgData name="Catalina Poblete Molina" userId="fbdbbb9ec3f13918" providerId="LiveId" clId="{7A02D55F-A706-2C42-BC90-8C5C87B45BE8}" dt="2023-03-20T15:45:25.019" v="145" actId="2711"/>
          <ac:spMkLst>
            <pc:docMk/>
            <pc:sldMk cId="18753140" sldId="322"/>
            <ac:spMk id="102" creationId="{3050852C-6AEE-3849-9D7E-A5E194AB2F01}"/>
          </ac:spMkLst>
        </pc:spChg>
        <pc:spChg chg="mod">
          <ac:chgData name="Catalina Poblete Molina" userId="fbdbbb9ec3f13918" providerId="LiveId" clId="{7A02D55F-A706-2C42-BC90-8C5C87B45BE8}" dt="2023-03-20T15:45:29.719" v="146" actId="2711"/>
          <ac:spMkLst>
            <pc:docMk/>
            <pc:sldMk cId="18753140" sldId="322"/>
            <ac:spMk id="103" creationId="{0D9BBB92-ADED-E64C-822B-71C66A2A43B2}"/>
          </ac:spMkLst>
        </pc:spChg>
        <pc:spChg chg="mod">
          <ac:chgData name="Catalina Poblete Molina" userId="fbdbbb9ec3f13918" providerId="LiveId" clId="{7A02D55F-A706-2C42-BC90-8C5C87B45BE8}" dt="2023-03-20T15:45:34.587" v="147" actId="2711"/>
          <ac:spMkLst>
            <pc:docMk/>
            <pc:sldMk cId="18753140" sldId="322"/>
            <ac:spMk id="104" creationId="{41A1297D-B8FE-F049-BD1D-DFEDAFC47998}"/>
          </ac:spMkLst>
        </pc:spChg>
        <pc:spChg chg="mod">
          <ac:chgData name="Catalina Poblete Molina" userId="fbdbbb9ec3f13918" providerId="LiveId" clId="{7A02D55F-A706-2C42-BC90-8C5C87B45BE8}" dt="2023-03-20T15:46:01.725" v="156" actId="404"/>
          <ac:spMkLst>
            <pc:docMk/>
            <pc:sldMk cId="18753140" sldId="322"/>
            <ac:spMk id="105" creationId="{1E47A7E7-8BFC-0848-982B-160644507A82}"/>
          </ac:spMkLst>
        </pc:spChg>
        <pc:spChg chg="mod">
          <ac:chgData name="Catalina Poblete Molina" userId="fbdbbb9ec3f13918" providerId="LiveId" clId="{7A02D55F-A706-2C42-BC90-8C5C87B45BE8}" dt="2023-03-20T15:46:17.585" v="162" actId="404"/>
          <ac:spMkLst>
            <pc:docMk/>
            <pc:sldMk cId="18753140" sldId="322"/>
            <ac:spMk id="106" creationId="{EB760553-B17E-C044-AD49-469FCE47FB55}"/>
          </ac:spMkLst>
        </pc:spChg>
        <pc:spChg chg="mod">
          <ac:chgData name="Catalina Poblete Molina" userId="fbdbbb9ec3f13918" providerId="LiveId" clId="{7A02D55F-A706-2C42-BC90-8C5C87B45BE8}" dt="2023-03-20T15:47:04.786" v="180" actId="207"/>
          <ac:spMkLst>
            <pc:docMk/>
            <pc:sldMk cId="18753140" sldId="322"/>
            <ac:spMk id="107" creationId="{34548A99-0438-C04F-9C9F-BFEE098C546E}"/>
          </ac:spMkLst>
        </pc:spChg>
        <pc:spChg chg="mod">
          <ac:chgData name="Catalina Poblete Molina" userId="fbdbbb9ec3f13918" providerId="LiveId" clId="{7A02D55F-A706-2C42-BC90-8C5C87B45BE8}" dt="2023-03-20T15:47:08.627" v="181" actId="207"/>
          <ac:spMkLst>
            <pc:docMk/>
            <pc:sldMk cId="18753140" sldId="322"/>
            <ac:spMk id="108" creationId="{BD171D7D-CD7E-D44D-9223-1B9C4E9C0B32}"/>
          </ac:spMkLst>
        </pc:spChg>
        <pc:spChg chg="mod">
          <ac:chgData name="Catalina Poblete Molina" userId="fbdbbb9ec3f13918" providerId="LiveId" clId="{7A02D55F-A706-2C42-BC90-8C5C87B45BE8}" dt="2023-03-20T15:47:30.110" v="185" actId="207"/>
          <ac:spMkLst>
            <pc:docMk/>
            <pc:sldMk cId="18753140" sldId="322"/>
            <ac:spMk id="109" creationId="{0F85D483-199A-7644-8676-207980B40FCA}"/>
          </ac:spMkLst>
        </pc:spChg>
        <pc:spChg chg="mod">
          <ac:chgData name="Catalina Poblete Molina" userId="fbdbbb9ec3f13918" providerId="LiveId" clId="{7A02D55F-A706-2C42-BC90-8C5C87B45BE8}" dt="2023-03-20T15:47:51.688" v="187" actId="207"/>
          <ac:spMkLst>
            <pc:docMk/>
            <pc:sldMk cId="18753140" sldId="322"/>
            <ac:spMk id="110" creationId="{95FECA3A-A14A-C34A-BC80-0C995148E991}"/>
          </ac:spMkLst>
        </pc:spChg>
        <pc:spChg chg="mod">
          <ac:chgData name="Catalina Poblete Molina" userId="fbdbbb9ec3f13918" providerId="LiveId" clId="{7A02D55F-A706-2C42-BC90-8C5C87B45BE8}" dt="2023-03-20T15:46:54.505" v="178" actId="1076"/>
          <ac:spMkLst>
            <pc:docMk/>
            <pc:sldMk cId="18753140" sldId="322"/>
            <ac:spMk id="111" creationId="{C04006FF-4376-B54D-9A78-43813437379F}"/>
          </ac:spMkLst>
        </pc:spChg>
        <pc:spChg chg="mod">
          <ac:chgData name="Catalina Poblete Molina" userId="fbdbbb9ec3f13918" providerId="LiveId" clId="{7A02D55F-A706-2C42-BC90-8C5C87B45BE8}" dt="2023-03-20T15:47:40.210" v="186" actId="207"/>
          <ac:spMkLst>
            <pc:docMk/>
            <pc:sldMk cId="18753140" sldId="322"/>
            <ac:spMk id="112" creationId="{098679A4-9370-3949-82E9-34659CAE1919}"/>
          </ac:spMkLst>
        </pc:spChg>
        <pc:spChg chg="mod">
          <ac:chgData name="Catalina Poblete Molina" userId="fbdbbb9ec3f13918" providerId="LiveId" clId="{7A02D55F-A706-2C42-BC90-8C5C87B45BE8}" dt="2023-03-20T15:45:53.908" v="154" actId="2711"/>
          <ac:spMkLst>
            <pc:docMk/>
            <pc:sldMk cId="18753140" sldId="322"/>
            <ac:spMk id="650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35090 10575 12287,'-22'-9'0,"1"-6"0,-1-4 0,0 0 0,1 2 0,-1 3 0,1-3 0,-1 0 0,0 0 0,1 3 0,-10 0 0,4-1 0,-9 1 0,-2 0 0,0-1 0,-1 3 0,3 0 0,-2 3 0,-5-1 0,-5 5 0,-3 3 0,4 4 0,3 3 0,6 5 0,2 2 0,2 4 0,6 1 0,6-2 0,8 4 0,-1-5 0,11 0 0,8-6 0,11-16 0,-6-1 0,1-6 0,0 1 0,4 0 0,5 2 0,5 2 0,2 5 0,3 3 0,0 2 0,2 0 0,-4 0 0,11 0 0,5 0 0,7 0 0,6 0 0,4 0 0,2 0 0,5 0 0,7 0 0,13 0 0,11 0 0,7 2 0,3 6 0,0-6 0,0 5 0,0-4 0,-5-3 0,-9 0 0,-15 0 0,-10 0 0,-4 0 0,0 0 0,0-3 0,-1-2 0,-1-4 0,-6-3 0,3 5 0,-10-5 0,-2 2 0,-4 3 0,-8 0 0,-8-1 0,-6 1 0,-5 0 0,-3 0 0,-7 0 0,8 7 0,1 0 0,1 2 0,0 3 0,-3 2 0,3-2 0,2-3 0,3-2 0,0 0 0,-1 0 0,1 0 0,-1 0 0,1 0 0,-1 0 0,1 3 0,0 1 0,-1 4 0,1-4 0,-1 1 0,1 2 0,0-2 0,-1 7 0,1 0 0,-1 0 0,1 3 0,-1-1 0,1-2 0,-3 0 0,-2-3 0,-3 3 0,3-2 0,2 0 0,-7-1 0,-7-4 0,-10 2 0,-7-9 0,-9-10 0,-1-3 0,1 3 0,-1 0 0,-2 3 0,-2-3 0,-3 0 0,0-2 0,0-1 0,1 1 0,-4 2 0,4-5 0,-8 3 0,-5-1 0,-2 1 0,-3-1 0,-7 1 0,-11 2 0,-15 2 0,-15 3 0,-14 0 0,-9 2 0,-3 3 0,5 2 0,14 0 0,5 2 0,5 3 0,5 5 0,6-1 0,6 1 0,2-5 0,3-3 0,4-2 0,7 0 0,8 0 0,4 0 0,6 0 0,1 0 0,6-2 0,2-3 0,7-5 0,4 1 0,6-1 0,12 3 0,2 7 0,12 0 0,7-3 0,2-1 0,1-4 0,0 4 0,2 1 0,4 3 0,6 0 0,11 0 0,8 0 0,10 0 0,8 0 0,6 3 0,5 1 0,2 6 0,4 0 0,6-1 0,9-2 0,10 3 0,-52-9 0,2 0 0,6 3 0,1 0 0,2-3 0,0 0 0,-3-1 0,-1 0 0,-4 0 0,-1 0 0,55 0 0,-1 0 0,3-2 0,0-3 0,-7-2 0,-10 2 0,-12 0 0,-10-2 0,-11 4 0,-20-4 0,-19 5 0,-19 2 0,-19 0 0,-12 0 0,-10 0 0,-9 0 0,-13 0 0,-13 0 0,-13 0 0,-17 0 0,-9 0 0,-7 0 0,-7 0 0,-1 2 0,1 3 0,1 2 0,-1 0 0,55-2 0,-1 0 0,-4 1 0,-2 0 0,-7 0 0,1 0 0,0 3 0,1 1 0,-2-3 0,1 1 0,4 1 0,0 1 0,3-1 0,0 1 0,-2-1 0,1-1 0,0-1 0,1 0 0,1 0 0,2 1 0,-50 6 0,17-2 0,19-3 0,11-4 0,11-2 0,7-3 0,14 0 0,7 0 0,5 0 0,2 0 0,1-3 0,4-2 0,12-4 0,19-3 0,6 7 0,23-12 0,-2 10 0,9 0 0,3 0 0,2 0 0,0-1 0,5 1 0,5 0 0,9 0 0,10 0 0,9-1 0,6 4 0,1 1 0,8 3 0,3 0 0,6 0 0,-54 0 0,1 0 0,5 0 0,1 0 0,4 0 0,1 0 0,4 0 0,0 0 0,3 0 0,-1 0 0,0 0 0,-1 0 0,-3 0 0,-1 0 0,-5 0 0,-3 0 0,-3 0 0,-2 0 0,54 0 0,-9 0 0,-5 0 0,-14 0 0,-25 0 0,-30 0 0,-29 0 0,-29 0 0,-22 0 0,-18 0 0,-16 0 0,-20 0 0,-15 0 0,53 1 0,-1 1 0,-2 0 0,0 0 0,1 2 0,-1 0 0,-3-1 0,-1 1 0,-3-1 0,-2 1 0,-6 0 0,-1 2 0,-1-1 0,-1 2 0,-3 0 0,-1 0 0,-2 0 0,-2 0 0,-5 1 0,-2-1 0,-9 0 0,-2 0 0,-1 3 0,0-1 0,7 0 0,2-1 0,7-1 0,1 0 0,6 1 0,1-1 0,2 0 0,0 0 0,5-1 0,0 0 0,7 0 0,3 0 0,-42 6 0,32 3 0,24-3 0,19 7 0,15-17 0,30 8 0,15-10 0</inkml:trace>
  <inkml:trace contextRef="#ctx0" brushRef="#br0">43657 5072 12287,'-85'-10'0,"0"1"0,3 1 0,1 1 0,5 3 0,1 1 0,-4 2 0,-1 2 0,5 3 0,-1 2 0,1 3 0,-1 3 0,2 4 0,2 2 0,11 1 0,2 3 0,-42 21 0,8 2 0,-1 6 0,-6 6 0,47-25 0,0 1 0,0 2 0,1 2 0,2 2 0,1 3 0,4 3 0,2 2 0,2 3 0,3 3 0,-1 2 0,1 2 0,0 5 0,2 1 0,-3 4 0,1 3 0,0 4 0,1 3 0,-1 4 0,0 1 0,-1 3 0,1 0 0,-3 3 0,0-1 0,1 1 0,1-1 0,3-1 0,0 1 0,0 2 0,3-1 0,7-5 0,4 0 0,1 2 0,1 0 0,2 1 0,3 1 0,1-1 0,1 0 0,1 2 0,0 0 0,3 0 0,1 1 0,2 1 0,0 0 0,4-3 0,2 1 0,2-1 0,3 1 0,5-1 0,4 1 0,5 3 0,5 0 0,6-1 0,5-2 0,5-3 0,4 0 0,3 1 0,4-2 0,7-1 0,2 0 0,2 1 0,1 0 0,1-2 0,1-1 0,-2-5 0,1-1 0,0-5 0,2-1 0,2-3 0,3-3 0,6 1 0,4-3 0,5-1 0,3-3 0,1 0 0,0-3 0,-3-4 0,1-2 0,-2-2 0,0-3-40,5-2 1,1-3 0,5 0-1,2-4 1,8-5 0,2-3 0,-2-3-1,0-3 1,-2-4 0,1-3-1,2-3 1,2-3 0,2-4 0,1-4-1,2-3 1,0-4 0,2-5 0,-1-5-1,2-4 1,-1-4 0,0-4-1,-2-5 1,-1-2 0,-2-5 0,-1-3-1,-2-3 40,-34 13 0,0-1 0,-2-1 0,2-4 0,-2-1 0,0-2 0,0-2 0,-1-2 0,-1 0 0,-4 0 0,-2 0 0,0-2 0,28-25 0,-2-4 0,-30 24 0,-1-1 0,-1-3 0,1-3 0,0-2 0,-3-2 0,0-2 0,-1-2 0,-3 0 0,-2-1 0,-2-1 0,-3-1 0,-4 1 0,-2-1 0,-2 0 0,-2-2 0,-2 0 0,-1-1 0,-2-1 0,-2-2 0,0 0 0,-1 0 0,0-1 0,-3-1 0,-1 2 0,-1-1 0,-2 0 0,7-39 0,-4 0 0,-2 5 0,-5 0 0,-10 3 0,-5-1 0,-4 2 0,-5 0 0,-8-2 0,-6 1 0,-7-2 0,-7 0 0,-5 2 0,-6 2 0,-5 3 0,-4 3 0,-3 2 0,-3 1 0,-5 0 0,-3 1 0,19 31 0,-3 0 0,-2 2 0,-5 0 0,-4 1 0,-1 2 0,-5 1 0,-2 1 0,-2 2 0,-5-3 0,-2 2 0,-1 2 0,0 3 0,0 1 0,-1 2 0,-6-1 0,-1 1 0,-2 1 0,-5 2 0,-1 1 0,-2 1 0,-3 2 0,-1 2 0,-1 2 0,-2 1 0,-1 3 0,-1 1 0,1 3 0,-2 3 0,0 2 0,-1 3 0,-1 3 0,-1 2 0,0 3 0,-2 3 0,0 2 0,-3 1 0,-1 3 0,-1 3 0,-1 1 0,0 3 0,-1 3 0,28 2 0,1 1 0,-1 1 0,1 3-118,-1 3 1,0 1 0,1 2 0,-1 3 0,-1 2 0,-1 3 0,0 2 0,0 3 0,-4 3 0,1 4 0,-1 2 0,1 1 0,-1 3 0,0 2 0,1 2 0,0 1 0,-1 4 0,1 1 0,0 2 0,1 2 117,1 1 0,0 2 0,0 1 0,2 1 0,1 1 0,0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15BEE-2227-1642-8C4C-3145E36F9254}" type="datetimeFigureOut">
              <a:rPr lang="es-CL" smtClean="0"/>
              <a:t>22-03-23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94999-8B5D-D740-AA41-DE6DC2A5DA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89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64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229400" y="2320526"/>
            <a:ext cx="6285600" cy="19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1836774" y="2859876"/>
            <a:ext cx="1622400" cy="8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2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229100" y="4536276"/>
            <a:ext cx="6286200" cy="20586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 rot="-5400000">
            <a:off x="11321720" y="3007943"/>
            <a:ext cx="10766336" cy="4271078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18" name="Google Shape;18;p3"/>
          <p:cNvGrpSpPr/>
          <p:nvPr/>
        </p:nvGrpSpPr>
        <p:grpSpPr>
          <a:xfrm rot="-3722607" flipH="1">
            <a:off x="17758247" y="1382827"/>
            <a:ext cx="504798" cy="1610978"/>
            <a:chOff x="8478897" y="4127025"/>
            <a:chExt cx="252400" cy="805492"/>
          </a:xfrm>
        </p:grpSpPr>
        <p:sp>
          <p:nvSpPr>
            <p:cNvPr id="19" name="Google Shape;19;p3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23" name="Google Shape;23;p3"/>
          <p:cNvGrpSpPr/>
          <p:nvPr/>
        </p:nvGrpSpPr>
        <p:grpSpPr>
          <a:xfrm>
            <a:off x="16752741" y="8421473"/>
            <a:ext cx="1320002" cy="1167990"/>
            <a:chOff x="8222283" y="2519761"/>
            <a:chExt cx="660001" cy="583995"/>
          </a:xfrm>
        </p:grpSpPr>
        <p:sp>
          <p:nvSpPr>
            <p:cNvPr id="24" name="Google Shape;24;p3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sp>
        <p:nvSpPr>
          <p:cNvPr id="29" name="Google Shape;29;p3"/>
          <p:cNvSpPr/>
          <p:nvPr/>
        </p:nvSpPr>
        <p:spPr>
          <a:xfrm>
            <a:off x="-2495570" y="6820024"/>
            <a:ext cx="5966120" cy="3466976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30" name="Google Shape;30;p3"/>
          <p:cNvGrpSpPr/>
          <p:nvPr/>
        </p:nvGrpSpPr>
        <p:grpSpPr>
          <a:xfrm rot="4750868">
            <a:off x="2010602" y="8986929"/>
            <a:ext cx="610468" cy="608954"/>
            <a:chOff x="1548327" y="2761296"/>
            <a:chExt cx="305242" cy="304485"/>
          </a:xfrm>
        </p:grpSpPr>
        <p:sp>
          <p:nvSpPr>
            <p:cNvPr id="31" name="Google Shape;31;p3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sp>
        <p:nvSpPr>
          <p:cNvPr id="34" name="Google Shape;34;p3"/>
          <p:cNvSpPr/>
          <p:nvPr/>
        </p:nvSpPr>
        <p:spPr>
          <a:xfrm rot="10800000">
            <a:off x="252954" y="7916712"/>
            <a:ext cx="662376" cy="504748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78094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4.svg"/><Relationship Id="rId7" Type="http://schemas.openxmlformats.org/officeDocument/2006/relationships/image" Target="../media/image3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24.svg"/><Relationship Id="rId7" Type="http://schemas.openxmlformats.org/officeDocument/2006/relationships/image" Target="../media/image3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4.svg"/><Relationship Id="rId7" Type="http://schemas.openxmlformats.org/officeDocument/2006/relationships/image" Target="../media/image4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17.svg"/><Relationship Id="rId10" Type="http://schemas.openxmlformats.org/officeDocument/2006/relationships/image" Target="../media/image45.png"/><Relationship Id="rId4" Type="http://schemas.openxmlformats.org/officeDocument/2006/relationships/image" Target="../media/image16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10.sv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svg"/><Relationship Id="rId7" Type="http://schemas.openxmlformats.org/officeDocument/2006/relationships/image" Target="../media/image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1.gif"/><Relationship Id="rId5" Type="http://schemas.openxmlformats.org/officeDocument/2006/relationships/image" Target="../media/image17.svg"/><Relationship Id="rId10" Type="http://schemas.openxmlformats.org/officeDocument/2006/relationships/image" Target="../media/image20.gif"/><Relationship Id="rId4" Type="http://schemas.openxmlformats.org/officeDocument/2006/relationships/image" Target="../media/image16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rxAeMVf2-U?feature=oembe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7.svg"/><Relationship Id="rId10" Type="http://schemas.openxmlformats.org/officeDocument/2006/relationships/image" Target="../media/image29.jpg"/><Relationship Id="rId4" Type="http://schemas.openxmlformats.org/officeDocument/2006/relationships/image" Target="../media/image16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9.svg"/><Relationship Id="rId7" Type="http://schemas.openxmlformats.org/officeDocument/2006/relationships/image" Target="../media/image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7.svg"/><Relationship Id="rId10" Type="http://schemas.openxmlformats.org/officeDocument/2006/relationships/hyperlink" Target="http://juegos.fundacioncrecer.net/letras/u/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9.svg"/><Relationship Id="rId7" Type="http://schemas.openxmlformats.org/officeDocument/2006/relationships/image" Target="../media/image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8295" y="111656"/>
            <a:ext cx="5845040" cy="5830484"/>
            <a:chOff x="0" y="0"/>
            <a:chExt cx="4589780" cy="4578350"/>
          </a:xfrm>
        </p:grpSpPr>
        <p:sp>
          <p:nvSpPr>
            <p:cNvPr id="3" name="Freeform 3"/>
            <p:cNvSpPr/>
            <p:nvPr/>
          </p:nvSpPr>
          <p:spPr>
            <a:xfrm>
              <a:off x="370840" y="342900"/>
              <a:ext cx="3860800" cy="3830320"/>
            </a:xfrm>
            <a:custGeom>
              <a:avLst/>
              <a:gdLst/>
              <a:ahLst/>
              <a:cxnLst/>
              <a:rect l="l" t="t" r="r" b="b"/>
              <a:pathLst>
                <a:path w="3860800" h="3830320">
                  <a:moveTo>
                    <a:pt x="33020" y="228600"/>
                  </a:moveTo>
                  <a:lnTo>
                    <a:pt x="33020" y="190500"/>
                  </a:lnTo>
                  <a:cubicBezTo>
                    <a:pt x="74930" y="190500"/>
                    <a:pt x="109220" y="156210"/>
                    <a:pt x="109220" y="114300"/>
                  </a:cubicBezTo>
                  <a:cubicBezTo>
                    <a:pt x="109220" y="72390"/>
                    <a:pt x="74930" y="38100"/>
                    <a:pt x="33020" y="38100"/>
                  </a:cubicBezTo>
                  <a:lnTo>
                    <a:pt x="33020" y="0"/>
                  </a:lnTo>
                  <a:cubicBezTo>
                    <a:pt x="96520" y="0"/>
                    <a:pt x="147320" y="50800"/>
                    <a:pt x="147320" y="114300"/>
                  </a:cubicBezTo>
                  <a:cubicBezTo>
                    <a:pt x="147320" y="177800"/>
                    <a:pt x="96520" y="228600"/>
                    <a:pt x="33020" y="228600"/>
                  </a:cubicBezTo>
                  <a:close/>
                  <a:moveTo>
                    <a:pt x="2032000" y="132080"/>
                  </a:moveTo>
                  <a:lnTo>
                    <a:pt x="2032000" y="93980"/>
                  </a:lnTo>
                  <a:lnTo>
                    <a:pt x="1803400" y="93980"/>
                  </a:lnTo>
                  <a:lnTo>
                    <a:pt x="1803400" y="132080"/>
                  </a:lnTo>
                  <a:lnTo>
                    <a:pt x="2032000" y="132080"/>
                  </a:lnTo>
                  <a:close/>
                  <a:moveTo>
                    <a:pt x="1917700" y="3830320"/>
                  </a:moveTo>
                  <a:cubicBezTo>
                    <a:pt x="1981200" y="3830320"/>
                    <a:pt x="2032000" y="3779520"/>
                    <a:pt x="2032000" y="3716020"/>
                  </a:cubicBezTo>
                  <a:lnTo>
                    <a:pt x="1993900" y="3716020"/>
                  </a:lnTo>
                  <a:cubicBezTo>
                    <a:pt x="1993900" y="3757930"/>
                    <a:pt x="1959610" y="3792220"/>
                    <a:pt x="1917700" y="3792220"/>
                  </a:cubicBezTo>
                  <a:cubicBezTo>
                    <a:pt x="1875790" y="3792220"/>
                    <a:pt x="1841500" y="3757930"/>
                    <a:pt x="1841500" y="3716020"/>
                  </a:cubicBezTo>
                  <a:lnTo>
                    <a:pt x="1803400" y="3716020"/>
                  </a:lnTo>
                  <a:cubicBezTo>
                    <a:pt x="1803400" y="3778250"/>
                    <a:pt x="1854200" y="3830320"/>
                    <a:pt x="1917700" y="3830320"/>
                  </a:cubicBezTo>
                  <a:close/>
                  <a:moveTo>
                    <a:pt x="946150" y="2856230"/>
                  </a:moveTo>
                  <a:cubicBezTo>
                    <a:pt x="946150" y="2919730"/>
                    <a:pt x="996950" y="2970530"/>
                    <a:pt x="1060450" y="2970530"/>
                  </a:cubicBezTo>
                  <a:lnTo>
                    <a:pt x="1060450" y="2932430"/>
                  </a:lnTo>
                  <a:cubicBezTo>
                    <a:pt x="1018540" y="2932430"/>
                    <a:pt x="984250" y="2898140"/>
                    <a:pt x="984250" y="2856230"/>
                  </a:cubicBezTo>
                  <a:cubicBezTo>
                    <a:pt x="984250" y="2814320"/>
                    <a:pt x="1018540" y="2780030"/>
                    <a:pt x="1060450" y="2780030"/>
                  </a:cubicBezTo>
                  <a:lnTo>
                    <a:pt x="1060450" y="2741930"/>
                  </a:lnTo>
                  <a:cubicBezTo>
                    <a:pt x="998220" y="2741930"/>
                    <a:pt x="946150" y="2794000"/>
                    <a:pt x="946150" y="2856230"/>
                  </a:cubicBezTo>
                  <a:close/>
                  <a:moveTo>
                    <a:pt x="161290" y="2034540"/>
                  </a:moveTo>
                  <a:lnTo>
                    <a:pt x="187960" y="2006600"/>
                  </a:lnTo>
                  <a:lnTo>
                    <a:pt x="26670" y="1845310"/>
                  </a:lnTo>
                  <a:lnTo>
                    <a:pt x="0" y="1871980"/>
                  </a:lnTo>
                  <a:lnTo>
                    <a:pt x="161290" y="2034540"/>
                  </a:lnTo>
                  <a:close/>
                  <a:moveTo>
                    <a:pt x="3860800" y="1052830"/>
                  </a:moveTo>
                  <a:lnTo>
                    <a:pt x="3860800" y="1014730"/>
                  </a:lnTo>
                  <a:lnTo>
                    <a:pt x="3632200" y="1014730"/>
                  </a:lnTo>
                  <a:lnTo>
                    <a:pt x="3632200" y="1052830"/>
                  </a:lnTo>
                  <a:lnTo>
                    <a:pt x="3860800" y="1052830"/>
                  </a:lnTo>
                  <a:close/>
                  <a:moveTo>
                    <a:pt x="3689350" y="1946910"/>
                  </a:moveTo>
                  <a:cubicBezTo>
                    <a:pt x="3689350" y="2010410"/>
                    <a:pt x="3740150" y="2061210"/>
                    <a:pt x="3803650" y="2061210"/>
                  </a:cubicBezTo>
                  <a:lnTo>
                    <a:pt x="3803650" y="2023110"/>
                  </a:lnTo>
                  <a:cubicBezTo>
                    <a:pt x="3761740" y="2023110"/>
                    <a:pt x="3727450" y="1988820"/>
                    <a:pt x="3727450" y="1946910"/>
                  </a:cubicBezTo>
                  <a:cubicBezTo>
                    <a:pt x="3727450" y="1905000"/>
                    <a:pt x="3761740" y="1870710"/>
                    <a:pt x="3803650" y="1870710"/>
                  </a:cubicBezTo>
                  <a:lnTo>
                    <a:pt x="3803650" y="1832610"/>
                  </a:lnTo>
                  <a:cubicBezTo>
                    <a:pt x="3741420" y="1832610"/>
                    <a:pt x="3689350" y="1883410"/>
                    <a:pt x="3689350" y="1946910"/>
                  </a:cubicBezTo>
                  <a:close/>
                  <a:moveTo>
                    <a:pt x="1972310" y="1029970"/>
                  </a:moveTo>
                  <a:cubicBezTo>
                    <a:pt x="1972310" y="966470"/>
                    <a:pt x="1921510" y="915670"/>
                    <a:pt x="1858010" y="915670"/>
                  </a:cubicBezTo>
                  <a:lnTo>
                    <a:pt x="1858010" y="953770"/>
                  </a:lnTo>
                  <a:cubicBezTo>
                    <a:pt x="1899920" y="953770"/>
                    <a:pt x="1934210" y="988060"/>
                    <a:pt x="1934210" y="1029970"/>
                  </a:cubicBezTo>
                  <a:cubicBezTo>
                    <a:pt x="1934210" y="1071880"/>
                    <a:pt x="1899920" y="1106170"/>
                    <a:pt x="1858010" y="1106170"/>
                  </a:cubicBezTo>
                  <a:lnTo>
                    <a:pt x="1858010" y="1144270"/>
                  </a:lnTo>
                  <a:cubicBezTo>
                    <a:pt x="1921510" y="1144270"/>
                    <a:pt x="1972310" y="1092200"/>
                    <a:pt x="1972310" y="1029970"/>
                  </a:cubicBezTo>
                  <a:close/>
                  <a:moveTo>
                    <a:pt x="1021080" y="913130"/>
                  </a:moveTo>
                  <a:lnTo>
                    <a:pt x="982980" y="913130"/>
                  </a:lnTo>
                  <a:lnTo>
                    <a:pt x="982980" y="1141730"/>
                  </a:lnTo>
                  <a:lnTo>
                    <a:pt x="1021080" y="1141730"/>
                  </a:lnTo>
                  <a:lnTo>
                    <a:pt x="1021080" y="913130"/>
                  </a:lnTo>
                  <a:close/>
                  <a:moveTo>
                    <a:pt x="2030730" y="1962150"/>
                  </a:moveTo>
                  <a:lnTo>
                    <a:pt x="2030730" y="1924050"/>
                  </a:lnTo>
                  <a:lnTo>
                    <a:pt x="1802130" y="1924050"/>
                  </a:lnTo>
                  <a:lnTo>
                    <a:pt x="1802130" y="1962150"/>
                  </a:lnTo>
                  <a:lnTo>
                    <a:pt x="2030730" y="1962150"/>
                  </a:lnTo>
                  <a:close/>
                  <a:moveTo>
                    <a:pt x="3860800" y="3789680"/>
                  </a:moveTo>
                  <a:lnTo>
                    <a:pt x="3860800" y="3751580"/>
                  </a:lnTo>
                  <a:lnTo>
                    <a:pt x="3632200" y="3751580"/>
                  </a:lnTo>
                  <a:lnTo>
                    <a:pt x="3632200" y="3789680"/>
                  </a:lnTo>
                  <a:lnTo>
                    <a:pt x="3860800" y="37896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42900" y="342900"/>
              <a:ext cx="3868420" cy="3886200"/>
            </a:xfrm>
            <a:custGeom>
              <a:avLst/>
              <a:gdLst/>
              <a:ahLst/>
              <a:cxnLst/>
              <a:rect l="l" t="t" r="r" b="b"/>
              <a:pathLst>
                <a:path w="3868420" h="3886200">
                  <a:moveTo>
                    <a:pt x="3793490" y="2973070"/>
                  </a:moveTo>
                  <a:lnTo>
                    <a:pt x="3755390" y="2973070"/>
                  </a:lnTo>
                  <a:lnTo>
                    <a:pt x="3755390" y="2744470"/>
                  </a:lnTo>
                  <a:lnTo>
                    <a:pt x="3793490" y="2744470"/>
                  </a:lnTo>
                  <a:lnTo>
                    <a:pt x="3793490" y="2973070"/>
                  </a:lnTo>
                  <a:close/>
                  <a:moveTo>
                    <a:pt x="1049020" y="0"/>
                  </a:moveTo>
                  <a:lnTo>
                    <a:pt x="1010920" y="0"/>
                  </a:lnTo>
                  <a:lnTo>
                    <a:pt x="1010920" y="228600"/>
                  </a:lnTo>
                  <a:lnTo>
                    <a:pt x="1049020" y="228600"/>
                  </a:lnTo>
                  <a:lnTo>
                    <a:pt x="1049020" y="0"/>
                  </a:lnTo>
                  <a:close/>
                  <a:moveTo>
                    <a:pt x="53340" y="1127760"/>
                  </a:moveTo>
                  <a:lnTo>
                    <a:pt x="26670" y="1101090"/>
                  </a:lnTo>
                  <a:lnTo>
                    <a:pt x="187960" y="939800"/>
                  </a:lnTo>
                  <a:lnTo>
                    <a:pt x="214630" y="966470"/>
                  </a:lnTo>
                  <a:lnTo>
                    <a:pt x="53340" y="1127760"/>
                  </a:lnTo>
                  <a:close/>
                  <a:moveTo>
                    <a:pt x="2760980" y="45720"/>
                  </a:moveTo>
                  <a:lnTo>
                    <a:pt x="2787650" y="19050"/>
                  </a:lnTo>
                  <a:lnTo>
                    <a:pt x="2948940" y="180340"/>
                  </a:lnTo>
                  <a:lnTo>
                    <a:pt x="2922270" y="207010"/>
                  </a:lnTo>
                  <a:lnTo>
                    <a:pt x="2760980" y="45720"/>
                  </a:lnTo>
                  <a:close/>
                  <a:moveTo>
                    <a:pt x="2974340" y="1085850"/>
                  </a:moveTo>
                  <a:lnTo>
                    <a:pt x="2936240" y="1085850"/>
                  </a:lnTo>
                  <a:cubicBezTo>
                    <a:pt x="2936240" y="1043940"/>
                    <a:pt x="2901950" y="1009650"/>
                    <a:pt x="2860040" y="1009650"/>
                  </a:cubicBezTo>
                  <a:cubicBezTo>
                    <a:pt x="2818130" y="1009650"/>
                    <a:pt x="2783840" y="1043940"/>
                    <a:pt x="2783840" y="1085850"/>
                  </a:cubicBezTo>
                  <a:lnTo>
                    <a:pt x="2745740" y="1085850"/>
                  </a:lnTo>
                  <a:cubicBezTo>
                    <a:pt x="2745740" y="1022350"/>
                    <a:pt x="2796540" y="971550"/>
                    <a:pt x="2860040" y="971550"/>
                  </a:cubicBezTo>
                  <a:cubicBezTo>
                    <a:pt x="2922270" y="971550"/>
                    <a:pt x="2974340" y="1023620"/>
                    <a:pt x="2974340" y="1085850"/>
                  </a:cubicBezTo>
                  <a:close/>
                  <a:moveTo>
                    <a:pt x="1884680" y="2960370"/>
                  </a:moveTo>
                  <a:lnTo>
                    <a:pt x="1858010" y="2933700"/>
                  </a:lnTo>
                  <a:lnTo>
                    <a:pt x="2019300" y="2772410"/>
                  </a:lnTo>
                  <a:lnTo>
                    <a:pt x="2045970" y="2799080"/>
                  </a:lnTo>
                  <a:lnTo>
                    <a:pt x="1884680" y="2960370"/>
                  </a:lnTo>
                  <a:close/>
                  <a:moveTo>
                    <a:pt x="132080" y="2971800"/>
                  </a:moveTo>
                  <a:lnTo>
                    <a:pt x="93980" y="2971800"/>
                  </a:lnTo>
                  <a:lnTo>
                    <a:pt x="93980" y="2743200"/>
                  </a:lnTo>
                  <a:lnTo>
                    <a:pt x="132080" y="2743200"/>
                  </a:lnTo>
                  <a:lnTo>
                    <a:pt x="132080" y="2971800"/>
                  </a:lnTo>
                  <a:close/>
                  <a:moveTo>
                    <a:pt x="2877820" y="3886200"/>
                  </a:moveTo>
                  <a:lnTo>
                    <a:pt x="2839720" y="3886200"/>
                  </a:lnTo>
                  <a:lnTo>
                    <a:pt x="2839720" y="3657600"/>
                  </a:lnTo>
                  <a:lnTo>
                    <a:pt x="2877820" y="3657600"/>
                  </a:lnTo>
                  <a:lnTo>
                    <a:pt x="2877820" y="3886200"/>
                  </a:lnTo>
                  <a:close/>
                  <a:moveTo>
                    <a:pt x="228600" y="3829050"/>
                  </a:moveTo>
                  <a:lnTo>
                    <a:pt x="190500" y="3829050"/>
                  </a:lnTo>
                  <a:cubicBezTo>
                    <a:pt x="190500" y="3787140"/>
                    <a:pt x="156210" y="3752850"/>
                    <a:pt x="114300" y="3752850"/>
                  </a:cubicBezTo>
                  <a:cubicBezTo>
                    <a:pt x="72390" y="3752850"/>
                    <a:pt x="38100" y="3787140"/>
                    <a:pt x="38100" y="3829050"/>
                  </a:cubicBezTo>
                  <a:lnTo>
                    <a:pt x="0" y="3829050"/>
                  </a:lnTo>
                  <a:cubicBezTo>
                    <a:pt x="0" y="3765550"/>
                    <a:pt x="50800" y="3714750"/>
                    <a:pt x="114300" y="3714750"/>
                  </a:cubicBezTo>
                  <a:cubicBezTo>
                    <a:pt x="177800" y="3714750"/>
                    <a:pt x="228600" y="3765550"/>
                    <a:pt x="228600" y="3829050"/>
                  </a:cubicBezTo>
                  <a:close/>
                  <a:moveTo>
                    <a:pt x="3707130" y="208280"/>
                  </a:moveTo>
                  <a:lnTo>
                    <a:pt x="3680460" y="181610"/>
                  </a:lnTo>
                  <a:lnTo>
                    <a:pt x="3841750" y="20320"/>
                  </a:lnTo>
                  <a:lnTo>
                    <a:pt x="3868420" y="46990"/>
                  </a:lnTo>
                  <a:lnTo>
                    <a:pt x="3707130" y="208280"/>
                  </a:lnTo>
                  <a:close/>
                  <a:moveTo>
                    <a:pt x="960120" y="3870960"/>
                  </a:moveTo>
                  <a:lnTo>
                    <a:pt x="933450" y="3844290"/>
                  </a:lnTo>
                  <a:lnTo>
                    <a:pt x="1094740" y="3683000"/>
                  </a:lnTo>
                  <a:lnTo>
                    <a:pt x="1121410" y="3709670"/>
                  </a:lnTo>
                  <a:lnTo>
                    <a:pt x="960120" y="3870960"/>
                  </a:lnTo>
                  <a:close/>
                  <a:moveTo>
                    <a:pt x="2787650" y="2040890"/>
                  </a:moveTo>
                  <a:lnTo>
                    <a:pt x="2760980" y="2014220"/>
                  </a:lnTo>
                  <a:lnTo>
                    <a:pt x="2922270" y="1852930"/>
                  </a:lnTo>
                  <a:lnTo>
                    <a:pt x="2948940" y="1879600"/>
                  </a:lnTo>
                  <a:lnTo>
                    <a:pt x="2787650" y="2040890"/>
                  </a:lnTo>
                  <a:close/>
                  <a:moveTo>
                    <a:pt x="915670" y="1885950"/>
                  </a:moveTo>
                  <a:lnTo>
                    <a:pt x="953770" y="1885950"/>
                  </a:lnTo>
                  <a:cubicBezTo>
                    <a:pt x="953770" y="1927860"/>
                    <a:pt x="988060" y="1962150"/>
                    <a:pt x="1029970" y="1962150"/>
                  </a:cubicBezTo>
                  <a:cubicBezTo>
                    <a:pt x="1071880" y="1962150"/>
                    <a:pt x="1106170" y="1927860"/>
                    <a:pt x="1106170" y="1885950"/>
                  </a:cubicBezTo>
                  <a:lnTo>
                    <a:pt x="1144270" y="1885950"/>
                  </a:lnTo>
                  <a:cubicBezTo>
                    <a:pt x="1144270" y="1949450"/>
                    <a:pt x="1093470" y="2000250"/>
                    <a:pt x="1029970" y="2000250"/>
                  </a:cubicBezTo>
                  <a:cubicBezTo>
                    <a:pt x="967740" y="2000250"/>
                    <a:pt x="915670" y="1949450"/>
                    <a:pt x="915670" y="1885950"/>
                  </a:cubicBezTo>
                  <a:close/>
                  <a:moveTo>
                    <a:pt x="2974340" y="2913380"/>
                  </a:moveTo>
                  <a:lnTo>
                    <a:pt x="2936240" y="2913380"/>
                  </a:lnTo>
                  <a:cubicBezTo>
                    <a:pt x="2936240" y="2871470"/>
                    <a:pt x="2901950" y="2837180"/>
                    <a:pt x="2860040" y="2837180"/>
                  </a:cubicBezTo>
                  <a:cubicBezTo>
                    <a:pt x="2818130" y="2837180"/>
                    <a:pt x="2783840" y="2871470"/>
                    <a:pt x="2783840" y="2913380"/>
                  </a:cubicBezTo>
                  <a:lnTo>
                    <a:pt x="2745740" y="2913380"/>
                  </a:lnTo>
                  <a:cubicBezTo>
                    <a:pt x="2745740" y="2849880"/>
                    <a:pt x="2796540" y="2799080"/>
                    <a:pt x="2860040" y="2799080"/>
                  </a:cubicBezTo>
                  <a:cubicBezTo>
                    <a:pt x="2923540" y="2799080"/>
                    <a:pt x="2974340" y="2851150"/>
                    <a:pt x="2974340" y="291338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093335" y="43234"/>
            <a:ext cx="5845040" cy="5830484"/>
            <a:chOff x="0" y="0"/>
            <a:chExt cx="4589780" cy="4578350"/>
          </a:xfrm>
        </p:grpSpPr>
        <p:sp>
          <p:nvSpPr>
            <p:cNvPr id="6" name="Freeform 6"/>
            <p:cNvSpPr/>
            <p:nvPr/>
          </p:nvSpPr>
          <p:spPr>
            <a:xfrm>
              <a:off x="370840" y="342900"/>
              <a:ext cx="3860800" cy="3830320"/>
            </a:xfrm>
            <a:custGeom>
              <a:avLst/>
              <a:gdLst/>
              <a:ahLst/>
              <a:cxnLst/>
              <a:rect l="l" t="t" r="r" b="b"/>
              <a:pathLst>
                <a:path w="3860800" h="3830320">
                  <a:moveTo>
                    <a:pt x="33020" y="228600"/>
                  </a:moveTo>
                  <a:lnTo>
                    <a:pt x="33020" y="190500"/>
                  </a:lnTo>
                  <a:cubicBezTo>
                    <a:pt x="74930" y="190500"/>
                    <a:pt x="109220" y="156210"/>
                    <a:pt x="109220" y="114300"/>
                  </a:cubicBezTo>
                  <a:cubicBezTo>
                    <a:pt x="109220" y="72390"/>
                    <a:pt x="74930" y="38100"/>
                    <a:pt x="33020" y="38100"/>
                  </a:cubicBezTo>
                  <a:lnTo>
                    <a:pt x="33020" y="0"/>
                  </a:lnTo>
                  <a:cubicBezTo>
                    <a:pt x="96520" y="0"/>
                    <a:pt x="147320" y="50800"/>
                    <a:pt x="147320" y="114300"/>
                  </a:cubicBezTo>
                  <a:cubicBezTo>
                    <a:pt x="147320" y="177800"/>
                    <a:pt x="96520" y="228600"/>
                    <a:pt x="33020" y="228600"/>
                  </a:cubicBezTo>
                  <a:close/>
                  <a:moveTo>
                    <a:pt x="2032000" y="132080"/>
                  </a:moveTo>
                  <a:lnTo>
                    <a:pt x="2032000" y="93980"/>
                  </a:lnTo>
                  <a:lnTo>
                    <a:pt x="1803400" y="93980"/>
                  </a:lnTo>
                  <a:lnTo>
                    <a:pt x="1803400" y="132080"/>
                  </a:lnTo>
                  <a:lnTo>
                    <a:pt x="2032000" y="132080"/>
                  </a:lnTo>
                  <a:close/>
                  <a:moveTo>
                    <a:pt x="1917700" y="3830320"/>
                  </a:moveTo>
                  <a:cubicBezTo>
                    <a:pt x="1981200" y="3830320"/>
                    <a:pt x="2032000" y="3779520"/>
                    <a:pt x="2032000" y="3716020"/>
                  </a:cubicBezTo>
                  <a:lnTo>
                    <a:pt x="1993900" y="3716020"/>
                  </a:lnTo>
                  <a:cubicBezTo>
                    <a:pt x="1993900" y="3757930"/>
                    <a:pt x="1959610" y="3792220"/>
                    <a:pt x="1917700" y="3792220"/>
                  </a:cubicBezTo>
                  <a:cubicBezTo>
                    <a:pt x="1875790" y="3792220"/>
                    <a:pt x="1841500" y="3757930"/>
                    <a:pt x="1841500" y="3716020"/>
                  </a:cubicBezTo>
                  <a:lnTo>
                    <a:pt x="1803400" y="3716020"/>
                  </a:lnTo>
                  <a:cubicBezTo>
                    <a:pt x="1803400" y="3778250"/>
                    <a:pt x="1854200" y="3830320"/>
                    <a:pt x="1917700" y="3830320"/>
                  </a:cubicBezTo>
                  <a:close/>
                  <a:moveTo>
                    <a:pt x="946150" y="2856230"/>
                  </a:moveTo>
                  <a:cubicBezTo>
                    <a:pt x="946150" y="2919730"/>
                    <a:pt x="996950" y="2970530"/>
                    <a:pt x="1060450" y="2970530"/>
                  </a:cubicBezTo>
                  <a:lnTo>
                    <a:pt x="1060450" y="2932430"/>
                  </a:lnTo>
                  <a:cubicBezTo>
                    <a:pt x="1018540" y="2932430"/>
                    <a:pt x="984250" y="2898140"/>
                    <a:pt x="984250" y="2856230"/>
                  </a:cubicBezTo>
                  <a:cubicBezTo>
                    <a:pt x="984250" y="2814320"/>
                    <a:pt x="1018540" y="2780030"/>
                    <a:pt x="1060450" y="2780030"/>
                  </a:cubicBezTo>
                  <a:lnTo>
                    <a:pt x="1060450" y="2741930"/>
                  </a:lnTo>
                  <a:cubicBezTo>
                    <a:pt x="998220" y="2741930"/>
                    <a:pt x="946150" y="2794000"/>
                    <a:pt x="946150" y="2856230"/>
                  </a:cubicBezTo>
                  <a:close/>
                  <a:moveTo>
                    <a:pt x="161290" y="2034540"/>
                  </a:moveTo>
                  <a:lnTo>
                    <a:pt x="187960" y="2006600"/>
                  </a:lnTo>
                  <a:lnTo>
                    <a:pt x="26670" y="1845310"/>
                  </a:lnTo>
                  <a:lnTo>
                    <a:pt x="0" y="1871980"/>
                  </a:lnTo>
                  <a:lnTo>
                    <a:pt x="161290" y="2034540"/>
                  </a:lnTo>
                  <a:close/>
                  <a:moveTo>
                    <a:pt x="3860800" y="1052830"/>
                  </a:moveTo>
                  <a:lnTo>
                    <a:pt x="3860800" y="1014730"/>
                  </a:lnTo>
                  <a:lnTo>
                    <a:pt x="3632200" y="1014730"/>
                  </a:lnTo>
                  <a:lnTo>
                    <a:pt x="3632200" y="1052830"/>
                  </a:lnTo>
                  <a:lnTo>
                    <a:pt x="3860800" y="1052830"/>
                  </a:lnTo>
                  <a:close/>
                  <a:moveTo>
                    <a:pt x="3689350" y="1946910"/>
                  </a:moveTo>
                  <a:cubicBezTo>
                    <a:pt x="3689350" y="2010410"/>
                    <a:pt x="3740150" y="2061210"/>
                    <a:pt x="3803650" y="2061210"/>
                  </a:cubicBezTo>
                  <a:lnTo>
                    <a:pt x="3803650" y="2023110"/>
                  </a:lnTo>
                  <a:cubicBezTo>
                    <a:pt x="3761740" y="2023110"/>
                    <a:pt x="3727450" y="1988820"/>
                    <a:pt x="3727450" y="1946910"/>
                  </a:cubicBezTo>
                  <a:cubicBezTo>
                    <a:pt x="3727450" y="1905000"/>
                    <a:pt x="3761740" y="1870710"/>
                    <a:pt x="3803650" y="1870710"/>
                  </a:cubicBezTo>
                  <a:lnTo>
                    <a:pt x="3803650" y="1832610"/>
                  </a:lnTo>
                  <a:cubicBezTo>
                    <a:pt x="3741420" y="1832610"/>
                    <a:pt x="3689350" y="1883410"/>
                    <a:pt x="3689350" y="1946910"/>
                  </a:cubicBezTo>
                  <a:close/>
                  <a:moveTo>
                    <a:pt x="1972310" y="1029970"/>
                  </a:moveTo>
                  <a:cubicBezTo>
                    <a:pt x="1972310" y="966470"/>
                    <a:pt x="1921510" y="915670"/>
                    <a:pt x="1858010" y="915670"/>
                  </a:cubicBezTo>
                  <a:lnTo>
                    <a:pt x="1858010" y="953770"/>
                  </a:lnTo>
                  <a:cubicBezTo>
                    <a:pt x="1899920" y="953770"/>
                    <a:pt x="1934210" y="988060"/>
                    <a:pt x="1934210" y="1029970"/>
                  </a:cubicBezTo>
                  <a:cubicBezTo>
                    <a:pt x="1934210" y="1071880"/>
                    <a:pt x="1899920" y="1106170"/>
                    <a:pt x="1858010" y="1106170"/>
                  </a:cubicBezTo>
                  <a:lnTo>
                    <a:pt x="1858010" y="1144270"/>
                  </a:lnTo>
                  <a:cubicBezTo>
                    <a:pt x="1921510" y="1144270"/>
                    <a:pt x="1972310" y="1092200"/>
                    <a:pt x="1972310" y="1029970"/>
                  </a:cubicBezTo>
                  <a:close/>
                  <a:moveTo>
                    <a:pt x="1021080" y="913130"/>
                  </a:moveTo>
                  <a:lnTo>
                    <a:pt x="982980" y="913130"/>
                  </a:lnTo>
                  <a:lnTo>
                    <a:pt x="982980" y="1141730"/>
                  </a:lnTo>
                  <a:lnTo>
                    <a:pt x="1021080" y="1141730"/>
                  </a:lnTo>
                  <a:lnTo>
                    <a:pt x="1021080" y="913130"/>
                  </a:lnTo>
                  <a:close/>
                  <a:moveTo>
                    <a:pt x="2030730" y="1962150"/>
                  </a:moveTo>
                  <a:lnTo>
                    <a:pt x="2030730" y="1924050"/>
                  </a:lnTo>
                  <a:lnTo>
                    <a:pt x="1802130" y="1924050"/>
                  </a:lnTo>
                  <a:lnTo>
                    <a:pt x="1802130" y="1962150"/>
                  </a:lnTo>
                  <a:lnTo>
                    <a:pt x="2030730" y="1962150"/>
                  </a:lnTo>
                  <a:close/>
                  <a:moveTo>
                    <a:pt x="3860800" y="3789680"/>
                  </a:moveTo>
                  <a:lnTo>
                    <a:pt x="3860800" y="3751580"/>
                  </a:lnTo>
                  <a:lnTo>
                    <a:pt x="3632200" y="3751580"/>
                  </a:lnTo>
                  <a:lnTo>
                    <a:pt x="3632200" y="3789680"/>
                  </a:lnTo>
                  <a:lnTo>
                    <a:pt x="3860800" y="37896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342900" y="342900"/>
              <a:ext cx="3868420" cy="3886200"/>
            </a:xfrm>
            <a:custGeom>
              <a:avLst/>
              <a:gdLst/>
              <a:ahLst/>
              <a:cxnLst/>
              <a:rect l="l" t="t" r="r" b="b"/>
              <a:pathLst>
                <a:path w="3868420" h="3886200">
                  <a:moveTo>
                    <a:pt x="3793490" y="2973070"/>
                  </a:moveTo>
                  <a:lnTo>
                    <a:pt x="3755390" y="2973070"/>
                  </a:lnTo>
                  <a:lnTo>
                    <a:pt x="3755390" y="2744470"/>
                  </a:lnTo>
                  <a:lnTo>
                    <a:pt x="3793490" y="2744470"/>
                  </a:lnTo>
                  <a:lnTo>
                    <a:pt x="3793490" y="2973070"/>
                  </a:lnTo>
                  <a:close/>
                  <a:moveTo>
                    <a:pt x="1049020" y="0"/>
                  </a:moveTo>
                  <a:lnTo>
                    <a:pt x="1010920" y="0"/>
                  </a:lnTo>
                  <a:lnTo>
                    <a:pt x="1010920" y="228600"/>
                  </a:lnTo>
                  <a:lnTo>
                    <a:pt x="1049020" y="228600"/>
                  </a:lnTo>
                  <a:lnTo>
                    <a:pt x="1049020" y="0"/>
                  </a:lnTo>
                  <a:close/>
                  <a:moveTo>
                    <a:pt x="53340" y="1127760"/>
                  </a:moveTo>
                  <a:lnTo>
                    <a:pt x="26670" y="1101090"/>
                  </a:lnTo>
                  <a:lnTo>
                    <a:pt x="187960" y="939800"/>
                  </a:lnTo>
                  <a:lnTo>
                    <a:pt x="214630" y="966470"/>
                  </a:lnTo>
                  <a:lnTo>
                    <a:pt x="53340" y="1127760"/>
                  </a:lnTo>
                  <a:close/>
                  <a:moveTo>
                    <a:pt x="2760980" y="45720"/>
                  </a:moveTo>
                  <a:lnTo>
                    <a:pt x="2787650" y="19050"/>
                  </a:lnTo>
                  <a:lnTo>
                    <a:pt x="2948940" y="180340"/>
                  </a:lnTo>
                  <a:lnTo>
                    <a:pt x="2922270" y="207010"/>
                  </a:lnTo>
                  <a:lnTo>
                    <a:pt x="2760980" y="45720"/>
                  </a:lnTo>
                  <a:close/>
                  <a:moveTo>
                    <a:pt x="2974340" y="1085850"/>
                  </a:moveTo>
                  <a:lnTo>
                    <a:pt x="2936240" y="1085850"/>
                  </a:lnTo>
                  <a:cubicBezTo>
                    <a:pt x="2936240" y="1043940"/>
                    <a:pt x="2901950" y="1009650"/>
                    <a:pt x="2860040" y="1009650"/>
                  </a:cubicBezTo>
                  <a:cubicBezTo>
                    <a:pt x="2818130" y="1009650"/>
                    <a:pt x="2783840" y="1043940"/>
                    <a:pt x="2783840" y="1085850"/>
                  </a:cubicBezTo>
                  <a:lnTo>
                    <a:pt x="2745740" y="1085850"/>
                  </a:lnTo>
                  <a:cubicBezTo>
                    <a:pt x="2745740" y="1022350"/>
                    <a:pt x="2796540" y="971550"/>
                    <a:pt x="2860040" y="971550"/>
                  </a:cubicBezTo>
                  <a:cubicBezTo>
                    <a:pt x="2922270" y="971550"/>
                    <a:pt x="2974340" y="1023620"/>
                    <a:pt x="2974340" y="1085850"/>
                  </a:cubicBezTo>
                  <a:close/>
                  <a:moveTo>
                    <a:pt x="1884680" y="2960370"/>
                  </a:moveTo>
                  <a:lnTo>
                    <a:pt x="1858010" y="2933700"/>
                  </a:lnTo>
                  <a:lnTo>
                    <a:pt x="2019300" y="2772410"/>
                  </a:lnTo>
                  <a:lnTo>
                    <a:pt x="2045970" y="2799080"/>
                  </a:lnTo>
                  <a:lnTo>
                    <a:pt x="1884680" y="2960370"/>
                  </a:lnTo>
                  <a:close/>
                  <a:moveTo>
                    <a:pt x="132080" y="2971800"/>
                  </a:moveTo>
                  <a:lnTo>
                    <a:pt x="93980" y="2971800"/>
                  </a:lnTo>
                  <a:lnTo>
                    <a:pt x="93980" y="2743200"/>
                  </a:lnTo>
                  <a:lnTo>
                    <a:pt x="132080" y="2743200"/>
                  </a:lnTo>
                  <a:lnTo>
                    <a:pt x="132080" y="2971800"/>
                  </a:lnTo>
                  <a:close/>
                  <a:moveTo>
                    <a:pt x="2877820" y="3886200"/>
                  </a:moveTo>
                  <a:lnTo>
                    <a:pt x="2839720" y="3886200"/>
                  </a:lnTo>
                  <a:lnTo>
                    <a:pt x="2839720" y="3657600"/>
                  </a:lnTo>
                  <a:lnTo>
                    <a:pt x="2877820" y="3657600"/>
                  </a:lnTo>
                  <a:lnTo>
                    <a:pt x="2877820" y="3886200"/>
                  </a:lnTo>
                  <a:close/>
                  <a:moveTo>
                    <a:pt x="228600" y="3829050"/>
                  </a:moveTo>
                  <a:lnTo>
                    <a:pt x="190500" y="3829050"/>
                  </a:lnTo>
                  <a:cubicBezTo>
                    <a:pt x="190500" y="3787140"/>
                    <a:pt x="156210" y="3752850"/>
                    <a:pt x="114300" y="3752850"/>
                  </a:cubicBezTo>
                  <a:cubicBezTo>
                    <a:pt x="72390" y="3752850"/>
                    <a:pt x="38100" y="3787140"/>
                    <a:pt x="38100" y="3829050"/>
                  </a:cubicBezTo>
                  <a:lnTo>
                    <a:pt x="0" y="3829050"/>
                  </a:lnTo>
                  <a:cubicBezTo>
                    <a:pt x="0" y="3765550"/>
                    <a:pt x="50800" y="3714750"/>
                    <a:pt x="114300" y="3714750"/>
                  </a:cubicBezTo>
                  <a:cubicBezTo>
                    <a:pt x="177800" y="3714750"/>
                    <a:pt x="228600" y="3765550"/>
                    <a:pt x="228600" y="3829050"/>
                  </a:cubicBezTo>
                  <a:close/>
                  <a:moveTo>
                    <a:pt x="3707130" y="208280"/>
                  </a:moveTo>
                  <a:lnTo>
                    <a:pt x="3680460" y="181610"/>
                  </a:lnTo>
                  <a:lnTo>
                    <a:pt x="3841750" y="20320"/>
                  </a:lnTo>
                  <a:lnTo>
                    <a:pt x="3868420" y="46990"/>
                  </a:lnTo>
                  <a:lnTo>
                    <a:pt x="3707130" y="208280"/>
                  </a:lnTo>
                  <a:close/>
                  <a:moveTo>
                    <a:pt x="960120" y="3870960"/>
                  </a:moveTo>
                  <a:lnTo>
                    <a:pt x="933450" y="3844290"/>
                  </a:lnTo>
                  <a:lnTo>
                    <a:pt x="1094740" y="3683000"/>
                  </a:lnTo>
                  <a:lnTo>
                    <a:pt x="1121410" y="3709670"/>
                  </a:lnTo>
                  <a:lnTo>
                    <a:pt x="960120" y="3870960"/>
                  </a:lnTo>
                  <a:close/>
                  <a:moveTo>
                    <a:pt x="2787650" y="2040890"/>
                  </a:moveTo>
                  <a:lnTo>
                    <a:pt x="2760980" y="2014220"/>
                  </a:lnTo>
                  <a:lnTo>
                    <a:pt x="2922270" y="1852930"/>
                  </a:lnTo>
                  <a:lnTo>
                    <a:pt x="2948940" y="1879600"/>
                  </a:lnTo>
                  <a:lnTo>
                    <a:pt x="2787650" y="2040890"/>
                  </a:lnTo>
                  <a:close/>
                  <a:moveTo>
                    <a:pt x="915670" y="1885950"/>
                  </a:moveTo>
                  <a:lnTo>
                    <a:pt x="953770" y="1885950"/>
                  </a:lnTo>
                  <a:cubicBezTo>
                    <a:pt x="953770" y="1927860"/>
                    <a:pt x="988060" y="1962150"/>
                    <a:pt x="1029970" y="1962150"/>
                  </a:cubicBezTo>
                  <a:cubicBezTo>
                    <a:pt x="1071880" y="1962150"/>
                    <a:pt x="1106170" y="1927860"/>
                    <a:pt x="1106170" y="1885950"/>
                  </a:cubicBezTo>
                  <a:lnTo>
                    <a:pt x="1144270" y="1885950"/>
                  </a:lnTo>
                  <a:cubicBezTo>
                    <a:pt x="1144270" y="1949450"/>
                    <a:pt x="1093470" y="2000250"/>
                    <a:pt x="1029970" y="2000250"/>
                  </a:cubicBezTo>
                  <a:cubicBezTo>
                    <a:pt x="967740" y="2000250"/>
                    <a:pt x="915670" y="1949450"/>
                    <a:pt x="915670" y="1885950"/>
                  </a:cubicBezTo>
                  <a:close/>
                  <a:moveTo>
                    <a:pt x="2974340" y="2913380"/>
                  </a:moveTo>
                  <a:lnTo>
                    <a:pt x="2936240" y="2913380"/>
                  </a:lnTo>
                  <a:cubicBezTo>
                    <a:pt x="2936240" y="2871470"/>
                    <a:pt x="2901950" y="2837180"/>
                    <a:pt x="2860040" y="2837180"/>
                  </a:cubicBezTo>
                  <a:cubicBezTo>
                    <a:pt x="2818130" y="2837180"/>
                    <a:pt x="2783840" y="2871470"/>
                    <a:pt x="2783840" y="2913380"/>
                  </a:cubicBezTo>
                  <a:lnTo>
                    <a:pt x="2745740" y="2913380"/>
                  </a:lnTo>
                  <a:cubicBezTo>
                    <a:pt x="2745740" y="2849880"/>
                    <a:pt x="2796540" y="2799080"/>
                    <a:pt x="2860040" y="2799080"/>
                  </a:cubicBezTo>
                  <a:cubicBezTo>
                    <a:pt x="2923540" y="2799080"/>
                    <a:pt x="2974340" y="2851150"/>
                    <a:pt x="2974340" y="291338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199809" y="43234"/>
            <a:ext cx="5845040" cy="5830484"/>
            <a:chOff x="0" y="0"/>
            <a:chExt cx="4589780" cy="4578350"/>
          </a:xfrm>
        </p:grpSpPr>
        <p:sp>
          <p:nvSpPr>
            <p:cNvPr id="9" name="Freeform 9"/>
            <p:cNvSpPr/>
            <p:nvPr/>
          </p:nvSpPr>
          <p:spPr>
            <a:xfrm>
              <a:off x="370840" y="342900"/>
              <a:ext cx="3860800" cy="3830320"/>
            </a:xfrm>
            <a:custGeom>
              <a:avLst/>
              <a:gdLst/>
              <a:ahLst/>
              <a:cxnLst/>
              <a:rect l="l" t="t" r="r" b="b"/>
              <a:pathLst>
                <a:path w="3860800" h="3830320">
                  <a:moveTo>
                    <a:pt x="33020" y="228600"/>
                  </a:moveTo>
                  <a:lnTo>
                    <a:pt x="33020" y="190500"/>
                  </a:lnTo>
                  <a:cubicBezTo>
                    <a:pt x="74930" y="190500"/>
                    <a:pt x="109220" y="156210"/>
                    <a:pt x="109220" y="114300"/>
                  </a:cubicBezTo>
                  <a:cubicBezTo>
                    <a:pt x="109220" y="72390"/>
                    <a:pt x="74930" y="38100"/>
                    <a:pt x="33020" y="38100"/>
                  </a:cubicBezTo>
                  <a:lnTo>
                    <a:pt x="33020" y="0"/>
                  </a:lnTo>
                  <a:cubicBezTo>
                    <a:pt x="96520" y="0"/>
                    <a:pt x="147320" y="50800"/>
                    <a:pt x="147320" y="114300"/>
                  </a:cubicBezTo>
                  <a:cubicBezTo>
                    <a:pt x="147320" y="177800"/>
                    <a:pt x="96520" y="228600"/>
                    <a:pt x="33020" y="228600"/>
                  </a:cubicBezTo>
                  <a:close/>
                  <a:moveTo>
                    <a:pt x="2032000" y="132080"/>
                  </a:moveTo>
                  <a:lnTo>
                    <a:pt x="2032000" y="93980"/>
                  </a:lnTo>
                  <a:lnTo>
                    <a:pt x="1803400" y="93980"/>
                  </a:lnTo>
                  <a:lnTo>
                    <a:pt x="1803400" y="132080"/>
                  </a:lnTo>
                  <a:lnTo>
                    <a:pt x="2032000" y="132080"/>
                  </a:lnTo>
                  <a:close/>
                  <a:moveTo>
                    <a:pt x="1917700" y="3830320"/>
                  </a:moveTo>
                  <a:cubicBezTo>
                    <a:pt x="1981200" y="3830320"/>
                    <a:pt x="2032000" y="3779520"/>
                    <a:pt x="2032000" y="3716020"/>
                  </a:cubicBezTo>
                  <a:lnTo>
                    <a:pt x="1993900" y="3716020"/>
                  </a:lnTo>
                  <a:cubicBezTo>
                    <a:pt x="1993900" y="3757930"/>
                    <a:pt x="1959610" y="3792220"/>
                    <a:pt x="1917700" y="3792220"/>
                  </a:cubicBezTo>
                  <a:cubicBezTo>
                    <a:pt x="1875790" y="3792220"/>
                    <a:pt x="1841500" y="3757930"/>
                    <a:pt x="1841500" y="3716020"/>
                  </a:cubicBezTo>
                  <a:lnTo>
                    <a:pt x="1803400" y="3716020"/>
                  </a:lnTo>
                  <a:cubicBezTo>
                    <a:pt x="1803400" y="3778250"/>
                    <a:pt x="1854200" y="3830320"/>
                    <a:pt x="1917700" y="3830320"/>
                  </a:cubicBezTo>
                  <a:close/>
                  <a:moveTo>
                    <a:pt x="946150" y="2856230"/>
                  </a:moveTo>
                  <a:cubicBezTo>
                    <a:pt x="946150" y="2919730"/>
                    <a:pt x="996950" y="2970530"/>
                    <a:pt x="1060450" y="2970530"/>
                  </a:cubicBezTo>
                  <a:lnTo>
                    <a:pt x="1060450" y="2932430"/>
                  </a:lnTo>
                  <a:cubicBezTo>
                    <a:pt x="1018540" y="2932430"/>
                    <a:pt x="984250" y="2898140"/>
                    <a:pt x="984250" y="2856230"/>
                  </a:cubicBezTo>
                  <a:cubicBezTo>
                    <a:pt x="984250" y="2814320"/>
                    <a:pt x="1018540" y="2780030"/>
                    <a:pt x="1060450" y="2780030"/>
                  </a:cubicBezTo>
                  <a:lnTo>
                    <a:pt x="1060450" y="2741930"/>
                  </a:lnTo>
                  <a:cubicBezTo>
                    <a:pt x="998220" y="2741930"/>
                    <a:pt x="946150" y="2794000"/>
                    <a:pt x="946150" y="2856230"/>
                  </a:cubicBezTo>
                  <a:close/>
                  <a:moveTo>
                    <a:pt x="161290" y="2034540"/>
                  </a:moveTo>
                  <a:lnTo>
                    <a:pt x="187960" y="2006600"/>
                  </a:lnTo>
                  <a:lnTo>
                    <a:pt x="26670" y="1845310"/>
                  </a:lnTo>
                  <a:lnTo>
                    <a:pt x="0" y="1871980"/>
                  </a:lnTo>
                  <a:lnTo>
                    <a:pt x="161290" y="2034540"/>
                  </a:lnTo>
                  <a:close/>
                  <a:moveTo>
                    <a:pt x="3860800" y="1052830"/>
                  </a:moveTo>
                  <a:lnTo>
                    <a:pt x="3860800" y="1014730"/>
                  </a:lnTo>
                  <a:lnTo>
                    <a:pt x="3632200" y="1014730"/>
                  </a:lnTo>
                  <a:lnTo>
                    <a:pt x="3632200" y="1052830"/>
                  </a:lnTo>
                  <a:lnTo>
                    <a:pt x="3860800" y="1052830"/>
                  </a:lnTo>
                  <a:close/>
                  <a:moveTo>
                    <a:pt x="3689350" y="1946910"/>
                  </a:moveTo>
                  <a:cubicBezTo>
                    <a:pt x="3689350" y="2010410"/>
                    <a:pt x="3740150" y="2061210"/>
                    <a:pt x="3803650" y="2061210"/>
                  </a:cubicBezTo>
                  <a:lnTo>
                    <a:pt x="3803650" y="2023110"/>
                  </a:lnTo>
                  <a:cubicBezTo>
                    <a:pt x="3761740" y="2023110"/>
                    <a:pt x="3727450" y="1988820"/>
                    <a:pt x="3727450" y="1946910"/>
                  </a:cubicBezTo>
                  <a:cubicBezTo>
                    <a:pt x="3727450" y="1905000"/>
                    <a:pt x="3761740" y="1870710"/>
                    <a:pt x="3803650" y="1870710"/>
                  </a:cubicBezTo>
                  <a:lnTo>
                    <a:pt x="3803650" y="1832610"/>
                  </a:lnTo>
                  <a:cubicBezTo>
                    <a:pt x="3741420" y="1832610"/>
                    <a:pt x="3689350" y="1883410"/>
                    <a:pt x="3689350" y="1946910"/>
                  </a:cubicBezTo>
                  <a:close/>
                  <a:moveTo>
                    <a:pt x="1972310" y="1029970"/>
                  </a:moveTo>
                  <a:cubicBezTo>
                    <a:pt x="1972310" y="966470"/>
                    <a:pt x="1921510" y="915670"/>
                    <a:pt x="1858010" y="915670"/>
                  </a:cubicBezTo>
                  <a:lnTo>
                    <a:pt x="1858010" y="953770"/>
                  </a:lnTo>
                  <a:cubicBezTo>
                    <a:pt x="1899920" y="953770"/>
                    <a:pt x="1934210" y="988060"/>
                    <a:pt x="1934210" y="1029970"/>
                  </a:cubicBezTo>
                  <a:cubicBezTo>
                    <a:pt x="1934210" y="1071880"/>
                    <a:pt x="1899920" y="1106170"/>
                    <a:pt x="1858010" y="1106170"/>
                  </a:cubicBezTo>
                  <a:lnTo>
                    <a:pt x="1858010" y="1144270"/>
                  </a:lnTo>
                  <a:cubicBezTo>
                    <a:pt x="1921510" y="1144270"/>
                    <a:pt x="1972310" y="1092200"/>
                    <a:pt x="1972310" y="1029970"/>
                  </a:cubicBezTo>
                  <a:close/>
                  <a:moveTo>
                    <a:pt x="1021080" y="913130"/>
                  </a:moveTo>
                  <a:lnTo>
                    <a:pt x="982980" y="913130"/>
                  </a:lnTo>
                  <a:lnTo>
                    <a:pt x="982980" y="1141730"/>
                  </a:lnTo>
                  <a:lnTo>
                    <a:pt x="1021080" y="1141730"/>
                  </a:lnTo>
                  <a:lnTo>
                    <a:pt x="1021080" y="913130"/>
                  </a:lnTo>
                  <a:close/>
                  <a:moveTo>
                    <a:pt x="2030730" y="1962150"/>
                  </a:moveTo>
                  <a:lnTo>
                    <a:pt x="2030730" y="1924050"/>
                  </a:lnTo>
                  <a:lnTo>
                    <a:pt x="1802130" y="1924050"/>
                  </a:lnTo>
                  <a:lnTo>
                    <a:pt x="1802130" y="1962150"/>
                  </a:lnTo>
                  <a:lnTo>
                    <a:pt x="2030730" y="1962150"/>
                  </a:lnTo>
                  <a:close/>
                  <a:moveTo>
                    <a:pt x="3860800" y="3789680"/>
                  </a:moveTo>
                  <a:lnTo>
                    <a:pt x="3860800" y="3751580"/>
                  </a:lnTo>
                  <a:lnTo>
                    <a:pt x="3632200" y="3751580"/>
                  </a:lnTo>
                  <a:lnTo>
                    <a:pt x="3632200" y="3789680"/>
                  </a:lnTo>
                  <a:lnTo>
                    <a:pt x="3860800" y="37896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342900" y="342900"/>
              <a:ext cx="3868420" cy="3886200"/>
            </a:xfrm>
            <a:custGeom>
              <a:avLst/>
              <a:gdLst/>
              <a:ahLst/>
              <a:cxnLst/>
              <a:rect l="l" t="t" r="r" b="b"/>
              <a:pathLst>
                <a:path w="3868420" h="3886200">
                  <a:moveTo>
                    <a:pt x="3793490" y="2973070"/>
                  </a:moveTo>
                  <a:lnTo>
                    <a:pt x="3755390" y="2973070"/>
                  </a:lnTo>
                  <a:lnTo>
                    <a:pt x="3755390" y="2744470"/>
                  </a:lnTo>
                  <a:lnTo>
                    <a:pt x="3793490" y="2744470"/>
                  </a:lnTo>
                  <a:lnTo>
                    <a:pt x="3793490" y="2973070"/>
                  </a:lnTo>
                  <a:close/>
                  <a:moveTo>
                    <a:pt x="1049020" y="0"/>
                  </a:moveTo>
                  <a:lnTo>
                    <a:pt x="1010920" y="0"/>
                  </a:lnTo>
                  <a:lnTo>
                    <a:pt x="1010920" y="228600"/>
                  </a:lnTo>
                  <a:lnTo>
                    <a:pt x="1049020" y="228600"/>
                  </a:lnTo>
                  <a:lnTo>
                    <a:pt x="1049020" y="0"/>
                  </a:lnTo>
                  <a:close/>
                  <a:moveTo>
                    <a:pt x="53340" y="1127760"/>
                  </a:moveTo>
                  <a:lnTo>
                    <a:pt x="26670" y="1101090"/>
                  </a:lnTo>
                  <a:lnTo>
                    <a:pt x="187960" y="939800"/>
                  </a:lnTo>
                  <a:lnTo>
                    <a:pt x="214630" y="966470"/>
                  </a:lnTo>
                  <a:lnTo>
                    <a:pt x="53340" y="1127760"/>
                  </a:lnTo>
                  <a:close/>
                  <a:moveTo>
                    <a:pt x="2760980" y="45720"/>
                  </a:moveTo>
                  <a:lnTo>
                    <a:pt x="2787650" y="19050"/>
                  </a:lnTo>
                  <a:lnTo>
                    <a:pt x="2948940" y="180340"/>
                  </a:lnTo>
                  <a:lnTo>
                    <a:pt x="2922270" y="207010"/>
                  </a:lnTo>
                  <a:lnTo>
                    <a:pt x="2760980" y="45720"/>
                  </a:lnTo>
                  <a:close/>
                  <a:moveTo>
                    <a:pt x="2974340" y="1085850"/>
                  </a:moveTo>
                  <a:lnTo>
                    <a:pt x="2936240" y="1085850"/>
                  </a:lnTo>
                  <a:cubicBezTo>
                    <a:pt x="2936240" y="1043940"/>
                    <a:pt x="2901950" y="1009650"/>
                    <a:pt x="2860040" y="1009650"/>
                  </a:cubicBezTo>
                  <a:cubicBezTo>
                    <a:pt x="2818130" y="1009650"/>
                    <a:pt x="2783840" y="1043940"/>
                    <a:pt x="2783840" y="1085850"/>
                  </a:cubicBezTo>
                  <a:lnTo>
                    <a:pt x="2745740" y="1085850"/>
                  </a:lnTo>
                  <a:cubicBezTo>
                    <a:pt x="2745740" y="1022350"/>
                    <a:pt x="2796540" y="971550"/>
                    <a:pt x="2860040" y="971550"/>
                  </a:cubicBezTo>
                  <a:cubicBezTo>
                    <a:pt x="2922270" y="971550"/>
                    <a:pt x="2974340" y="1023620"/>
                    <a:pt x="2974340" y="1085850"/>
                  </a:cubicBezTo>
                  <a:close/>
                  <a:moveTo>
                    <a:pt x="1884680" y="2960370"/>
                  </a:moveTo>
                  <a:lnTo>
                    <a:pt x="1858010" y="2933700"/>
                  </a:lnTo>
                  <a:lnTo>
                    <a:pt x="2019300" y="2772410"/>
                  </a:lnTo>
                  <a:lnTo>
                    <a:pt x="2045970" y="2799080"/>
                  </a:lnTo>
                  <a:lnTo>
                    <a:pt x="1884680" y="2960370"/>
                  </a:lnTo>
                  <a:close/>
                  <a:moveTo>
                    <a:pt x="132080" y="2971800"/>
                  </a:moveTo>
                  <a:lnTo>
                    <a:pt x="93980" y="2971800"/>
                  </a:lnTo>
                  <a:lnTo>
                    <a:pt x="93980" y="2743200"/>
                  </a:lnTo>
                  <a:lnTo>
                    <a:pt x="132080" y="2743200"/>
                  </a:lnTo>
                  <a:lnTo>
                    <a:pt x="132080" y="2971800"/>
                  </a:lnTo>
                  <a:close/>
                  <a:moveTo>
                    <a:pt x="2877820" y="3886200"/>
                  </a:moveTo>
                  <a:lnTo>
                    <a:pt x="2839720" y="3886200"/>
                  </a:lnTo>
                  <a:lnTo>
                    <a:pt x="2839720" y="3657600"/>
                  </a:lnTo>
                  <a:lnTo>
                    <a:pt x="2877820" y="3657600"/>
                  </a:lnTo>
                  <a:lnTo>
                    <a:pt x="2877820" y="3886200"/>
                  </a:lnTo>
                  <a:close/>
                  <a:moveTo>
                    <a:pt x="228600" y="3829050"/>
                  </a:moveTo>
                  <a:lnTo>
                    <a:pt x="190500" y="3829050"/>
                  </a:lnTo>
                  <a:cubicBezTo>
                    <a:pt x="190500" y="3787140"/>
                    <a:pt x="156210" y="3752850"/>
                    <a:pt x="114300" y="3752850"/>
                  </a:cubicBezTo>
                  <a:cubicBezTo>
                    <a:pt x="72390" y="3752850"/>
                    <a:pt x="38100" y="3787140"/>
                    <a:pt x="38100" y="3829050"/>
                  </a:cubicBezTo>
                  <a:lnTo>
                    <a:pt x="0" y="3829050"/>
                  </a:lnTo>
                  <a:cubicBezTo>
                    <a:pt x="0" y="3765550"/>
                    <a:pt x="50800" y="3714750"/>
                    <a:pt x="114300" y="3714750"/>
                  </a:cubicBezTo>
                  <a:cubicBezTo>
                    <a:pt x="177800" y="3714750"/>
                    <a:pt x="228600" y="3765550"/>
                    <a:pt x="228600" y="3829050"/>
                  </a:cubicBezTo>
                  <a:close/>
                  <a:moveTo>
                    <a:pt x="3707130" y="208280"/>
                  </a:moveTo>
                  <a:lnTo>
                    <a:pt x="3680460" y="181610"/>
                  </a:lnTo>
                  <a:lnTo>
                    <a:pt x="3841750" y="20320"/>
                  </a:lnTo>
                  <a:lnTo>
                    <a:pt x="3868420" y="46990"/>
                  </a:lnTo>
                  <a:lnTo>
                    <a:pt x="3707130" y="208280"/>
                  </a:lnTo>
                  <a:close/>
                  <a:moveTo>
                    <a:pt x="960120" y="3870960"/>
                  </a:moveTo>
                  <a:lnTo>
                    <a:pt x="933450" y="3844290"/>
                  </a:lnTo>
                  <a:lnTo>
                    <a:pt x="1094740" y="3683000"/>
                  </a:lnTo>
                  <a:lnTo>
                    <a:pt x="1121410" y="3709670"/>
                  </a:lnTo>
                  <a:lnTo>
                    <a:pt x="960120" y="3870960"/>
                  </a:lnTo>
                  <a:close/>
                  <a:moveTo>
                    <a:pt x="2787650" y="2040890"/>
                  </a:moveTo>
                  <a:lnTo>
                    <a:pt x="2760980" y="2014220"/>
                  </a:lnTo>
                  <a:lnTo>
                    <a:pt x="2922270" y="1852930"/>
                  </a:lnTo>
                  <a:lnTo>
                    <a:pt x="2948940" y="1879600"/>
                  </a:lnTo>
                  <a:lnTo>
                    <a:pt x="2787650" y="2040890"/>
                  </a:lnTo>
                  <a:close/>
                  <a:moveTo>
                    <a:pt x="915670" y="1885950"/>
                  </a:moveTo>
                  <a:lnTo>
                    <a:pt x="953770" y="1885950"/>
                  </a:lnTo>
                  <a:cubicBezTo>
                    <a:pt x="953770" y="1927860"/>
                    <a:pt x="988060" y="1962150"/>
                    <a:pt x="1029970" y="1962150"/>
                  </a:cubicBezTo>
                  <a:cubicBezTo>
                    <a:pt x="1071880" y="1962150"/>
                    <a:pt x="1106170" y="1927860"/>
                    <a:pt x="1106170" y="1885950"/>
                  </a:cubicBezTo>
                  <a:lnTo>
                    <a:pt x="1144270" y="1885950"/>
                  </a:lnTo>
                  <a:cubicBezTo>
                    <a:pt x="1144270" y="1949450"/>
                    <a:pt x="1093470" y="2000250"/>
                    <a:pt x="1029970" y="2000250"/>
                  </a:cubicBezTo>
                  <a:cubicBezTo>
                    <a:pt x="967740" y="2000250"/>
                    <a:pt x="915670" y="1949450"/>
                    <a:pt x="915670" y="1885950"/>
                  </a:cubicBezTo>
                  <a:close/>
                  <a:moveTo>
                    <a:pt x="2974340" y="2913380"/>
                  </a:moveTo>
                  <a:lnTo>
                    <a:pt x="2936240" y="2913380"/>
                  </a:lnTo>
                  <a:cubicBezTo>
                    <a:pt x="2936240" y="2871470"/>
                    <a:pt x="2901950" y="2837180"/>
                    <a:pt x="2860040" y="2837180"/>
                  </a:cubicBezTo>
                  <a:cubicBezTo>
                    <a:pt x="2818130" y="2837180"/>
                    <a:pt x="2783840" y="2871470"/>
                    <a:pt x="2783840" y="2913380"/>
                  </a:cubicBezTo>
                  <a:lnTo>
                    <a:pt x="2745740" y="2913380"/>
                  </a:lnTo>
                  <a:cubicBezTo>
                    <a:pt x="2745740" y="2849880"/>
                    <a:pt x="2796540" y="2799080"/>
                    <a:pt x="2860040" y="2799080"/>
                  </a:cubicBezTo>
                  <a:cubicBezTo>
                    <a:pt x="2923540" y="2799080"/>
                    <a:pt x="2974340" y="2851150"/>
                    <a:pt x="2974340" y="291338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491445" y="6377269"/>
            <a:ext cx="5845040" cy="5830484"/>
            <a:chOff x="0" y="0"/>
            <a:chExt cx="4589780" cy="4578350"/>
          </a:xfrm>
        </p:grpSpPr>
        <p:sp>
          <p:nvSpPr>
            <p:cNvPr id="12" name="Freeform 12"/>
            <p:cNvSpPr/>
            <p:nvPr/>
          </p:nvSpPr>
          <p:spPr>
            <a:xfrm>
              <a:off x="370840" y="342900"/>
              <a:ext cx="3860800" cy="3830320"/>
            </a:xfrm>
            <a:custGeom>
              <a:avLst/>
              <a:gdLst/>
              <a:ahLst/>
              <a:cxnLst/>
              <a:rect l="l" t="t" r="r" b="b"/>
              <a:pathLst>
                <a:path w="3860800" h="3830320">
                  <a:moveTo>
                    <a:pt x="33020" y="228600"/>
                  </a:moveTo>
                  <a:lnTo>
                    <a:pt x="33020" y="190500"/>
                  </a:lnTo>
                  <a:cubicBezTo>
                    <a:pt x="74930" y="190500"/>
                    <a:pt x="109220" y="156210"/>
                    <a:pt x="109220" y="114300"/>
                  </a:cubicBezTo>
                  <a:cubicBezTo>
                    <a:pt x="109220" y="72390"/>
                    <a:pt x="74930" y="38100"/>
                    <a:pt x="33020" y="38100"/>
                  </a:cubicBezTo>
                  <a:lnTo>
                    <a:pt x="33020" y="0"/>
                  </a:lnTo>
                  <a:cubicBezTo>
                    <a:pt x="96520" y="0"/>
                    <a:pt x="147320" y="50800"/>
                    <a:pt x="147320" y="114300"/>
                  </a:cubicBezTo>
                  <a:cubicBezTo>
                    <a:pt x="147320" y="177800"/>
                    <a:pt x="96520" y="228600"/>
                    <a:pt x="33020" y="228600"/>
                  </a:cubicBezTo>
                  <a:close/>
                  <a:moveTo>
                    <a:pt x="2032000" y="132080"/>
                  </a:moveTo>
                  <a:lnTo>
                    <a:pt x="2032000" y="93980"/>
                  </a:lnTo>
                  <a:lnTo>
                    <a:pt x="1803400" y="93980"/>
                  </a:lnTo>
                  <a:lnTo>
                    <a:pt x="1803400" y="132080"/>
                  </a:lnTo>
                  <a:lnTo>
                    <a:pt x="2032000" y="132080"/>
                  </a:lnTo>
                  <a:close/>
                  <a:moveTo>
                    <a:pt x="1917700" y="3830320"/>
                  </a:moveTo>
                  <a:cubicBezTo>
                    <a:pt x="1981200" y="3830320"/>
                    <a:pt x="2032000" y="3779520"/>
                    <a:pt x="2032000" y="3716020"/>
                  </a:cubicBezTo>
                  <a:lnTo>
                    <a:pt x="1993900" y="3716020"/>
                  </a:lnTo>
                  <a:cubicBezTo>
                    <a:pt x="1993900" y="3757930"/>
                    <a:pt x="1959610" y="3792220"/>
                    <a:pt x="1917700" y="3792220"/>
                  </a:cubicBezTo>
                  <a:cubicBezTo>
                    <a:pt x="1875790" y="3792220"/>
                    <a:pt x="1841500" y="3757930"/>
                    <a:pt x="1841500" y="3716020"/>
                  </a:cubicBezTo>
                  <a:lnTo>
                    <a:pt x="1803400" y="3716020"/>
                  </a:lnTo>
                  <a:cubicBezTo>
                    <a:pt x="1803400" y="3778250"/>
                    <a:pt x="1854200" y="3830320"/>
                    <a:pt x="1917700" y="3830320"/>
                  </a:cubicBezTo>
                  <a:close/>
                  <a:moveTo>
                    <a:pt x="946150" y="2856230"/>
                  </a:moveTo>
                  <a:cubicBezTo>
                    <a:pt x="946150" y="2919730"/>
                    <a:pt x="996950" y="2970530"/>
                    <a:pt x="1060450" y="2970530"/>
                  </a:cubicBezTo>
                  <a:lnTo>
                    <a:pt x="1060450" y="2932430"/>
                  </a:lnTo>
                  <a:cubicBezTo>
                    <a:pt x="1018540" y="2932430"/>
                    <a:pt x="984250" y="2898140"/>
                    <a:pt x="984250" y="2856230"/>
                  </a:cubicBezTo>
                  <a:cubicBezTo>
                    <a:pt x="984250" y="2814320"/>
                    <a:pt x="1018540" y="2780030"/>
                    <a:pt x="1060450" y="2780030"/>
                  </a:cubicBezTo>
                  <a:lnTo>
                    <a:pt x="1060450" y="2741930"/>
                  </a:lnTo>
                  <a:cubicBezTo>
                    <a:pt x="998220" y="2741930"/>
                    <a:pt x="946150" y="2794000"/>
                    <a:pt x="946150" y="2856230"/>
                  </a:cubicBezTo>
                  <a:close/>
                  <a:moveTo>
                    <a:pt x="161290" y="2034540"/>
                  </a:moveTo>
                  <a:lnTo>
                    <a:pt x="187960" y="2006600"/>
                  </a:lnTo>
                  <a:lnTo>
                    <a:pt x="26670" y="1845310"/>
                  </a:lnTo>
                  <a:lnTo>
                    <a:pt x="0" y="1871980"/>
                  </a:lnTo>
                  <a:lnTo>
                    <a:pt x="161290" y="2034540"/>
                  </a:lnTo>
                  <a:close/>
                  <a:moveTo>
                    <a:pt x="3860800" y="1052830"/>
                  </a:moveTo>
                  <a:lnTo>
                    <a:pt x="3860800" y="1014730"/>
                  </a:lnTo>
                  <a:lnTo>
                    <a:pt x="3632200" y="1014730"/>
                  </a:lnTo>
                  <a:lnTo>
                    <a:pt x="3632200" y="1052830"/>
                  </a:lnTo>
                  <a:lnTo>
                    <a:pt x="3860800" y="1052830"/>
                  </a:lnTo>
                  <a:close/>
                  <a:moveTo>
                    <a:pt x="3689350" y="1946910"/>
                  </a:moveTo>
                  <a:cubicBezTo>
                    <a:pt x="3689350" y="2010410"/>
                    <a:pt x="3740150" y="2061210"/>
                    <a:pt x="3803650" y="2061210"/>
                  </a:cubicBezTo>
                  <a:lnTo>
                    <a:pt x="3803650" y="2023110"/>
                  </a:lnTo>
                  <a:cubicBezTo>
                    <a:pt x="3761740" y="2023110"/>
                    <a:pt x="3727450" y="1988820"/>
                    <a:pt x="3727450" y="1946910"/>
                  </a:cubicBezTo>
                  <a:cubicBezTo>
                    <a:pt x="3727450" y="1905000"/>
                    <a:pt x="3761740" y="1870710"/>
                    <a:pt x="3803650" y="1870710"/>
                  </a:cubicBezTo>
                  <a:lnTo>
                    <a:pt x="3803650" y="1832610"/>
                  </a:lnTo>
                  <a:cubicBezTo>
                    <a:pt x="3741420" y="1832610"/>
                    <a:pt x="3689350" y="1883410"/>
                    <a:pt x="3689350" y="1946910"/>
                  </a:cubicBezTo>
                  <a:close/>
                  <a:moveTo>
                    <a:pt x="1972310" y="1029970"/>
                  </a:moveTo>
                  <a:cubicBezTo>
                    <a:pt x="1972310" y="966470"/>
                    <a:pt x="1921510" y="915670"/>
                    <a:pt x="1858010" y="915670"/>
                  </a:cubicBezTo>
                  <a:lnTo>
                    <a:pt x="1858010" y="953770"/>
                  </a:lnTo>
                  <a:cubicBezTo>
                    <a:pt x="1899920" y="953770"/>
                    <a:pt x="1934210" y="988060"/>
                    <a:pt x="1934210" y="1029970"/>
                  </a:cubicBezTo>
                  <a:cubicBezTo>
                    <a:pt x="1934210" y="1071880"/>
                    <a:pt x="1899920" y="1106170"/>
                    <a:pt x="1858010" y="1106170"/>
                  </a:cubicBezTo>
                  <a:lnTo>
                    <a:pt x="1858010" y="1144270"/>
                  </a:lnTo>
                  <a:cubicBezTo>
                    <a:pt x="1921510" y="1144270"/>
                    <a:pt x="1972310" y="1092200"/>
                    <a:pt x="1972310" y="1029970"/>
                  </a:cubicBezTo>
                  <a:close/>
                  <a:moveTo>
                    <a:pt x="1021080" y="913130"/>
                  </a:moveTo>
                  <a:lnTo>
                    <a:pt x="982980" y="913130"/>
                  </a:lnTo>
                  <a:lnTo>
                    <a:pt x="982980" y="1141730"/>
                  </a:lnTo>
                  <a:lnTo>
                    <a:pt x="1021080" y="1141730"/>
                  </a:lnTo>
                  <a:lnTo>
                    <a:pt x="1021080" y="913130"/>
                  </a:lnTo>
                  <a:close/>
                  <a:moveTo>
                    <a:pt x="2030730" y="1962150"/>
                  </a:moveTo>
                  <a:lnTo>
                    <a:pt x="2030730" y="1924050"/>
                  </a:lnTo>
                  <a:lnTo>
                    <a:pt x="1802130" y="1924050"/>
                  </a:lnTo>
                  <a:lnTo>
                    <a:pt x="1802130" y="1962150"/>
                  </a:lnTo>
                  <a:lnTo>
                    <a:pt x="2030730" y="1962150"/>
                  </a:lnTo>
                  <a:close/>
                  <a:moveTo>
                    <a:pt x="3860800" y="3789680"/>
                  </a:moveTo>
                  <a:lnTo>
                    <a:pt x="3860800" y="3751580"/>
                  </a:lnTo>
                  <a:lnTo>
                    <a:pt x="3632200" y="3751580"/>
                  </a:lnTo>
                  <a:lnTo>
                    <a:pt x="3632200" y="3789680"/>
                  </a:lnTo>
                  <a:lnTo>
                    <a:pt x="3860800" y="37896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342900" y="342900"/>
              <a:ext cx="3868420" cy="3886200"/>
            </a:xfrm>
            <a:custGeom>
              <a:avLst/>
              <a:gdLst/>
              <a:ahLst/>
              <a:cxnLst/>
              <a:rect l="l" t="t" r="r" b="b"/>
              <a:pathLst>
                <a:path w="3868420" h="3886200">
                  <a:moveTo>
                    <a:pt x="3793490" y="2973070"/>
                  </a:moveTo>
                  <a:lnTo>
                    <a:pt x="3755390" y="2973070"/>
                  </a:lnTo>
                  <a:lnTo>
                    <a:pt x="3755390" y="2744470"/>
                  </a:lnTo>
                  <a:lnTo>
                    <a:pt x="3793490" y="2744470"/>
                  </a:lnTo>
                  <a:lnTo>
                    <a:pt x="3793490" y="2973070"/>
                  </a:lnTo>
                  <a:close/>
                  <a:moveTo>
                    <a:pt x="1049020" y="0"/>
                  </a:moveTo>
                  <a:lnTo>
                    <a:pt x="1010920" y="0"/>
                  </a:lnTo>
                  <a:lnTo>
                    <a:pt x="1010920" y="228600"/>
                  </a:lnTo>
                  <a:lnTo>
                    <a:pt x="1049020" y="228600"/>
                  </a:lnTo>
                  <a:lnTo>
                    <a:pt x="1049020" y="0"/>
                  </a:lnTo>
                  <a:close/>
                  <a:moveTo>
                    <a:pt x="53340" y="1127760"/>
                  </a:moveTo>
                  <a:lnTo>
                    <a:pt x="26670" y="1101090"/>
                  </a:lnTo>
                  <a:lnTo>
                    <a:pt x="187960" y="939800"/>
                  </a:lnTo>
                  <a:lnTo>
                    <a:pt x="214630" y="966470"/>
                  </a:lnTo>
                  <a:lnTo>
                    <a:pt x="53340" y="1127760"/>
                  </a:lnTo>
                  <a:close/>
                  <a:moveTo>
                    <a:pt x="2760980" y="45720"/>
                  </a:moveTo>
                  <a:lnTo>
                    <a:pt x="2787650" y="19050"/>
                  </a:lnTo>
                  <a:lnTo>
                    <a:pt x="2948940" y="180340"/>
                  </a:lnTo>
                  <a:lnTo>
                    <a:pt x="2922270" y="207010"/>
                  </a:lnTo>
                  <a:lnTo>
                    <a:pt x="2760980" y="45720"/>
                  </a:lnTo>
                  <a:close/>
                  <a:moveTo>
                    <a:pt x="2974340" y="1085850"/>
                  </a:moveTo>
                  <a:lnTo>
                    <a:pt x="2936240" y="1085850"/>
                  </a:lnTo>
                  <a:cubicBezTo>
                    <a:pt x="2936240" y="1043940"/>
                    <a:pt x="2901950" y="1009650"/>
                    <a:pt x="2860040" y="1009650"/>
                  </a:cubicBezTo>
                  <a:cubicBezTo>
                    <a:pt x="2818130" y="1009650"/>
                    <a:pt x="2783840" y="1043940"/>
                    <a:pt x="2783840" y="1085850"/>
                  </a:cubicBezTo>
                  <a:lnTo>
                    <a:pt x="2745740" y="1085850"/>
                  </a:lnTo>
                  <a:cubicBezTo>
                    <a:pt x="2745740" y="1022350"/>
                    <a:pt x="2796540" y="971550"/>
                    <a:pt x="2860040" y="971550"/>
                  </a:cubicBezTo>
                  <a:cubicBezTo>
                    <a:pt x="2922270" y="971550"/>
                    <a:pt x="2974340" y="1023620"/>
                    <a:pt x="2974340" y="1085850"/>
                  </a:cubicBezTo>
                  <a:close/>
                  <a:moveTo>
                    <a:pt x="1884680" y="2960370"/>
                  </a:moveTo>
                  <a:lnTo>
                    <a:pt x="1858010" y="2933700"/>
                  </a:lnTo>
                  <a:lnTo>
                    <a:pt x="2019300" y="2772410"/>
                  </a:lnTo>
                  <a:lnTo>
                    <a:pt x="2045970" y="2799080"/>
                  </a:lnTo>
                  <a:lnTo>
                    <a:pt x="1884680" y="2960370"/>
                  </a:lnTo>
                  <a:close/>
                  <a:moveTo>
                    <a:pt x="132080" y="2971800"/>
                  </a:moveTo>
                  <a:lnTo>
                    <a:pt x="93980" y="2971800"/>
                  </a:lnTo>
                  <a:lnTo>
                    <a:pt x="93980" y="2743200"/>
                  </a:lnTo>
                  <a:lnTo>
                    <a:pt x="132080" y="2743200"/>
                  </a:lnTo>
                  <a:lnTo>
                    <a:pt x="132080" y="2971800"/>
                  </a:lnTo>
                  <a:close/>
                  <a:moveTo>
                    <a:pt x="2877820" y="3886200"/>
                  </a:moveTo>
                  <a:lnTo>
                    <a:pt x="2839720" y="3886200"/>
                  </a:lnTo>
                  <a:lnTo>
                    <a:pt x="2839720" y="3657600"/>
                  </a:lnTo>
                  <a:lnTo>
                    <a:pt x="2877820" y="3657600"/>
                  </a:lnTo>
                  <a:lnTo>
                    <a:pt x="2877820" y="3886200"/>
                  </a:lnTo>
                  <a:close/>
                  <a:moveTo>
                    <a:pt x="228600" y="3829050"/>
                  </a:moveTo>
                  <a:lnTo>
                    <a:pt x="190500" y="3829050"/>
                  </a:lnTo>
                  <a:cubicBezTo>
                    <a:pt x="190500" y="3787140"/>
                    <a:pt x="156210" y="3752850"/>
                    <a:pt x="114300" y="3752850"/>
                  </a:cubicBezTo>
                  <a:cubicBezTo>
                    <a:pt x="72390" y="3752850"/>
                    <a:pt x="38100" y="3787140"/>
                    <a:pt x="38100" y="3829050"/>
                  </a:cubicBezTo>
                  <a:lnTo>
                    <a:pt x="0" y="3829050"/>
                  </a:lnTo>
                  <a:cubicBezTo>
                    <a:pt x="0" y="3765550"/>
                    <a:pt x="50800" y="3714750"/>
                    <a:pt x="114300" y="3714750"/>
                  </a:cubicBezTo>
                  <a:cubicBezTo>
                    <a:pt x="177800" y="3714750"/>
                    <a:pt x="228600" y="3765550"/>
                    <a:pt x="228600" y="3829050"/>
                  </a:cubicBezTo>
                  <a:close/>
                  <a:moveTo>
                    <a:pt x="3707130" y="208280"/>
                  </a:moveTo>
                  <a:lnTo>
                    <a:pt x="3680460" y="181610"/>
                  </a:lnTo>
                  <a:lnTo>
                    <a:pt x="3841750" y="20320"/>
                  </a:lnTo>
                  <a:lnTo>
                    <a:pt x="3868420" y="46990"/>
                  </a:lnTo>
                  <a:lnTo>
                    <a:pt x="3707130" y="208280"/>
                  </a:lnTo>
                  <a:close/>
                  <a:moveTo>
                    <a:pt x="960120" y="3870960"/>
                  </a:moveTo>
                  <a:lnTo>
                    <a:pt x="933450" y="3844290"/>
                  </a:lnTo>
                  <a:lnTo>
                    <a:pt x="1094740" y="3683000"/>
                  </a:lnTo>
                  <a:lnTo>
                    <a:pt x="1121410" y="3709670"/>
                  </a:lnTo>
                  <a:lnTo>
                    <a:pt x="960120" y="3870960"/>
                  </a:lnTo>
                  <a:close/>
                  <a:moveTo>
                    <a:pt x="2787650" y="2040890"/>
                  </a:moveTo>
                  <a:lnTo>
                    <a:pt x="2760980" y="2014220"/>
                  </a:lnTo>
                  <a:lnTo>
                    <a:pt x="2922270" y="1852930"/>
                  </a:lnTo>
                  <a:lnTo>
                    <a:pt x="2948940" y="1879600"/>
                  </a:lnTo>
                  <a:lnTo>
                    <a:pt x="2787650" y="2040890"/>
                  </a:lnTo>
                  <a:close/>
                  <a:moveTo>
                    <a:pt x="915670" y="1885950"/>
                  </a:moveTo>
                  <a:lnTo>
                    <a:pt x="953770" y="1885950"/>
                  </a:lnTo>
                  <a:cubicBezTo>
                    <a:pt x="953770" y="1927860"/>
                    <a:pt x="988060" y="1962150"/>
                    <a:pt x="1029970" y="1962150"/>
                  </a:cubicBezTo>
                  <a:cubicBezTo>
                    <a:pt x="1071880" y="1962150"/>
                    <a:pt x="1106170" y="1927860"/>
                    <a:pt x="1106170" y="1885950"/>
                  </a:cubicBezTo>
                  <a:lnTo>
                    <a:pt x="1144270" y="1885950"/>
                  </a:lnTo>
                  <a:cubicBezTo>
                    <a:pt x="1144270" y="1949450"/>
                    <a:pt x="1093470" y="2000250"/>
                    <a:pt x="1029970" y="2000250"/>
                  </a:cubicBezTo>
                  <a:cubicBezTo>
                    <a:pt x="967740" y="2000250"/>
                    <a:pt x="915670" y="1949450"/>
                    <a:pt x="915670" y="1885950"/>
                  </a:cubicBezTo>
                  <a:close/>
                  <a:moveTo>
                    <a:pt x="2974340" y="2913380"/>
                  </a:moveTo>
                  <a:lnTo>
                    <a:pt x="2936240" y="2913380"/>
                  </a:lnTo>
                  <a:cubicBezTo>
                    <a:pt x="2936240" y="2871470"/>
                    <a:pt x="2901950" y="2837180"/>
                    <a:pt x="2860040" y="2837180"/>
                  </a:cubicBezTo>
                  <a:cubicBezTo>
                    <a:pt x="2818130" y="2837180"/>
                    <a:pt x="2783840" y="2871470"/>
                    <a:pt x="2783840" y="2913380"/>
                  </a:cubicBezTo>
                  <a:lnTo>
                    <a:pt x="2745740" y="2913380"/>
                  </a:lnTo>
                  <a:cubicBezTo>
                    <a:pt x="2745740" y="2849880"/>
                    <a:pt x="2796540" y="2799080"/>
                    <a:pt x="2860040" y="2799080"/>
                  </a:cubicBezTo>
                  <a:cubicBezTo>
                    <a:pt x="2923540" y="2799080"/>
                    <a:pt x="2974340" y="2851150"/>
                    <a:pt x="2974340" y="291338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6336486" y="6308847"/>
            <a:ext cx="5845040" cy="5830484"/>
            <a:chOff x="0" y="0"/>
            <a:chExt cx="4589780" cy="4578350"/>
          </a:xfrm>
        </p:grpSpPr>
        <p:sp>
          <p:nvSpPr>
            <p:cNvPr id="15" name="Freeform 15"/>
            <p:cNvSpPr/>
            <p:nvPr/>
          </p:nvSpPr>
          <p:spPr>
            <a:xfrm>
              <a:off x="370840" y="342900"/>
              <a:ext cx="3860800" cy="3830320"/>
            </a:xfrm>
            <a:custGeom>
              <a:avLst/>
              <a:gdLst/>
              <a:ahLst/>
              <a:cxnLst/>
              <a:rect l="l" t="t" r="r" b="b"/>
              <a:pathLst>
                <a:path w="3860800" h="3830320">
                  <a:moveTo>
                    <a:pt x="33020" y="228600"/>
                  </a:moveTo>
                  <a:lnTo>
                    <a:pt x="33020" y="190500"/>
                  </a:lnTo>
                  <a:cubicBezTo>
                    <a:pt x="74930" y="190500"/>
                    <a:pt x="109220" y="156210"/>
                    <a:pt x="109220" y="114300"/>
                  </a:cubicBezTo>
                  <a:cubicBezTo>
                    <a:pt x="109220" y="72390"/>
                    <a:pt x="74930" y="38100"/>
                    <a:pt x="33020" y="38100"/>
                  </a:cubicBezTo>
                  <a:lnTo>
                    <a:pt x="33020" y="0"/>
                  </a:lnTo>
                  <a:cubicBezTo>
                    <a:pt x="96520" y="0"/>
                    <a:pt x="147320" y="50800"/>
                    <a:pt x="147320" y="114300"/>
                  </a:cubicBezTo>
                  <a:cubicBezTo>
                    <a:pt x="147320" y="177800"/>
                    <a:pt x="96520" y="228600"/>
                    <a:pt x="33020" y="228600"/>
                  </a:cubicBezTo>
                  <a:close/>
                  <a:moveTo>
                    <a:pt x="2032000" y="132080"/>
                  </a:moveTo>
                  <a:lnTo>
                    <a:pt x="2032000" y="93980"/>
                  </a:lnTo>
                  <a:lnTo>
                    <a:pt x="1803400" y="93980"/>
                  </a:lnTo>
                  <a:lnTo>
                    <a:pt x="1803400" y="132080"/>
                  </a:lnTo>
                  <a:lnTo>
                    <a:pt x="2032000" y="132080"/>
                  </a:lnTo>
                  <a:close/>
                  <a:moveTo>
                    <a:pt x="1917700" y="3830320"/>
                  </a:moveTo>
                  <a:cubicBezTo>
                    <a:pt x="1981200" y="3830320"/>
                    <a:pt x="2032000" y="3779520"/>
                    <a:pt x="2032000" y="3716020"/>
                  </a:cubicBezTo>
                  <a:lnTo>
                    <a:pt x="1993900" y="3716020"/>
                  </a:lnTo>
                  <a:cubicBezTo>
                    <a:pt x="1993900" y="3757930"/>
                    <a:pt x="1959610" y="3792220"/>
                    <a:pt x="1917700" y="3792220"/>
                  </a:cubicBezTo>
                  <a:cubicBezTo>
                    <a:pt x="1875790" y="3792220"/>
                    <a:pt x="1841500" y="3757930"/>
                    <a:pt x="1841500" y="3716020"/>
                  </a:cubicBezTo>
                  <a:lnTo>
                    <a:pt x="1803400" y="3716020"/>
                  </a:lnTo>
                  <a:cubicBezTo>
                    <a:pt x="1803400" y="3778250"/>
                    <a:pt x="1854200" y="3830320"/>
                    <a:pt x="1917700" y="3830320"/>
                  </a:cubicBezTo>
                  <a:close/>
                  <a:moveTo>
                    <a:pt x="946150" y="2856230"/>
                  </a:moveTo>
                  <a:cubicBezTo>
                    <a:pt x="946150" y="2919730"/>
                    <a:pt x="996950" y="2970530"/>
                    <a:pt x="1060450" y="2970530"/>
                  </a:cubicBezTo>
                  <a:lnTo>
                    <a:pt x="1060450" y="2932430"/>
                  </a:lnTo>
                  <a:cubicBezTo>
                    <a:pt x="1018540" y="2932430"/>
                    <a:pt x="984250" y="2898140"/>
                    <a:pt x="984250" y="2856230"/>
                  </a:cubicBezTo>
                  <a:cubicBezTo>
                    <a:pt x="984250" y="2814320"/>
                    <a:pt x="1018540" y="2780030"/>
                    <a:pt x="1060450" y="2780030"/>
                  </a:cubicBezTo>
                  <a:lnTo>
                    <a:pt x="1060450" y="2741930"/>
                  </a:lnTo>
                  <a:cubicBezTo>
                    <a:pt x="998220" y="2741930"/>
                    <a:pt x="946150" y="2794000"/>
                    <a:pt x="946150" y="2856230"/>
                  </a:cubicBezTo>
                  <a:close/>
                  <a:moveTo>
                    <a:pt x="161290" y="2034540"/>
                  </a:moveTo>
                  <a:lnTo>
                    <a:pt x="187960" y="2006600"/>
                  </a:lnTo>
                  <a:lnTo>
                    <a:pt x="26670" y="1845310"/>
                  </a:lnTo>
                  <a:lnTo>
                    <a:pt x="0" y="1871980"/>
                  </a:lnTo>
                  <a:lnTo>
                    <a:pt x="161290" y="2034540"/>
                  </a:lnTo>
                  <a:close/>
                  <a:moveTo>
                    <a:pt x="3860800" y="1052830"/>
                  </a:moveTo>
                  <a:lnTo>
                    <a:pt x="3860800" y="1014730"/>
                  </a:lnTo>
                  <a:lnTo>
                    <a:pt x="3632200" y="1014730"/>
                  </a:lnTo>
                  <a:lnTo>
                    <a:pt x="3632200" y="1052830"/>
                  </a:lnTo>
                  <a:lnTo>
                    <a:pt x="3860800" y="1052830"/>
                  </a:lnTo>
                  <a:close/>
                  <a:moveTo>
                    <a:pt x="3689350" y="1946910"/>
                  </a:moveTo>
                  <a:cubicBezTo>
                    <a:pt x="3689350" y="2010410"/>
                    <a:pt x="3740150" y="2061210"/>
                    <a:pt x="3803650" y="2061210"/>
                  </a:cubicBezTo>
                  <a:lnTo>
                    <a:pt x="3803650" y="2023110"/>
                  </a:lnTo>
                  <a:cubicBezTo>
                    <a:pt x="3761740" y="2023110"/>
                    <a:pt x="3727450" y="1988820"/>
                    <a:pt x="3727450" y="1946910"/>
                  </a:cubicBezTo>
                  <a:cubicBezTo>
                    <a:pt x="3727450" y="1905000"/>
                    <a:pt x="3761740" y="1870710"/>
                    <a:pt x="3803650" y="1870710"/>
                  </a:cubicBezTo>
                  <a:lnTo>
                    <a:pt x="3803650" y="1832610"/>
                  </a:lnTo>
                  <a:cubicBezTo>
                    <a:pt x="3741420" y="1832610"/>
                    <a:pt x="3689350" y="1883410"/>
                    <a:pt x="3689350" y="1946910"/>
                  </a:cubicBezTo>
                  <a:close/>
                  <a:moveTo>
                    <a:pt x="1972310" y="1029970"/>
                  </a:moveTo>
                  <a:cubicBezTo>
                    <a:pt x="1972310" y="966470"/>
                    <a:pt x="1921510" y="915670"/>
                    <a:pt x="1858010" y="915670"/>
                  </a:cubicBezTo>
                  <a:lnTo>
                    <a:pt x="1858010" y="953770"/>
                  </a:lnTo>
                  <a:cubicBezTo>
                    <a:pt x="1899920" y="953770"/>
                    <a:pt x="1934210" y="988060"/>
                    <a:pt x="1934210" y="1029970"/>
                  </a:cubicBezTo>
                  <a:cubicBezTo>
                    <a:pt x="1934210" y="1071880"/>
                    <a:pt x="1899920" y="1106170"/>
                    <a:pt x="1858010" y="1106170"/>
                  </a:cubicBezTo>
                  <a:lnTo>
                    <a:pt x="1858010" y="1144270"/>
                  </a:lnTo>
                  <a:cubicBezTo>
                    <a:pt x="1921510" y="1144270"/>
                    <a:pt x="1972310" y="1092200"/>
                    <a:pt x="1972310" y="1029970"/>
                  </a:cubicBezTo>
                  <a:close/>
                  <a:moveTo>
                    <a:pt x="1021080" y="913130"/>
                  </a:moveTo>
                  <a:lnTo>
                    <a:pt x="982980" y="913130"/>
                  </a:lnTo>
                  <a:lnTo>
                    <a:pt x="982980" y="1141730"/>
                  </a:lnTo>
                  <a:lnTo>
                    <a:pt x="1021080" y="1141730"/>
                  </a:lnTo>
                  <a:lnTo>
                    <a:pt x="1021080" y="913130"/>
                  </a:lnTo>
                  <a:close/>
                  <a:moveTo>
                    <a:pt x="2030730" y="1962150"/>
                  </a:moveTo>
                  <a:lnTo>
                    <a:pt x="2030730" y="1924050"/>
                  </a:lnTo>
                  <a:lnTo>
                    <a:pt x="1802130" y="1924050"/>
                  </a:lnTo>
                  <a:lnTo>
                    <a:pt x="1802130" y="1962150"/>
                  </a:lnTo>
                  <a:lnTo>
                    <a:pt x="2030730" y="1962150"/>
                  </a:lnTo>
                  <a:close/>
                  <a:moveTo>
                    <a:pt x="3860800" y="3789680"/>
                  </a:moveTo>
                  <a:lnTo>
                    <a:pt x="3860800" y="3751580"/>
                  </a:lnTo>
                  <a:lnTo>
                    <a:pt x="3632200" y="3751580"/>
                  </a:lnTo>
                  <a:lnTo>
                    <a:pt x="3632200" y="3789680"/>
                  </a:lnTo>
                  <a:lnTo>
                    <a:pt x="3860800" y="37896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342900" y="342900"/>
              <a:ext cx="3868420" cy="3886200"/>
            </a:xfrm>
            <a:custGeom>
              <a:avLst/>
              <a:gdLst/>
              <a:ahLst/>
              <a:cxnLst/>
              <a:rect l="l" t="t" r="r" b="b"/>
              <a:pathLst>
                <a:path w="3868420" h="3886200">
                  <a:moveTo>
                    <a:pt x="3793490" y="2973070"/>
                  </a:moveTo>
                  <a:lnTo>
                    <a:pt x="3755390" y="2973070"/>
                  </a:lnTo>
                  <a:lnTo>
                    <a:pt x="3755390" y="2744470"/>
                  </a:lnTo>
                  <a:lnTo>
                    <a:pt x="3793490" y="2744470"/>
                  </a:lnTo>
                  <a:lnTo>
                    <a:pt x="3793490" y="2973070"/>
                  </a:lnTo>
                  <a:close/>
                  <a:moveTo>
                    <a:pt x="1049020" y="0"/>
                  </a:moveTo>
                  <a:lnTo>
                    <a:pt x="1010920" y="0"/>
                  </a:lnTo>
                  <a:lnTo>
                    <a:pt x="1010920" y="228600"/>
                  </a:lnTo>
                  <a:lnTo>
                    <a:pt x="1049020" y="228600"/>
                  </a:lnTo>
                  <a:lnTo>
                    <a:pt x="1049020" y="0"/>
                  </a:lnTo>
                  <a:close/>
                  <a:moveTo>
                    <a:pt x="53340" y="1127760"/>
                  </a:moveTo>
                  <a:lnTo>
                    <a:pt x="26670" y="1101090"/>
                  </a:lnTo>
                  <a:lnTo>
                    <a:pt x="187960" y="939800"/>
                  </a:lnTo>
                  <a:lnTo>
                    <a:pt x="214630" y="966470"/>
                  </a:lnTo>
                  <a:lnTo>
                    <a:pt x="53340" y="1127760"/>
                  </a:lnTo>
                  <a:close/>
                  <a:moveTo>
                    <a:pt x="2760980" y="45720"/>
                  </a:moveTo>
                  <a:lnTo>
                    <a:pt x="2787650" y="19050"/>
                  </a:lnTo>
                  <a:lnTo>
                    <a:pt x="2948940" y="180340"/>
                  </a:lnTo>
                  <a:lnTo>
                    <a:pt x="2922270" y="207010"/>
                  </a:lnTo>
                  <a:lnTo>
                    <a:pt x="2760980" y="45720"/>
                  </a:lnTo>
                  <a:close/>
                  <a:moveTo>
                    <a:pt x="2974340" y="1085850"/>
                  </a:moveTo>
                  <a:lnTo>
                    <a:pt x="2936240" y="1085850"/>
                  </a:lnTo>
                  <a:cubicBezTo>
                    <a:pt x="2936240" y="1043940"/>
                    <a:pt x="2901950" y="1009650"/>
                    <a:pt x="2860040" y="1009650"/>
                  </a:cubicBezTo>
                  <a:cubicBezTo>
                    <a:pt x="2818130" y="1009650"/>
                    <a:pt x="2783840" y="1043940"/>
                    <a:pt x="2783840" y="1085850"/>
                  </a:cubicBezTo>
                  <a:lnTo>
                    <a:pt x="2745740" y="1085850"/>
                  </a:lnTo>
                  <a:cubicBezTo>
                    <a:pt x="2745740" y="1022350"/>
                    <a:pt x="2796540" y="971550"/>
                    <a:pt x="2860040" y="971550"/>
                  </a:cubicBezTo>
                  <a:cubicBezTo>
                    <a:pt x="2922270" y="971550"/>
                    <a:pt x="2974340" y="1023620"/>
                    <a:pt x="2974340" y="1085850"/>
                  </a:cubicBezTo>
                  <a:close/>
                  <a:moveTo>
                    <a:pt x="1884680" y="2960370"/>
                  </a:moveTo>
                  <a:lnTo>
                    <a:pt x="1858010" y="2933700"/>
                  </a:lnTo>
                  <a:lnTo>
                    <a:pt x="2019300" y="2772410"/>
                  </a:lnTo>
                  <a:lnTo>
                    <a:pt x="2045970" y="2799080"/>
                  </a:lnTo>
                  <a:lnTo>
                    <a:pt x="1884680" y="2960370"/>
                  </a:lnTo>
                  <a:close/>
                  <a:moveTo>
                    <a:pt x="132080" y="2971800"/>
                  </a:moveTo>
                  <a:lnTo>
                    <a:pt x="93980" y="2971800"/>
                  </a:lnTo>
                  <a:lnTo>
                    <a:pt x="93980" y="2743200"/>
                  </a:lnTo>
                  <a:lnTo>
                    <a:pt x="132080" y="2743200"/>
                  </a:lnTo>
                  <a:lnTo>
                    <a:pt x="132080" y="2971800"/>
                  </a:lnTo>
                  <a:close/>
                  <a:moveTo>
                    <a:pt x="2877820" y="3886200"/>
                  </a:moveTo>
                  <a:lnTo>
                    <a:pt x="2839720" y="3886200"/>
                  </a:lnTo>
                  <a:lnTo>
                    <a:pt x="2839720" y="3657600"/>
                  </a:lnTo>
                  <a:lnTo>
                    <a:pt x="2877820" y="3657600"/>
                  </a:lnTo>
                  <a:lnTo>
                    <a:pt x="2877820" y="3886200"/>
                  </a:lnTo>
                  <a:close/>
                  <a:moveTo>
                    <a:pt x="228600" y="3829050"/>
                  </a:moveTo>
                  <a:lnTo>
                    <a:pt x="190500" y="3829050"/>
                  </a:lnTo>
                  <a:cubicBezTo>
                    <a:pt x="190500" y="3787140"/>
                    <a:pt x="156210" y="3752850"/>
                    <a:pt x="114300" y="3752850"/>
                  </a:cubicBezTo>
                  <a:cubicBezTo>
                    <a:pt x="72390" y="3752850"/>
                    <a:pt x="38100" y="3787140"/>
                    <a:pt x="38100" y="3829050"/>
                  </a:cubicBezTo>
                  <a:lnTo>
                    <a:pt x="0" y="3829050"/>
                  </a:lnTo>
                  <a:cubicBezTo>
                    <a:pt x="0" y="3765550"/>
                    <a:pt x="50800" y="3714750"/>
                    <a:pt x="114300" y="3714750"/>
                  </a:cubicBezTo>
                  <a:cubicBezTo>
                    <a:pt x="177800" y="3714750"/>
                    <a:pt x="228600" y="3765550"/>
                    <a:pt x="228600" y="3829050"/>
                  </a:cubicBezTo>
                  <a:close/>
                  <a:moveTo>
                    <a:pt x="3707130" y="208280"/>
                  </a:moveTo>
                  <a:lnTo>
                    <a:pt x="3680460" y="181610"/>
                  </a:lnTo>
                  <a:lnTo>
                    <a:pt x="3841750" y="20320"/>
                  </a:lnTo>
                  <a:lnTo>
                    <a:pt x="3868420" y="46990"/>
                  </a:lnTo>
                  <a:lnTo>
                    <a:pt x="3707130" y="208280"/>
                  </a:lnTo>
                  <a:close/>
                  <a:moveTo>
                    <a:pt x="960120" y="3870960"/>
                  </a:moveTo>
                  <a:lnTo>
                    <a:pt x="933450" y="3844290"/>
                  </a:lnTo>
                  <a:lnTo>
                    <a:pt x="1094740" y="3683000"/>
                  </a:lnTo>
                  <a:lnTo>
                    <a:pt x="1121410" y="3709670"/>
                  </a:lnTo>
                  <a:lnTo>
                    <a:pt x="960120" y="3870960"/>
                  </a:lnTo>
                  <a:close/>
                  <a:moveTo>
                    <a:pt x="2787650" y="2040890"/>
                  </a:moveTo>
                  <a:lnTo>
                    <a:pt x="2760980" y="2014220"/>
                  </a:lnTo>
                  <a:lnTo>
                    <a:pt x="2922270" y="1852930"/>
                  </a:lnTo>
                  <a:lnTo>
                    <a:pt x="2948940" y="1879600"/>
                  </a:lnTo>
                  <a:lnTo>
                    <a:pt x="2787650" y="2040890"/>
                  </a:lnTo>
                  <a:close/>
                  <a:moveTo>
                    <a:pt x="915670" y="1885950"/>
                  </a:moveTo>
                  <a:lnTo>
                    <a:pt x="953770" y="1885950"/>
                  </a:lnTo>
                  <a:cubicBezTo>
                    <a:pt x="953770" y="1927860"/>
                    <a:pt x="988060" y="1962150"/>
                    <a:pt x="1029970" y="1962150"/>
                  </a:cubicBezTo>
                  <a:cubicBezTo>
                    <a:pt x="1071880" y="1962150"/>
                    <a:pt x="1106170" y="1927860"/>
                    <a:pt x="1106170" y="1885950"/>
                  </a:cubicBezTo>
                  <a:lnTo>
                    <a:pt x="1144270" y="1885950"/>
                  </a:lnTo>
                  <a:cubicBezTo>
                    <a:pt x="1144270" y="1949450"/>
                    <a:pt x="1093470" y="2000250"/>
                    <a:pt x="1029970" y="2000250"/>
                  </a:cubicBezTo>
                  <a:cubicBezTo>
                    <a:pt x="967740" y="2000250"/>
                    <a:pt x="915670" y="1949450"/>
                    <a:pt x="915670" y="1885950"/>
                  </a:cubicBezTo>
                  <a:close/>
                  <a:moveTo>
                    <a:pt x="2974340" y="2913380"/>
                  </a:moveTo>
                  <a:lnTo>
                    <a:pt x="2936240" y="2913380"/>
                  </a:lnTo>
                  <a:cubicBezTo>
                    <a:pt x="2936240" y="2871470"/>
                    <a:pt x="2901950" y="2837180"/>
                    <a:pt x="2860040" y="2837180"/>
                  </a:cubicBezTo>
                  <a:cubicBezTo>
                    <a:pt x="2818130" y="2837180"/>
                    <a:pt x="2783840" y="2871470"/>
                    <a:pt x="2783840" y="2913380"/>
                  </a:cubicBezTo>
                  <a:lnTo>
                    <a:pt x="2745740" y="2913380"/>
                  </a:lnTo>
                  <a:cubicBezTo>
                    <a:pt x="2745740" y="2849880"/>
                    <a:pt x="2796540" y="2799080"/>
                    <a:pt x="2860040" y="2799080"/>
                  </a:cubicBezTo>
                  <a:cubicBezTo>
                    <a:pt x="2923540" y="2799080"/>
                    <a:pt x="2974340" y="2851150"/>
                    <a:pt x="2974340" y="291338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2442960" y="6308847"/>
            <a:ext cx="5845040" cy="5830484"/>
            <a:chOff x="0" y="0"/>
            <a:chExt cx="4589780" cy="4578350"/>
          </a:xfrm>
        </p:grpSpPr>
        <p:sp>
          <p:nvSpPr>
            <p:cNvPr id="18" name="Freeform 18"/>
            <p:cNvSpPr/>
            <p:nvPr/>
          </p:nvSpPr>
          <p:spPr>
            <a:xfrm>
              <a:off x="370840" y="342900"/>
              <a:ext cx="3860800" cy="3830320"/>
            </a:xfrm>
            <a:custGeom>
              <a:avLst/>
              <a:gdLst/>
              <a:ahLst/>
              <a:cxnLst/>
              <a:rect l="l" t="t" r="r" b="b"/>
              <a:pathLst>
                <a:path w="3860800" h="3830320">
                  <a:moveTo>
                    <a:pt x="33020" y="228600"/>
                  </a:moveTo>
                  <a:lnTo>
                    <a:pt x="33020" y="190500"/>
                  </a:lnTo>
                  <a:cubicBezTo>
                    <a:pt x="74930" y="190500"/>
                    <a:pt x="109220" y="156210"/>
                    <a:pt x="109220" y="114300"/>
                  </a:cubicBezTo>
                  <a:cubicBezTo>
                    <a:pt x="109220" y="72390"/>
                    <a:pt x="74930" y="38100"/>
                    <a:pt x="33020" y="38100"/>
                  </a:cubicBezTo>
                  <a:lnTo>
                    <a:pt x="33020" y="0"/>
                  </a:lnTo>
                  <a:cubicBezTo>
                    <a:pt x="96520" y="0"/>
                    <a:pt x="147320" y="50800"/>
                    <a:pt x="147320" y="114300"/>
                  </a:cubicBezTo>
                  <a:cubicBezTo>
                    <a:pt x="147320" y="177800"/>
                    <a:pt x="96520" y="228600"/>
                    <a:pt x="33020" y="228600"/>
                  </a:cubicBezTo>
                  <a:close/>
                  <a:moveTo>
                    <a:pt x="2032000" y="132080"/>
                  </a:moveTo>
                  <a:lnTo>
                    <a:pt x="2032000" y="93980"/>
                  </a:lnTo>
                  <a:lnTo>
                    <a:pt x="1803400" y="93980"/>
                  </a:lnTo>
                  <a:lnTo>
                    <a:pt x="1803400" y="132080"/>
                  </a:lnTo>
                  <a:lnTo>
                    <a:pt x="2032000" y="132080"/>
                  </a:lnTo>
                  <a:close/>
                  <a:moveTo>
                    <a:pt x="1917700" y="3830320"/>
                  </a:moveTo>
                  <a:cubicBezTo>
                    <a:pt x="1981200" y="3830320"/>
                    <a:pt x="2032000" y="3779520"/>
                    <a:pt x="2032000" y="3716020"/>
                  </a:cubicBezTo>
                  <a:lnTo>
                    <a:pt x="1993900" y="3716020"/>
                  </a:lnTo>
                  <a:cubicBezTo>
                    <a:pt x="1993900" y="3757930"/>
                    <a:pt x="1959610" y="3792220"/>
                    <a:pt x="1917700" y="3792220"/>
                  </a:cubicBezTo>
                  <a:cubicBezTo>
                    <a:pt x="1875790" y="3792220"/>
                    <a:pt x="1841500" y="3757930"/>
                    <a:pt x="1841500" y="3716020"/>
                  </a:cubicBezTo>
                  <a:lnTo>
                    <a:pt x="1803400" y="3716020"/>
                  </a:lnTo>
                  <a:cubicBezTo>
                    <a:pt x="1803400" y="3778250"/>
                    <a:pt x="1854200" y="3830320"/>
                    <a:pt x="1917700" y="3830320"/>
                  </a:cubicBezTo>
                  <a:close/>
                  <a:moveTo>
                    <a:pt x="946150" y="2856230"/>
                  </a:moveTo>
                  <a:cubicBezTo>
                    <a:pt x="946150" y="2919730"/>
                    <a:pt x="996950" y="2970530"/>
                    <a:pt x="1060450" y="2970530"/>
                  </a:cubicBezTo>
                  <a:lnTo>
                    <a:pt x="1060450" y="2932430"/>
                  </a:lnTo>
                  <a:cubicBezTo>
                    <a:pt x="1018540" y="2932430"/>
                    <a:pt x="984250" y="2898140"/>
                    <a:pt x="984250" y="2856230"/>
                  </a:cubicBezTo>
                  <a:cubicBezTo>
                    <a:pt x="984250" y="2814320"/>
                    <a:pt x="1018540" y="2780030"/>
                    <a:pt x="1060450" y="2780030"/>
                  </a:cubicBezTo>
                  <a:lnTo>
                    <a:pt x="1060450" y="2741930"/>
                  </a:lnTo>
                  <a:cubicBezTo>
                    <a:pt x="998220" y="2741930"/>
                    <a:pt x="946150" y="2794000"/>
                    <a:pt x="946150" y="2856230"/>
                  </a:cubicBezTo>
                  <a:close/>
                  <a:moveTo>
                    <a:pt x="161290" y="2034540"/>
                  </a:moveTo>
                  <a:lnTo>
                    <a:pt x="187960" y="2006600"/>
                  </a:lnTo>
                  <a:lnTo>
                    <a:pt x="26670" y="1845310"/>
                  </a:lnTo>
                  <a:lnTo>
                    <a:pt x="0" y="1871980"/>
                  </a:lnTo>
                  <a:lnTo>
                    <a:pt x="161290" y="2034540"/>
                  </a:lnTo>
                  <a:close/>
                  <a:moveTo>
                    <a:pt x="3860800" y="1052830"/>
                  </a:moveTo>
                  <a:lnTo>
                    <a:pt x="3860800" y="1014730"/>
                  </a:lnTo>
                  <a:lnTo>
                    <a:pt x="3632200" y="1014730"/>
                  </a:lnTo>
                  <a:lnTo>
                    <a:pt x="3632200" y="1052830"/>
                  </a:lnTo>
                  <a:lnTo>
                    <a:pt x="3860800" y="1052830"/>
                  </a:lnTo>
                  <a:close/>
                  <a:moveTo>
                    <a:pt x="3689350" y="1946910"/>
                  </a:moveTo>
                  <a:cubicBezTo>
                    <a:pt x="3689350" y="2010410"/>
                    <a:pt x="3740150" y="2061210"/>
                    <a:pt x="3803650" y="2061210"/>
                  </a:cubicBezTo>
                  <a:lnTo>
                    <a:pt x="3803650" y="2023110"/>
                  </a:lnTo>
                  <a:cubicBezTo>
                    <a:pt x="3761740" y="2023110"/>
                    <a:pt x="3727450" y="1988820"/>
                    <a:pt x="3727450" y="1946910"/>
                  </a:cubicBezTo>
                  <a:cubicBezTo>
                    <a:pt x="3727450" y="1905000"/>
                    <a:pt x="3761740" y="1870710"/>
                    <a:pt x="3803650" y="1870710"/>
                  </a:cubicBezTo>
                  <a:lnTo>
                    <a:pt x="3803650" y="1832610"/>
                  </a:lnTo>
                  <a:cubicBezTo>
                    <a:pt x="3741420" y="1832610"/>
                    <a:pt x="3689350" y="1883410"/>
                    <a:pt x="3689350" y="1946910"/>
                  </a:cubicBezTo>
                  <a:close/>
                  <a:moveTo>
                    <a:pt x="1972310" y="1029970"/>
                  </a:moveTo>
                  <a:cubicBezTo>
                    <a:pt x="1972310" y="966470"/>
                    <a:pt x="1921510" y="915670"/>
                    <a:pt x="1858010" y="915670"/>
                  </a:cubicBezTo>
                  <a:lnTo>
                    <a:pt x="1858010" y="953770"/>
                  </a:lnTo>
                  <a:cubicBezTo>
                    <a:pt x="1899920" y="953770"/>
                    <a:pt x="1934210" y="988060"/>
                    <a:pt x="1934210" y="1029970"/>
                  </a:cubicBezTo>
                  <a:cubicBezTo>
                    <a:pt x="1934210" y="1071880"/>
                    <a:pt x="1899920" y="1106170"/>
                    <a:pt x="1858010" y="1106170"/>
                  </a:cubicBezTo>
                  <a:lnTo>
                    <a:pt x="1858010" y="1144270"/>
                  </a:lnTo>
                  <a:cubicBezTo>
                    <a:pt x="1921510" y="1144270"/>
                    <a:pt x="1972310" y="1092200"/>
                    <a:pt x="1972310" y="1029970"/>
                  </a:cubicBezTo>
                  <a:close/>
                  <a:moveTo>
                    <a:pt x="1021080" y="913130"/>
                  </a:moveTo>
                  <a:lnTo>
                    <a:pt x="982980" y="913130"/>
                  </a:lnTo>
                  <a:lnTo>
                    <a:pt x="982980" y="1141730"/>
                  </a:lnTo>
                  <a:lnTo>
                    <a:pt x="1021080" y="1141730"/>
                  </a:lnTo>
                  <a:lnTo>
                    <a:pt x="1021080" y="913130"/>
                  </a:lnTo>
                  <a:close/>
                  <a:moveTo>
                    <a:pt x="2030730" y="1962150"/>
                  </a:moveTo>
                  <a:lnTo>
                    <a:pt x="2030730" y="1924050"/>
                  </a:lnTo>
                  <a:lnTo>
                    <a:pt x="1802130" y="1924050"/>
                  </a:lnTo>
                  <a:lnTo>
                    <a:pt x="1802130" y="1962150"/>
                  </a:lnTo>
                  <a:lnTo>
                    <a:pt x="2030730" y="1962150"/>
                  </a:lnTo>
                  <a:close/>
                  <a:moveTo>
                    <a:pt x="3860800" y="3789680"/>
                  </a:moveTo>
                  <a:lnTo>
                    <a:pt x="3860800" y="3751580"/>
                  </a:lnTo>
                  <a:lnTo>
                    <a:pt x="3632200" y="3751580"/>
                  </a:lnTo>
                  <a:lnTo>
                    <a:pt x="3632200" y="3789680"/>
                  </a:lnTo>
                  <a:lnTo>
                    <a:pt x="3860800" y="37896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342900" y="342900"/>
              <a:ext cx="3868420" cy="3886200"/>
            </a:xfrm>
            <a:custGeom>
              <a:avLst/>
              <a:gdLst/>
              <a:ahLst/>
              <a:cxnLst/>
              <a:rect l="l" t="t" r="r" b="b"/>
              <a:pathLst>
                <a:path w="3868420" h="3886200">
                  <a:moveTo>
                    <a:pt x="3793490" y="2973070"/>
                  </a:moveTo>
                  <a:lnTo>
                    <a:pt x="3755390" y="2973070"/>
                  </a:lnTo>
                  <a:lnTo>
                    <a:pt x="3755390" y="2744470"/>
                  </a:lnTo>
                  <a:lnTo>
                    <a:pt x="3793490" y="2744470"/>
                  </a:lnTo>
                  <a:lnTo>
                    <a:pt x="3793490" y="2973070"/>
                  </a:lnTo>
                  <a:close/>
                  <a:moveTo>
                    <a:pt x="1049020" y="0"/>
                  </a:moveTo>
                  <a:lnTo>
                    <a:pt x="1010920" y="0"/>
                  </a:lnTo>
                  <a:lnTo>
                    <a:pt x="1010920" y="228600"/>
                  </a:lnTo>
                  <a:lnTo>
                    <a:pt x="1049020" y="228600"/>
                  </a:lnTo>
                  <a:lnTo>
                    <a:pt x="1049020" y="0"/>
                  </a:lnTo>
                  <a:close/>
                  <a:moveTo>
                    <a:pt x="53340" y="1127760"/>
                  </a:moveTo>
                  <a:lnTo>
                    <a:pt x="26670" y="1101090"/>
                  </a:lnTo>
                  <a:lnTo>
                    <a:pt x="187960" y="939800"/>
                  </a:lnTo>
                  <a:lnTo>
                    <a:pt x="214630" y="966470"/>
                  </a:lnTo>
                  <a:lnTo>
                    <a:pt x="53340" y="1127760"/>
                  </a:lnTo>
                  <a:close/>
                  <a:moveTo>
                    <a:pt x="2760980" y="45720"/>
                  </a:moveTo>
                  <a:lnTo>
                    <a:pt x="2787650" y="19050"/>
                  </a:lnTo>
                  <a:lnTo>
                    <a:pt x="2948940" y="180340"/>
                  </a:lnTo>
                  <a:lnTo>
                    <a:pt x="2922270" y="207010"/>
                  </a:lnTo>
                  <a:lnTo>
                    <a:pt x="2760980" y="45720"/>
                  </a:lnTo>
                  <a:close/>
                  <a:moveTo>
                    <a:pt x="2974340" y="1085850"/>
                  </a:moveTo>
                  <a:lnTo>
                    <a:pt x="2936240" y="1085850"/>
                  </a:lnTo>
                  <a:cubicBezTo>
                    <a:pt x="2936240" y="1043940"/>
                    <a:pt x="2901950" y="1009650"/>
                    <a:pt x="2860040" y="1009650"/>
                  </a:cubicBezTo>
                  <a:cubicBezTo>
                    <a:pt x="2818130" y="1009650"/>
                    <a:pt x="2783840" y="1043940"/>
                    <a:pt x="2783840" y="1085850"/>
                  </a:cubicBezTo>
                  <a:lnTo>
                    <a:pt x="2745740" y="1085850"/>
                  </a:lnTo>
                  <a:cubicBezTo>
                    <a:pt x="2745740" y="1022350"/>
                    <a:pt x="2796540" y="971550"/>
                    <a:pt x="2860040" y="971550"/>
                  </a:cubicBezTo>
                  <a:cubicBezTo>
                    <a:pt x="2922270" y="971550"/>
                    <a:pt x="2974340" y="1023620"/>
                    <a:pt x="2974340" y="1085850"/>
                  </a:cubicBezTo>
                  <a:close/>
                  <a:moveTo>
                    <a:pt x="1884680" y="2960370"/>
                  </a:moveTo>
                  <a:lnTo>
                    <a:pt x="1858010" y="2933700"/>
                  </a:lnTo>
                  <a:lnTo>
                    <a:pt x="2019300" y="2772410"/>
                  </a:lnTo>
                  <a:lnTo>
                    <a:pt x="2045970" y="2799080"/>
                  </a:lnTo>
                  <a:lnTo>
                    <a:pt x="1884680" y="2960370"/>
                  </a:lnTo>
                  <a:close/>
                  <a:moveTo>
                    <a:pt x="132080" y="2971800"/>
                  </a:moveTo>
                  <a:lnTo>
                    <a:pt x="93980" y="2971800"/>
                  </a:lnTo>
                  <a:lnTo>
                    <a:pt x="93980" y="2743200"/>
                  </a:lnTo>
                  <a:lnTo>
                    <a:pt x="132080" y="2743200"/>
                  </a:lnTo>
                  <a:lnTo>
                    <a:pt x="132080" y="2971800"/>
                  </a:lnTo>
                  <a:close/>
                  <a:moveTo>
                    <a:pt x="2877820" y="3886200"/>
                  </a:moveTo>
                  <a:lnTo>
                    <a:pt x="2839720" y="3886200"/>
                  </a:lnTo>
                  <a:lnTo>
                    <a:pt x="2839720" y="3657600"/>
                  </a:lnTo>
                  <a:lnTo>
                    <a:pt x="2877820" y="3657600"/>
                  </a:lnTo>
                  <a:lnTo>
                    <a:pt x="2877820" y="3886200"/>
                  </a:lnTo>
                  <a:close/>
                  <a:moveTo>
                    <a:pt x="228600" y="3829050"/>
                  </a:moveTo>
                  <a:lnTo>
                    <a:pt x="190500" y="3829050"/>
                  </a:lnTo>
                  <a:cubicBezTo>
                    <a:pt x="190500" y="3787140"/>
                    <a:pt x="156210" y="3752850"/>
                    <a:pt x="114300" y="3752850"/>
                  </a:cubicBezTo>
                  <a:cubicBezTo>
                    <a:pt x="72390" y="3752850"/>
                    <a:pt x="38100" y="3787140"/>
                    <a:pt x="38100" y="3829050"/>
                  </a:cubicBezTo>
                  <a:lnTo>
                    <a:pt x="0" y="3829050"/>
                  </a:lnTo>
                  <a:cubicBezTo>
                    <a:pt x="0" y="3765550"/>
                    <a:pt x="50800" y="3714750"/>
                    <a:pt x="114300" y="3714750"/>
                  </a:cubicBezTo>
                  <a:cubicBezTo>
                    <a:pt x="177800" y="3714750"/>
                    <a:pt x="228600" y="3765550"/>
                    <a:pt x="228600" y="3829050"/>
                  </a:cubicBezTo>
                  <a:close/>
                  <a:moveTo>
                    <a:pt x="3707130" y="208280"/>
                  </a:moveTo>
                  <a:lnTo>
                    <a:pt x="3680460" y="181610"/>
                  </a:lnTo>
                  <a:lnTo>
                    <a:pt x="3841750" y="20320"/>
                  </a:lnTo>
                  <a:lnTo>
                    <a:pt x="3868420" y="46990"/>
                  </a:lnTo>
                  <a:lnTo>
                    <a:pt x="3707130" y="208280"/>
                  </a:lnTo>
                  <a:close/>
                  <a:moveTo>
                    <a:pt x="960120" y="3870960"/>
                  </a:moveTo>
                  <a:lnTo>
                    <a:pt x="933450" y="3844290"/>
                  </a:lnTo>
                  <a:lnTo>
                    <a:pt x="1094740" y="3683000"/>
                  </a:lnTo>
                  <a:lnTo>
                    <a:pt x="1121410" y="3709670"/>
                  </a:lnTo>
                  <a:lnTo>
                    <a:pt x="960120" y="3870960"/>
                  </a:lnTo>
                  <a:close/>
                  <a:moveTo>
                    <a:pt x="2787650" y="2040890"/>
                  </a:moveTo>
                  <a:lnTo>
                    <a:pt x="2760980" y="2014220"/>
                  </a:lnTo>
                  <a:lnTo>
                    <a:pt x="2922270" y="1852930"/>
                  </a:lnTo>
                  <a:lnTo>
                    <a:pt x="2948940" y="1879600"/>
                  </a:lnTo>
                  <a:lnTo>
                    <a:pt x="2787650" y="2040890"/>
                  </a:lnTo>
                  <a:close/>
                  <a:moveTo>
                    <a:pt x="915670" y="1885950"/>
                  </a:moveTo>
                  <a:lnTo>
                    <a:pt x="953770" y="1885950"/>
                  </a:lnTo>
                  <a:cubicBezTo>
                    <a:pt x="953770" y="1927860"/>
                    <a:pt x="988060" y="1962150"/>
                    <a:pt x="1029970" y="1962150"/>
                  </a:cubicBezTo>
                  <a:cubicBezTo>
                    <a:pt x="1071880" y="1962150"/>
                    <a:pt x="1106170" y="1927860"/>
                    <a:pt x="1106170" y="1885950"/>
                  </a:cubicBezTo>
                  <a:lnTo>
                    <a:pt x="1144270" y="1885950"/>
                  </a:lnTo>
                  <a:cubicBezTo>
                    <a:pt x="1144270" y="1949450"/>
                    <a:pt x="1093470" y="2000250"/>
                    <a:pt x="1029970" y="2000250"/>
                  </a:cubicBezTo>
                  <a:cubicBezTo>
                    <a:pt x="967740" y="2000250"/>
                    <a:pt x="915670" y="1949450"/>
                    <a:pt x="915670" y="1885950"/>
                  </a:cubicBezTo>
                  <a:close/>
                  <a:moveTo>
                    <a:pt x="2974340" y="2913380"/>
                  </a:moveTo>
                  <a:lnTo>
                    <a:pt x="2936240" y="2913380"/>
                  </a:lnTo>
                  <a:cubicBezTo>
                    <a:pt x="2936240" y="2871470"/>
                    <a:pt x="2901950" y="2837180"/>
                    <a:pt x="2860040" y="2837180"/>
                  </a:cubicBezTo>
                  <a:cubicBezTo>
                    <a:pt x="2818130" y="2837180"/>
                    <a:pt x="2783840" y="2871470"/>
                    <a:pt x="2783840" y="2913380"/>
                  </a:cubicBezTo>
                  <a:lnTo>
                    <a:pt x="2745740" y="2913380"/>
                  </a:lnTo>
                  <a:cubicBezTo>
                    <a:pt x="2745740" y="2849880"/>
                    <a:pt x="2796540" y="2799080"/>
                    <a:pt x="2860040" y="2799080"/>
                  </a:cubicBezTo>
                  <a:cubicBezTo>
                    <a:pt x="2923540" y="2799080"/>
                    <a:pt x="2974340" y="2851150"/>
                    <a:pt x="2974340" y="291338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986635" y="2563787"/>
            <a:ext cx="14314731" cy="5159425"/>
            <a:chOff x="0" y="0"/>
            <a:chExt cx="3181830" cy="1146820"/>
          </a:xfrm>
        </p:grpSpPr>
        <p:sp>
          <p:nvSpPr>
            <p:cNvPr id="21" name="Freeform 21"/>
            <p:cNvSpPr/>
            <p:nvPr/>
          </p:nvSpPr>
          <p:spPr>
            <a:xfrm>
              <a:off x="10160" y="16510"/>
              <a:ext cx="3158970" cy="1118880"/>
            </a:xfrm>
            <a:custGeom>
              <a:avLst/>
              <a:gdLst/>
              <a:ahLst/>
              <a:cxnLst/>
              <a:rect l="l" t="t" r="r" b="b"/>
              <a:pathLst>
                <a:path w="3158970" h="1118880">
                  <a:moveTo>
                    <a:pt x="3158970" y="1118880"/>
                  </a:moveTo>
                  <a:lnTo>
                    <a:pt x="0" y="1111260"/>
                  </a:lnTo>
                  <a:lnTo>
                    <a:pt x="0" y="401284"/>
                  </a:lnTo>
                  <a:lnTo>
                    <a:pt x="17780" y="19050"/>
                  </a:lnTo>
                  <a:lnTo>
                    <a:pt x="1573146" y="0"/>
                  </a:lnTo>
                  <a:lnTo>
                    <a:pt x="3139920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-3810" y="0"/>
              <a:ext cx="3188180" cy="1145550"/>
            </a:xfrm>
            <a:custGeom>
              <a:avLst/>
              <a:gdLst/>
              <a:ahLst/>
              <a:cxnLst/>
              <a:rect l="l" t="t" r="r" b="b"/>
              <a:pathLst>
                <a:path w="3188180" h="1145550">
                  <a:moveTo>
                    <a:pt x="3153890" y="21590"/>
                  </a:moveTo>
                  <a:cubicBezTo>
                    <a:pt x="3155160" y="34290"/>
                    <a:pt x="3155160" y="44450"/>
                    <a:pt x="3156430" y="54610"/>
                  </a:cubicBezTo>
                  <a:cubicBezTo>
                    <a:pt x="3158970" y="80116"/>
                    <a:pt x="3160240" y="102954"/>
                    <a:pt x="3162780" y="124977"/>
                  </a:cubicBezTo>
                  <a:cubicBezTo>
                    <a:pt x="3162780" y="156787"/>
                    <a:pt x="3175480" y="784019"/>
                    <a:pt x="3181830" y="815829"/>
                  </a:cubicBezTo>
                  <a:cubicBezTo>
                    <a:pt x="3188180" y="863952"/>
                    <a:pt x="3184370" y="912891"/>
                    <a:pt x="3184370" y="961014"/>
                  </a:cubicBezTo>
                  <a:cubicBezTo>
                    <a:pt x="3184370" y="1003427"/>
                    <a:pt x="3185640" y="1042578"/>
                    <a:pt x="3186910" y="1084590"/>
                  </a:cubicBezTo>
                  <a:cubicBezTo>
                    <a:pt x="3186910" y="1106180"/>
                    <a:pt x="3186910" y="1120150"/>
                    <a:pt x="3186910" y="1144280"/>
                  </a:cubicBezTo>
                  <a:cubicBezTo>
                    <a:pt x="3164050" y="1144280"/>
                    <a:pt x="3143730" y="1145550"/>
                    <a:pt x="3118630" y="1144280"/>
                  </a:cubicBezTo>
                  <a:cubicBezTo>
                    <a:pt x="2960114" y="1139200"/>
                    <a:pt x="2799158" y="1145550"/>
                    <a:pt x="2640642" y="1140470"/>
                  </a:cubicBezTo>
                  <a:cubicBezTo>
                    <a:pt x="2545532" y="1136660"/>
                    <a:pt x="2452860" y="1139200"/>
                    <a:pt x="2357750" y="1136660"/>
                  </a:cubicBezTo>
                  <a:cubicBezTo>
                    <a:pt x="2313853" y="1135390"/>
                    <a:pt x="2269957" y="1134120"/>
                    <a:pt x="2226060" y="1132850"/>
                  </a:cubicBezTo>
                  <a:cubicBezTo>
                    <a:pt x="2199234" y="1132850"/>
                    <a:pt x="2174846" y="1134120"/>
                    <a:pt x="2148021" y="1134120"/>
                  </a:cubicBezTo>
                  <a:cubicBezTo>
                    <a:pt x="2079736" y="1132850"/>
                    <a:pt x="1891955" y="1134120"/>
                    <a:pt x="1823671" y="1132850"/>
                  </a:cubicBezTo>
                  <a:cubicBezTo>
                    <a:pt x="1774897" y="1131580"/>
                    <a:pt x="799410" y="1140470"/>
                    <a:pt x="750635" y="1139200"/>
                  </a:cubicBezTo>
                  <a:cubicBezTo>
                    <a:pt x="738442" y="1139200"/>
                    <a:pt x="723809" y="1140470"/>
                    <a:pt x="711616" y="1140470"/>
                  </a:cubicBezTo>
                  <a:cubicBezTo>
                    <a:pt x="682351" y="1140470"/>
                    <a:pt x="655525" y="1141740"/>
                    <a:pt x="626261" y="1141740"/>
                  </a:cubicBezTo>
                  <a:cubicBezTo>
                    <a:pt x="553099" y="1141740"/>
                    <a:pt x="482376" y="1140470"/>
                    <a:pt x="409215" y="1139200"/>
                  </a:cubicBezTo>
                  <a:cubicBezTo>
                    <a:pt x="365318" y="1137930"/>
                    <a:pt x="321421" y="1136660"/>
                    <a:pt x="279963" y="1135390"/>
                  </a:cubicBezTo>
                  <a:cubicBezTo>
                    <a:pt x="201924" y="1134120"/>
                    <a:pt x="123885" y="1132850"/>
                    <a:pt x="48260" y="1132850"/>
                  </a:cubicBezTo>
                  <a:cubicBezTo>
                    <a:pt x="38100" y="1132850"/>
                    <a:pt x="29210" y="1132850"/>
                    <a:pt x="19050" y="1131580"/>
                  </a:cubicBezTo>
                  <a:cubicBezTo>
                    <a:pt x="10160" y="1130310"/>
                    <a:pt x="5080" y="1123960"/>
                    <a:pt x="7620" y="1115070"/>
                  </a:cubicBezTo>
                  <a:cubicBezTo>
                    <a:pt x="16510" y="1083361"/>
                    <a:pt x="12700" y="1062969"/>
                    <a:pt x="11430" y="1041763"/>
                  </a:cubicBezTo>
                  <a:cubicBezTo>
                    <a:pt x="10160" y="998533"/>
                    <a:pt x="6350" y="956120"/>
                    <a:pt x="7620" y="912891"/>
                  </a:cubicBezTo>
                  <a:cubicBezTo>
                    <a:pt x="5080" y="859058"/>
                    <a:pt x="0" y="192675"/>
                    <a:pt x="7620" y="138027"/>
                  </a:cubicBezTo>
                  <a:cubicBezTo>
                    <a:pt x="8890" y="127424"/>
                    <a:pt x="7620" y="116005"/>
                    <a:pt x="8890" y="105401"/>
                  </a:cubicBezTo>
                  <a:cubicBezTo>
                    <a:pt x="10160" y="88273"/>
                    <a:pt x="12700" y="6951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917" y="30480"/>
                    <a:pt x="101936" y="29210"/>
                  </a:cubicBezTo>
                  <a:cubicBezTo>
                    <a:pt x="167782" y="25400"/>
                    <a:pt x="233627" y="22860"/>
                    <a:pt x="301911" y="20320"/>
                  </a:cubicBezTo>
                  <a:cubicBezTo>
                    <a:pt x="348247" y="17780"/>
                    <a:pt x="394582" y="16510"/>
                    <a:pt x="438479" y="13970"/>
                  </a:cubicBezTo>
                  <a:cubicBezTo>
                    <a:pt x="482376" y="11430"/>
                    <a:pt x="528712" y="8890"/>
                    <a:pt x="572609" y="8890"/>
                  </a:cubicBezTo>
                  <a:cubicBezTo>
                    <a:pt x="621383" y="7620"/>
                    <a:pt x="670158" y="10160"/>
                    <a:pt x="718932" y="8890"/>
                  </a:cubicBezTo>
                  <a:cubicBezTo>
                    <a:pt x="779900" y="8890"/>
                    <a:pt x="1884639" y="6350"/>
                    <a:pt x="1945607" y="5080"/>
                  </a:cubicBezTo>
                  <a:cubicBezTo>
                    <a:pt x="2004136" y="3810"/>
                    <a:pt x="2062666" y="2540"/>
                    <a:pt x="2123633" y="2540"/>
                  </a:cubicBezTo>
                  <a:cubicBezTo>
                    <a:pt x="2223621" y="1270"/>
                    <a:pt x="2321170" y="0"/>
                    <a:pt x="2421157" y="0"/>
                  </a:cubicBezTo>
                  <a:cubicBezTo>
                    <a:pt x="2462615" y="0"/>
                    <a:pt x="2506512" y="2540"/>
                    <a:pt x="2547970" y="2540"/>
                  </a:cubicBezTo>
                  <a:cubicBezTo>
                    <a:pt x="2662590" y="3810"/>
                    <a:pt x="2779649" y="5080"/>
                    <a:pt x="2894268" y="7620"/>
                  </a:cubicBezTo>
                  <a:cubicBezTo>
                    <a:pt x="2955236" y="8890"/>
                    <a:pt x="3016204" y="12700"/>
                    <a:pt x="3077172" y="16510"/>
                  </a:cubicBezTo>
                  <a:cubicBezTo>
                    <a:pt x="3091804" y="16510"/>
                    <a:pt x="3106437" y="16510"/>
                    <a:pt x="3118630" y="16510"/>
                  </a:cubicBezTo>
                  <a:cubicBezTo>
                    <a:pt x="3134840" y="17780"/>
                    <a:pt x="3143730" y="20320"/>
                    <a:pt x="3153890" y="21590"/>
                  </a:cubicBezTo>
                  <a:close/>
                  <a:moveTo>
                    <a:pt x="3164050" y="1127770"/>
                  </a:moveTo>
                  <a:cubicBezTo>
                    <a:pt x="3165320" y="1111260"/>
                    <a:pt x="3166590" y="1098560"/>
                    <a:pt x="3166590" y="1085860"/>
                  </a:cubicBezTo>
                  <a:cubicBezTo>
                    <a:pt x="3165320" y="1038500"/>
                    <a:pt x="3164050" y="995271"/>
                    <a:pt x="3164050" y="948779"/>
                  </a:cubicBezTo>
                  <a:cubicBezTo>
                    <a:pt x="3164050" y="927572"/>
                    <a:pt x="3166590" y="906365"/>
                    <a:pt x="3165320" y="885159"/>
                  </a:cubicBezTo>
                  <a:cubicBezTo>
                    <a:pt x="3165320" y="865583"/>
                    <a:pt x="3164050" y="845192"/>
                    <a:pt x="3162780" y="825616"/>
                  </a:cubicBezTo>
                  <a:cubicBezTo>
                    <a:pt x="3157700" y="795438"/>
                    <a:pt x="3146270" y="170653"/>
                    <a:pt x="3146270" y="140474"/>
                  </a:cubicBezTo>
                  <a:cubicBezTo>
                    <a:pt x="3143730" y="115189"/>
                    <a:pt x="3141190" y="89088"/>
                    <a:pt x="3138650" y="63500"/>
                  </a:cubicBezTo>
                  <a:cubicBezTo>
                    <a:pt x="3137380" y="44450"/>
                    <a:pt x="3136110" y="43180"/>
                    <a:pt x="3111314" y="41910"/>
                  </a:cubicBezTo>
                  <a:cubicBezTo>
                    <a:pt x="3103998" y="41910"/>
                    <a:pt x="3099121" y="41910"/>
                    <a:pt x="3091804" y="40640"/>
                  </a:cubicBezTo>
                  <a:cubicBezTo>
                    <a:pt x="3030837" y="36830"/>
                    <a:pt x="2967430" y="31750"/>
                    <a:pt x="2906462" y="30480"/>
                  </a:cubicBezTo>
                  <a:cubicBezTo>
                    <a:pt x="2757700" y="26670"/>
                    <a:pt x="2606500" y="25400"/>
                    <a:pt x="2457738" y="22860"/>
                  </a:cubicBezTo>
                  <a:cubicBezTo>
                    <a:pt x="2435789" y="22860"/>
                    <a:pt x="2411402" y="22860"/>
                    <a:pt x="2389454" y="22860"/>
                  </a:cubicBezTo>
                  <a:cubicBezTo>
                    <a:pt x="2352873" y="22860"/>
                    <a:pt x="2316292" y="22860"/>
                    <a:pt x="2282150" y="22860"/>
                  </a:cubicBezTo>
                  <a:cubicBezTo>
                    <a:pt x="2204111" y="22860"/>
                    <a:pt x="2126072" y="22860"/>
                    <a:pt x="2050472" y="24130"/>
                  </a:cubicBezTo>
                  <a:cubicBezTo>
                    <a:pt x="1984626" y="25400"/>
                    <a:pt x="875010" y="29210"/>
                    <a:pt x="809164" y="29210"/>
                  </a:cubicBezTo>
                  <a:cubicBezTo>
                    <a:pt x="701861" y="29210"/>
                    <a:pt x="594557" y="26670"/>
                    <a:pt x="487254" y="33020"/>
                  </a:cubicBezTo>
                  <a:cubicBezTo>
                    <a:pt x="431163" y="36830"/>
                    <a:pt x="377511" y="36830"/>
                    <a:pt x="323860" y="38100"/>
                  </a:cubicBezTo>
                  <a:cubicBezTo>
                    <a:pt x="231188" y="41910"/>
                    <a:pt x="138517" y="45720"/>
                    <a:pt x="49530" y="50800"/>
                  </a:cubicBezTo>
                  <a:cubicBezTo>
                    <a:pt x="36830" y="50800"/>
                    <a:pt x="34290" y="53340"/>
                    <a:pt x="33020" y="67066"/>
                  </a:cubicBezTo>
                  <a:cubicBezTo>
                    <a:pt x="31750" y="81748"/>
                    <a:pt x="31750" y="96429"/>
                    <a:pt x="30480" y="111111"/>
                  </a:cubicBezTo>
                  <a:cubicBezTo>
                    <a:pt x="29210" y="135580"/>
                    <a:pt x="26670" y="159234"/>
                    <a:pt x="25400" y="183703"/>
                  </a:cubicBezTo>
                  <a:cubicBezTo>
                    <a:pt x="20320" y="209804"/>
                    <a:pt x="26670" y="847639"/>
                    <a:pt x="29210" y="873740"/>
                  </a:cubicBezTo>
                  <a:cubicBezTo>
                    <a:pt x="29210" y="901472"/>
                    <a:pt x="29210" y="930019"/>
                    <a:pt x="30480" y="957751"/>
                  </a:cubicBezTo>
                  <a:cubicBezTo>
                    <a:pt x="30480" y="978142"/>
                    <a:pt x="33020" y="998533"/>
                    <a:pt x="33020" y="1018925"/>
                  </a:cubicBezTo>
                  <a:cubicBezTo>
                    <a:pt x="33020" y="1040947"/>
                    <a:pt x="33020" y="1062969"/>
                    <a:pt x="31750" y="1085860"/>
                  </a:cubicBezTo>
                  <a:cubicBezTo>
                    <a:pt x="31750" y="1089670"/>
                    <a:pt x="31750" y="1092210"/>
                    <a:pt x="31750" y="1096020"/>
                  </a:cubicBezTo>
                  <a:cubicBezTo>
                    <a:pt x="31750" y="1106180"/>
                    <a:pt x="35560" y="1109990"/>
                    <a:pt x="44450" y="1109990"/>
                  </a:cubicBezTo>
                  <a:cubicBezTo>
                    <a:pt x="67794" y="1109990"/>
                    <a:pt x="101936" y="1111260"/>
                    <a:pt x="133640" y="1111260"/>
                  </a:cubicBezTo>
                  <a:cubicBezTo>
                    <a:pt x="179975" y="1111260"/>
                    <a:pt x="228750" y="1108720"/>
                    <a:pt x="275085" y="1111260"/>
                  </a:cubicBezTo>
                  <a:cubicBezTo>
                    <a:pt x="350685" y="1115070"/>
                    <a:pt x="426286" y="1117610"/>
                    <a:pt x="501886" y="1116340"/>
                  </a:cubicBezTo>
                  <a:cubicBezTo>
                    <a:pt x="550660" y="1115070"/>
                    <a:pt x="596996" y="1117610"/>
                    <a:pt x="645770" y="1117610"/>
                  </a:cubicBezTo>
                  <a:cubicBezTo>
                    <a:pt x="716493" y="1117610"/>
                    <a:pt x="787216" y="1116340"/>
                    <a:pt x="857939" y="1117610"/>
                  </a:cubicBezTo>
                  <a:cubicBezTo>
                    <a:pt x="962804" y="1118880"/>
                    <a:pt x="2113878" y="1108720"/>
                    <a:pt x="2221182" y="1111260"/>
                  </a:cubicBezTo>
                  <a:cubicBezTo>
                    <a:pt x="2267518" y="1112530"/>
                    <a:pt x="2313853" y="1113800"/>
                    <a:pt x="2357750" y="1113800"/>
                  </a:cubicBezTo>
                  <a:cubicBezTo>
                    <a:pt x="2438228" y="1116340"/>
                    <a:pt x="2516267" y="1112530"/>
                    <a:pt x="2596745" y="1116340"/>
                  </a:cubicBezTo>
                  <a:cubicBezTo>
                    <a:pt x="2662590" y="1118880"/>
                    <a:pt x="2728436" y="1118880"/>
                    <a:pt x="2794281" y="1121420"/>
                  </a:cubicBezTo>
                  <a:cubicBezTo>
                    <a:pt x="2891830" y="1125230"/>
                    <a:pt x="2989378" y="1127770"/>
                    <a:pt x="3086927" y="1129040"/>
                  </a:cubicBezTo>
                  <a:cubicBezTo>
                    <a:pt x="3123508" y="1129040"/>
                    <a:pt x="3143730" y="1127770"/>
                    <a:pt x="3164050" y="11277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2775458" y="2960223"/>
            <a:ext cx="12737084" cy="3851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72"/>
              </a:lnSpc>
            </a:pPr>
            <a:r>
              <a:rPr lang="en-US" sz="11480">
                <a:solidFill>
                  <a:srgbClr val="E397C1"/>
                </a:solidFill>
                <a:latin typeface="Sergio Trendy"/>
              </a:rPr>
              <a:t>LENGUAJE Y COMUNICACIÓN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59433">
            <a:off x="1519948" y="1763400"/>
            <a:ext cx="1962805" cy="1887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66786">
            <a:off x="1266185" y="6531381"/>
            <a:ext cx="1976693" cy="176824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59481">
            <a:off x="14773426" y="1845496"/>
            <a:ext cx="2101648" cy="201758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556505" y="6550748"/>
            <a:ext cx="2312267" cy="1719485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4188211" y="6591300"/>
            <a:ext cx="9900152" cy="964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4"/>
              </a:lnSpc>
            </a:pP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Bobby Jones Condensed Soft"/>
              </a:rPr>
              <a:t>Profesora Catalina Poblete Molina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35335"/>
            <a:ext cx="16230600" cy="8871284"/>
            <a:chOff x="0" y="0"/>
            <a:chExt cx="3607683" cy="197187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584823" cy="1943939"/>
            </a:xfrm>
            <a:custGeom>
              <a:avLst/>
              <a:gdLst/>
              <a:ahLst/>
              <a:cxnLst/>
              <a:rect l="l" t="t" r="r" b="b"/>
              <a:pathLst>
                <a:path w="3584823" h="1943939">
                  <a:moveTo>
                    <a:pt x="3584823" y="1943939"/>
                  </a:moveTo>
                  <a:lnTo>
                    <a:pt x="0" y="1936319"/>
                  </a:lnTo>
                  <a:lnTo>
                    <a:pt x="0" y="687436"/>
                  </a:lnTo>
                  <a:lnTo>
                    <a:pt x="17780" y="19050"/>
                  </a:lnTo>
                  <a:lnTo>
                    <a:pt x="1785525" y="0"/>
                  </a:lnTo>
                  <a:lnTo>
                    <a:pt x="356577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3614033" cy="1970609"/>
            </a:xfrm>
            <a:custGeom>
              <a:avLst/>
              <a:gdLst/>
              <a:ahLst/>
              <a:cxnLst/>
              <a:rect l="l" t="t" r="r" b="b"/>
              <a:pathLst>
                <a:path w="3614033" h="1970609">
                  <a:moveTo>
                    <a:pt x="3579743" y="21590"/>
                  </a:moveTo>
                  <a:cubicBezTo>
                    <a:pt x="3581013" y="34290"/>
                    <a:pt x="3581013" y="44450"/>
                    <a:pt x="3582283" y="54610"/>
                  </a:cubicBezTo>
                  <a:cubicBezTo>
                    <a:pt x="3584823" y="92882"/>
                    <a:pt x="3586093" y="134210"/>
                    <a:pt x="3588633" y="174062"/>
                  </a:cubicBezTo>
                  <a:cubicBezTo>
                    <a:pt x="3588633" y="231626"/>
                    <a:pt x="3601333" y="1366669"/>
                    <a:pt x="3607683" y="1424233"/>
                  </a:cubicBezTo>
                  <a:cubicBezTo>
                    <a:pt x="3614033" y="1511317"/>
                    <a:pt x="3610223" y="1599877"/>
                    <a:pt x="3610223" y="1686961"/>
                  </a:cubicBezTo>
                  <a:cubicBezTo>
                    <a:pt x="3610223" y="1763713"/>
                    <a:pt x="3611493" y="1834561"/>
                    <a:pt x="3612763" y="1909649"/>
                  </a:cubicBezTo>
                  <a:cubicBezTo>
                    <a:pt x="3612763" y="1931239"/>
                    <a:pt x="3612763" y="1945209"/>
                    <a:pt x="3612763" y="1969339"/>
                  </a:cubicBezTo>
                  <a:cubicBezTo>
                    <a:pt x="3589904" y="1969339"/>
                    <a:pt x="3569583" y="1970609"/>
                    <a:pt x="3543102" y="1969339"/>
                  </a:cubicBezTo>
                  <a:cubicBezTo>
                    <a:pt x="3362633" y="1964259"/>
                    <a:pt x="3179388" y="1970609"/>
                    <a:pt x="2998919" y="1965529"/>
                  </a:cubicBezTo>
                  <a:cubicBezTo>
                    <a:pt x="2890637" y="1961719"/>
                    <a:pt x="2785132" y="1964259"/>
                    <a:pt x="2676851" y="1961719"/>
                  </a:cubicBezTo>
                  <a:cubicBezTo>
                    <a:pt x="2626875" y="1960449"/>
                    <a:pt x="2576899" y="1959179"/>
                    <a:pt x="2526923" y="1957909"/>
                  </a:cubicBezTo>
                  <a:cubicBezTo>
                    <a:pt x="2496382" y="1957909"/>
                    <a:pt x="2468618" y="1959179"/>
                    <a:pt x="2438077" y="1959179"/>
                  </a:cubicBezTo>
                  <a:cubicBezTo>
                    <a:pt x="2360337" y="1957909"/>
                    <a:pt x="2146550" y="1959179"/>
                    <a:pt x="2068810" y="1957909"/>
                  </a:cubicBezTo>
                  <a:cubicBezTo>
                    <a:pt x="2013281" y="1956639"/>
                    <a:pt x="902703" y="1965529"/>
                    <a:pt x="847174" y="1964259"/>
                  </a:cubicBezTo>
                  <a:cubicBezTo>
                    <a:pt x="833292" y="1964259"/>
                    <a:pt x="816633" y="1965529"/>
                    <a:pt x="802751" y="1965529"/>
                  </a:cubicBezTo>
                  <a:cubicBezTo>
                    <a:pt x="769433" y="1965529"/>
                    <a:pt x="738892" y="1966799"/>
                    <a:pt x="705575" y="1966799"/>
                  </a:cubicBezTo>
                  <a:cubicBezTo>
                    <a:pt x="622282" y="1966799"/>
                    <a:pt x="541765" y="1965529"/>
                    <a:pt x="458471" y="1964259"/>
                  </a:cubicBezTo>
                  <a:cubicBezTo>
                    <a:pt x="408495" y="1962989"/>
                    <a:pt x="358519" y="1961719"/>
                    <a:pt x="311320" y="1960449"/>
                  </a:cubicBezTo>
                  <a:cubicBezTo>
                    <a:pt x="222474" y="1959179"/>
                    <a:pt x="133627" y="1957909"/>
                    <a:pt x="48260" y="1957909"/>
                  </a:cubicBezTo>
                  <a:cubicBezTo>
                    <a:pt x="38100" y="1957909"/>
                    <a:pt x="29210" y="1957909"/>
                    <a:pt x="19050" y="1956639"/>
                  </a:cubicBezTo>
                  <a:cubicBezTo>
                    <a:pt x="10160" y="1955369"/>
                    <a:pt x="5080" y="1949019"/>
                    <a:pt x="7620" y="1940129"/>
                  </a:cubicBezTo>
                  <a:cubicBezTo>
                    <a:pt x="16510" y="1908361"/>
                    <a:pt x="12700" y="1871461"/>
                    <a:pt x="11430" y="1833085"/>
                  </a:cubicBezTo>
                  <a:cubicBezTo>
                    <a:pt x="10160" y="1754857"/>
                    <a:pt x="6350" y="1678105"/>
                    <a:pt x="7620" y="1599877"/>
                  </a:cubicBezTo>
                  <a:cubicBezTo>
                    <a:pt x="5080" y="1502461"/>
                    <a:pt x="0" y="296570"/>
                    <a:pt x="7620" y="197678"/>
                  </a:cubicBezTo>
                  <a:cubicBezTo>
                    <a:pt x="8890" y="178490"/>
                    <a:pt x="7620" y="157826"/>
                    <a:pt x="8890" y="138638"/>
                  </a:cubicBezTo>
                  <a:cubicBezTo>
                    <a:pt x="10160" y="107642"/>
                    <a:pt x="12700" y="7369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216" y="30480"/>
                    <a:pt x="108639" y="29210"/>
                  </a:cubicBezTo>
                  <a:cubicBezTo>
                    <a:pt x="183603" y="25400"/>
                    <a:pt x="258567" y="22860"/>
                    <a:pt x="336308" y="20320"/>
                  </a:cubicBezTo>
                  <a:cubicBezTo>
                    <a:pt x="389060" y="17780"/>
                    <a:pt x="441813" y="16510"/>
                    <a:pt x="491789" y="13970"/>
                  </a:cubicBezTo>
                  <a:cubicBezTo>
                    <a:pt x="541765" y="11430"/>
                    <a:pt x="594517" y="8890"/>
                    <a:pt x="644493" y="8890"/>
                  </a:cubicBezTo>
                  <a:cubicBezTo>
                    <a:pt x="700022" y="7620"/>
                    <a:pt x="755551" y="10160"/>
                    <a:pt x="811080" y="8890"/>
                  </a:cubicBezTo>
                  <a:cubicBezTo>
                    <a:pt x="880491" y="8890"/>
                    <a:pt x="2138221" y="6350"/>
                    <a:pt x="2207632" y="5080"/>
                  </a:cubicBezTo>
                  <a:cubicBezTo>
                    <a:pt x="2274267" y="3810"/>
                    <a:pt x="2340901" y="2540"/>
                    <a:pt x="2410312" y="2540"/>
                  </a:cubicBezTo>
                  <a:cubicBezTo>
                    <a:pt x="2524147" y="1270"/>
                    <a:pt x="2635205" y="0"/>
                    <a:pt x="2749039" y="0"/>
                  </a:cubicBezTo>
                  <a:cubicBezTo>
                    <a:pt x="2796238" y="0"/>
                    <a:pt x="2846214" y="2540"/>
                    <a:pt x="2893414" y="2540"/>
                  </a:cubicBezTo>
                  <a:cubicBezTo>
                    <a:pt x="3023907" y="3810"/>
                    <a:pt x="3157176" y="5080"/>
                    <a:pt x="3287669" y="7620"/>
                  </a:cubicBezTo>
                  <a:cubicBezTo>
                    <a:pt x="3357080" y="8890"/>
                    <a:pt x="3426491" y="12700"/>
                    <a:pt x="3495903" y="16510"/>
                  </a:cubicBezTo>
                  <a:cubicBezTo>
                    <a:pt x="3512561" y="16510"/>
                    <a:pt x="3529220" y="16510"/>
                    <a:pt x="3543102" y="16510"/>
                  </a:cubicBezTo>
                  <a:cubicBezTo>
                    <a:pt x="3560693" y="17780"/>
                    <a:pt x="3569583" y="20320"/>
                    <a:pt x="3579743" y="21590"/>
                  </a:cubicBezTo>
                  <a:close/>
                  <a:moveTo>
                    <a:pt x="3589904" y="1952829"/>
                  </a:moveTo>
                  <a:cubicBezTo>
                    <a:pt x="3591173" y="1936319"/>
                    <a:pt x="3592443" y="1923619"/>
                    <a:pt x="3592443" y="1910919"/>
                  </a:cubicBezTo>
                  <a:cubicBezTo>
                    <a:pt x="3591173" y="1827181"/>
                    <a:pt x="3589904" y="1748953"/>
                    <a:pt x="3589904" y="1664821"/>
                  </a:cubicBezTo>
                  <a:cubicBezTo>
                    <a:pt x="3589904" y="1626445"/>
                    <a:pt x="3592443" y="1588069"/>
                    <a:pt x="3591173" y="1549693"/>
                  </a:cubicBezTo>
                  <a:cubicBezTo>
                    <a:pt x="3591173" y="1514269"/>
                    <a:pt x="3589904" y="1477369"/>
                    <a:pt x="3588633" y="1441945"/>
                  </a:cubicBezTo>
                  <a:cubicBezTo>
                    <a:pt x="3583554" y="1387333"/>
                    <a:pt x="3572123" y="256718"/>
                    <a:pt x="3572123" y="202106"/>
                  </a:cubicBezTo>
                  <a:cubicBezTo>
                    <a:pt x="3569583" y="156350"/>
                    <a:pt x="3567043" y="109118"/>
                    <a:pt x="3564504" y="63500"/>
                  </a:cubicBezTo>
                  <a:cubicBezTo>
                    <a:pt x="3563233" y="44450"/>
                    <a:pt x="3561963" y="43180"/>
                    <a:pt x="3534773" y="41910"/>
                  </a:cubicBezTo>
                  <a:cubicBezTo>
                    <a:pt x="3526443" y="41910"/>
                    <a:pt x="3520891" y="41910"/>
                    <a:pt x="3512561" y="40640"/>
                  </a:cubicBezTo>
                  <a:cubicBezTo>
                    <a:pt x="3443150" y="36830"/>
                    <a:pt x="3370963" y="31750"/>
                    <a:pt x="3301551" y="30480"/>
                  </a:cubicBezTo>
                  <a:cubicBezTo>
                    <a:pt x="3132188" y="26670"/>
                    <a:pt x="2960049" y="25400"/>
                    <a:pt x="2790686" y="22860"/>
                  </a:cubicBezTo>
                  <a:cubicBezTo>
                    <a:pt x="2765698" y="22860"/>
                    <a:pt x="2737933" y="22860"/>
                    <a:pt x="2712945" y="22860"/>
                  </a:cubicBezTo>
                  <a:cubicBezTo>
                    <a:pt x="2671298" y="22860"/>
                    <a:pt x="2629652" y="22860"/>
                    <a:pt x="2590782" y="22860"/>
                  </a:cubicBezTo>
                  <a:cubicBezTo>
                    <a:pt x="2501935" y="22860"/>
                    <a:pt x="2413089" y="22860"/>
                    <a:pt x="2327019" y="24130"/>
                  </a:cubicBezTo>
                  <a:cubicBezTo>
                    <a:pt x="2252055" y="25400"/>
                    <a:pt x="988772" y="29210"/>
                    <a:pt x="913809" y="29210"/>
                  </a:cubicBezTo>
                  <a:cubicBezTo>
                    <a:pt x="791645" y="29210"/>
                    <a:pt x="669481" y="26670"/>
                    <a:pt x="547318" y="33020"/>
                  </a:cubicBezTo>
                  <a:cubicBezTo>
                    <a:pt x="483459" y="36830"/>
                    <a:pt x="422378" y="36830"/>
                    <a:pt x="361296" y="38100"/>
                  </a:cubicBezTo>
                  <a:cubicBezTo>
                    <a:pt x="255791" y="41910"/>
                    <a:pt x="150286" y="45720"/>
                    <a:pt x="49530" y="50800"/>
                  </a:cubicBezTo>
                  <a:cubicBezTo>
                    <a:pt x="36830" y="50800"/>
                    <a:pt x="34290" y="53340"/>
                    <a:pt x="33020" y="69266"/>
                  </a:cubicBezTo>
                  <a:cubicBezTo>
                    <a:pt x="31750" y="95834"/>
                    <a:pt x="31750" y="122402"/>
                    <a:pt x="30480" y="148970"/>
                  </a:cubicBezTo>
                  <a:cubicBezTo>
                    <a:pt x="29210" y="193250"/>
                    <a:pt x="26670" y="236054"/>
                    <a:pt x="25400" y="280334"/>
                  </a:cubicBezTo>
                  <a:cubicBezTo>
                    <a:pt x="20320" y="327566"/>
                    <a:pt x="26670" y="1481797"/>
                    <a:pt x="29210" y="1529029"/>
                  </a:cubicBezTo>
                  <a:cubicBezTo>
                    <a:pt x="29210" y="1579213"/>
                    <a:pt x="29210" y="1630873"/>
                    <a:pt x="30480" y="1681057"/>
                  </a:cubicBezTo>
                  <a:cubicBezTo>
                    <a:pt x="30480" y="1717957"/>
                    <a:pt x="33020" y="1754857"/>
                    <a:pt x="33020" y="1791757"/>
                  </a:cubicBezTo>
                  <a:cubicBezTo>
                    <a:pt x="33020" y="1831609"/>
                    <a:pt x="33020" y="1871461"/>
                    <a:pt x="31750" y="1910919"/>
                  </a:cubicBezTo>
                  <a:cubicBezTo>
                    <a:pt x="31750" y="1914729"/>
                    <a:pt x="31750" y="1917269"/>
                    <a:pt x="31750" y="1921079"/>
                  </a:cubicBezTo>
                  <a:cubicBezTo>
                    <a:pt x="31750" y="1931239"/>
                    <a:pt x="35560" y="1935049"/>
                    <a:pt x="44450" y="1935049"/>
                  </a:cubicBezTo>
                  <a:cubicBezTo>
                    <a:pt x="69769" y="1935049"/>
                    <a:pt x="108639" y="1936319"/>
                    <a:pt x="144733" y="1936319"/>
                  </a:cubicBezTo>
                  <a:cubicBezTo>
                    <a:pt x="197486" y="1936319"/>
                    <a:pt x="253014" y="1933779"/>
                    <a:pt x="305767" y="1936319"/>
                  </a:cubicBezTo>
                  <a:cubicBezTo>
                    <a:pt x="391837" y="1940129"/>
                    <a:pt x="477907" y="1942669"/>
                    <a:pt x="563976" y="1941399"/>
                  </a:cubicBezTo>
                  <a:cubicBezTo>
                    <a:pt x="619505" y="1940129"/>
                    <a:pt x="672258" y="1942669"/>
                    <a:pt x="727787" y="1942669"/>
                  </a:cubicBezTo>
                  <a:cubicBezTo>
                    <a:pt x="808304" y="1942669"/>
                    <a:pt x="888820" y="1941399"/>
                    <a:pt x="969337" y="1942669"/>
                  </a:cubicBezTo>
                  <a:cubicBezTo>
                    <a:pt x="1088724" y="1943939"/>
                    <a:pt x="2399207" y="1933779"/>
                    <a:pt x="2521370" y="1936319"/>
                  </a:cubicBezTo>
                  <a:cubicBezTo>
                    <a:pt x="2574123" y="1937589"/>
                    <a:pt x="2626875" y="1938859"/>
                    <a:pt x="2676851" y="1938859"/>
                  </a:cubicBezTo>
                  <a:cubicBezTo>
                    <a:pt x="2768474" y="1941399"/>
                    <a:pt x="2857320" y="1937589"/>
                    <a:pt x="2948943" y="1941399"/>
                  </a:cubicBezTo>
                  <a:cubicBezTo>
                    <a:pt x="3023907" y="1943939"/>
                    <a:pt x="3098871" y="1943939"/>
                    <a:pt x="3173835" y="1946479"/>
                  </a:cubicBezTo>
                  <a:cubicBezTo>
                    <a:pt x="3284893" y="1950289"/>
                    <a:pt x="3395951" y="1952829"/>
                    <a:pt x="3507009" y="1954099"/>
                  </a:cubicBezTo>
                  <a:cubicBezTo>
                    <a:pt x="3548655" y="1954099"/>
                    <a:pt x="3569583" y="1952829"/>
                    <a:pt x="3589904" y="19528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303" b="31353"/>
          <a:stretch>
            <a:fillRect/>
          </a:stretch>
        </p:blipFill>
        <p:spPr>
          <a:xfrm>
            <a:off x="14634585" y="7121464"/>
            <a:ext cx="2624715" cy="25851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08479" y="7377723"/>
            <a:ext cx="2030313" cy="1880577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384301" y="9068783"/>
            <a:ext cx="12968774" cy="0"/>
          </a:xfrm>
          <a:prstGeom prst="line">
            <a:avLst/>
          </a:prstGeom>
          <a:ln w="123825" cap="flat">
            <a:solidFill>
              <a:srgbClr val="D5FFEA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09852" y="535399"/>
            <a:ext cx="1948897" cy="19028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ACA5EBE-524D-1CF0-AFF2-8403492915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124619"/>
            <a:ext cx="7696200" cy="1004806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5377046-5A63-477D-D0BE-AEC5011417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0"/>
            <a:ext cx="8589019" cy="100480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35335"/>
            <a:ext cx="16230600" cy="8871284"/>
            <a:chOff x="0" y="0"/>
            <a:chExt cx="3607683" cy="197187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584823" cy="1943939"/>
            </a:xfrm>
            <a:custGeom>
              <a:avLst/>
              <a:gdLst/>
              <a:ahLst/>
              <a:cxnLst/>
              <a:rect l="l" t="t" r="r" b="b"/>
              <a:pathLst>
                <a:path w="3584823" h="1943939">
                  <a:moveTo>
                    <a:pt x="3584823" y="1943939"/>
                  </a:moveTo>
                  <a:lnTo>
                    <a:pt x="0" y="1936319"/>
                  </a:lnTo>
                  <a:lnTo>
                    <a:pt x="0" y="687436"/>
                  </a:lnTo>
                  <a:lnTo>
                    <a:pt x="17780" y="19050"/>
                  </a:lnTo>
                  <a:lnTo>
                    <a:pt x="1785525" y="0"/>
                  </a:lnTo>
                  <a:lnTo>
                    <a:pt x="356577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3614033" cy="1970609"/>
            </a:xfrm>
            <a:custGeom>
              <a:avLst/>
              <a:gdLst/>
              <a:ahLst/>
              <a:cxnLst/>
              <a:rect l="l" t="t" r="r" b="b"/>
              <a:pathLst>
                <a:path w="3614033" h="1970609">
                  <a:moveTo>
                    <a:pt x="3579743" y="21590"/>
                  </a:moveTo>
                  <a:cubicBezTo>
                    <a:pt x="3581013" y="34290"/>
                    <a:pt x="3581013" y="44450"/>
                    <a:pt x="3582283" y="54610"/>
                  </a:cubicBezTo>
                  <a:cubicBezTo>
                    <a:pt x="3584823" y="92882"/>
                    <a:pt x="3586093" y="134210"/>
                    <a:pt x="3588633" y="174062"/>
                  </a:cubicBezTo>
                  <a:cubicBezTo>
                    <a:pt x="3588633" y="231626"/>
                    <a:pt x="3601333" y="1366669"/>
                    <a:pt x="3607683" y="1424233"/>
                  </a:cubicBezTo>
                  <a:cubicBezTo>
                    <a:pt x="3614033" y="1511317"/>
                    <a:pt x="3610223" y="1599877"/>
                    <a:pt x="3610223" y="1686961"/>
                  </a:cubicBezTo>
                  <a:cubicBezTo>
                    <a:pt x="3610223" y="1763713"/>
                    <a:pt x="3611493" y="1834561"/>
                    <a:pt x="3612763" y="1909649"/>
                  </a:cubicBezTo>
                  <a:cubicBezTo>
                    <a:pt x="3612763" y="1931239"/>
                    <a:pt x="3612763" y="1945209"/>
                    <a:pt x="3612763" y="1969339"/>
                  </a:cubicBezTo>
                  <a:cubicBezTo>
                    <a:pt x="3589904" y="1969339"/>
                    <a:pt x="3569583" y="1970609"/>
                    <a:pt x="3543102" y="1969339"/>
                  </a:cubicBezTo>
                  <a:cubicBezTo>
                    <a:pt x="3362633" y="1964259"/>
                    <a:pt x="3179388" y="1970609"/>
                    <a:pt x="2998919" y="1965529"/>
                  </a:cubicBezTo>
                  <a:cubicBezTo>
                    <a:pt x="2890637" y="1961719"/>
                    <a:pt x="2785132" y="1964259"/>
                    <a:pt x="2676851" y="1961719"/>
                  </a:cubicBezTo>
                  <a:cubicBezTo>
                    <a:pt x="2626875" y="1960449"/>
                    <a:pt x="2576899" y="1959179"/>
                    <a:pt x="2526923" y="1957909"/>
                  </a:cubicBezTo>
                  <a:cubicBezTo>
                    <a:pt x="2496382" y="1957909"/>
                    <a:pt x="2468618" y="1959179"/>
                    <a:pt x="2438077" y="1959179"/>
                  </a:cubicBezTo>
                  <a:cubicBezTo>
                    <a:pt x="2360337" y="1957909"/>
                    <a:pt x="2146550" y="1959179"/>
                    <a:pt x="2068810" y="1957909"/>
                  </a:cubicBezTo>
                  <a:cubicBezTo>
                    <a:pt x="2013281" y="1956639"/>
                    <a:pt x="902703" y="1965529"/>
                    <a:pt x="847174" y="1964259"/>
                  </a:cubicBezTo>
                  <a:cubicBezTo>
                    <a:pt x="833292" y="1964259"/>
                    <a:pt x="816633" y="1965529"/>
                    <a:pt x="802751" y="1965529"/>
                  </a:cubicBezTo>
                  <a:cubicBezTo>
                    <a:pt x="769433" y="1965529"/>
                    <a:pt x="738892" y="1966799"/>
                    <a:pt x="705575" y="1966799"/>
                  </a:cubicBezTo>
                  <a:cubicBezTo>
                    <a:pt x="622282" y="1966799"/>
                    <a:pt x="541765" y="1965529"/>
                    <a:pt x="458471" y="1964259"/>
                  </a:cubicBezTo>
                  <a:cubicBezTo>
                    <a:pt x="408495" y="1962989"/>
                    <a:pt x="358519" y="1961719"/>
                    <a:pt x="311320" y="1960449"/>
                  </a:cubicBezTo>
                  <a:cubicBezTo>
                    <a:pt x="222474" y="1959179"/>
                    <a:pt x="133627" y="1957909"/>
                    <a:pt x="48260" y="1957909"/>
                  </a:cubicBezTo>
                  <a:cubicBezTo>
                    <a:pt x="38100" y="1957909"/>
                    <a:pt x="29210" y="1957909"/>
                    <a:pt x="19050" y="1956639"/>
                  </a:cubicBezTo>
                  <a:cubicBezTo>
                    <a:pt x="10160" y="1955369"/>
                    <a:pt x="5080" y="1949019"/>
                    <a:pt x="7620" y="1940129"/>
                  </a:cubicBezTo>
                  <a:cubicBezTo>
                    <a:pt x="16510" y="1908361"/>
                    <a:pt x="12700" y="1871461"/>
                    <a:pt x="11430" y="1833085"/>
                  </a:cubicBezTo>
                  <a:cubicBezTo>
                    <a:pt x="10160" y="1754857"/>
                    <a:pt x="6350" y="1678105"/>
                    <a:pt x="7620" y="1599877"/>
                  </a:cubicBezTo>
                  <a:cubicBezTo>
                    <a:pt x="5080" y="1502461"/>
                    <a:pt x="0" y="296570"/>
                    <a:pt x="7620" y="197678"/>
                  </a:cubicBezTo>
                  <a:cubicBezTo>
                    <a:pt x="8890" y="178490"/>
                    <a:pt x="7620" y="157826"/>
                    <a:pt x="8890" y="138638"/>
                  </a:cubicBezTo>
                  <a:cubicBezTo>
                    <a:pt x="10160" y="107642"/>
                    <a:pt x="12700" y="7369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216" y="30480"/>
                    <a:pt x="108639" y="29210"/>
                  </a:cubicBezTo>
                  <a:cubicBezTo>
                    <a:pt x="183603" y="25400"/>
                    <a:pt x="258567" y="22860"/>
                    <a:pt x="336308" y="20320"/>
                  </a:cubicBezTo>
                  <a:cubicBezTo>
                    <a:pt x="389060" y="17780"/>
                    <a:pt x="441813" y="16510"/>
                    <a:pt x="491789" y="13970"/>
                  </a:cubicBezTo>
                  <a:cubicBezTo>
                    <a:pt x="541765" y="11430"/>
                    <a:pt x="594517" y="8890"/>
                    <a:pt x="644493" y="8890"/>
                  </a:cubicBezTo>
                  <a:cubicBezTo>
                    <a:pt x="700022" y="7620"/>
                    <a:pt x="755551" y="10160"/>
                    <a:pt x="811080" y="8890"/>
                  </a:cubicBezTo>
                  <a:cubicBezTo>
                    <a:pt x="880491" y="8890"/>
                    <a:pt x="2138221" y="6350"/>
                    <a:pt x="2207632" y="5080"/>
                  </a:cubicBezTo>
                  <a:cubicBezTo>
                    <a:pt x="2274267" y="3810"/>
                    <a:pt x="2340901" y="2540"/>
                    <a:pt x="2410312" y="2540"/>
                  </a:cubicBezTo>
                  <a:cubicBezTo>
                    <a:pt x="2524147" y="1270"/>
                    <a:pt x="2635205" y="0"/>
                    <a:pt x="2749039" y="0"/>
                  </a:cubicBezTo>
                  <a:cubicBezTo>
                    <a:pt x="2796238" y="0"/>
                    <a:pt x="2846214" y="2540"/>
                    <a:pt x="2893414" y="2540"/>
                  </a:cubicBezTo>
                  <a:cubicBezTo>
                    <a:pt x="3023907" y="3810"/>
                    <a:pt x="3157176" y="5080"/>
                    <a:pt x="3287669" y="7620"/>
                  </a:cubicBezTo>
                  <a:cubicBezTo>
                    <a:pt x="3357080" y="8890"/>
                    <a:pt x="3426491" y="12700"/>
                    <a:pt x="3495903" y="16510"/>
                  </a:cubicBezTo>
                  <a:cubicBezTo>
                    <a:pt x="3512561" y="16510"/>
                    <a:pt x="3529220" y="16510"/>
                    <a:pt x="3543102" y="16510"/>
                  </a:cubicBezTo>
                  <a:cubicBezTo>
                    <a:pt x="3560693" y="17780"/>
                    <a:pt x="3569583" y="20320"/>
                    <a:pt x="3579743" y="21590"/>
                  </a:cubicBezTo>
                  <a:close/>
                  <a:moveTo>
                    <a:pt x="3589904" y="1952829"/>
                  </a:moveTo>
                  <a:cubicBezTo>
                    <a:pt x="3591173" y="1936319"/>
                    <a:pt x="3592443" y="1923619"/>
                    <a:pt x="3592443" y="1910919"/>
                  </a:cubicBezTo>
                  <a:cubicBezTo>
                    <a:pt x="3591173" y="1827181"/>
                    <a:pt x="3589904" y="1748953"/>
                    <a:pt x="3589904" y="1664821"/>
                  </a:cubicBezTo>
                  <a:cubicBezTo>
                    <a:pt x="3589904" y="1626445"/>
                    <a:pt x="3592443" y="1588069"/>
                    <a:pt x="3591173" y="1549693"/>
                  </a:cubicBezTo>
                  <a:cubicBezTo>
                    <a:pt x="3591173" y="1514269"/>
                    <a:pt x="3589904" y="1477369"/>
                    <a:pt x="3588633" y="1441945"/>
                  </a:cubicBezTo>
                  <a:cubicBezTo>
                    <a:pt x="3583554" y="1387333"/>
                    <a:pt x="3572123" y="256718"/>
                    <a:pt x="3572123" y="202106"/>
                  </a:cubicBezTo>
                  <a:cubicBezTo>
                    <a:pt x="3569583" y="156350"/>
                    <a:pt x="3567043" y="109118"/>
                    <a:pt x="3564504" y="63500"/>
                  </a:cubicBezTo>
                  <a:cubicBezTo>
                    <a:pt x="3563233" y="44450"/>
                    <a:pt x="3561963" y="43180"/>
                    <a:pt x="3534773" y="41910"/>
                  </a:cubicBezTo>
                  <a:cubicBezTo>
                    <a:pt x="3526443" y="41910"/>
                    <a:pt x="3520891" y="41910"/>
                    <a:pt x="3512561" y="40640"/>
                  </a:cubicBezTo>
                  <a:cubicBezTo>
                    <a:pt x="3443150" y="36830"/>
                    <a:pt x="3370963" y="31750"/>
                    <a:pt x="3301551" y="30480"/>
                  </a:cubicBezTo>
                  <a:cubicBezTo>
                    <a:pt x="3132188" y="26670"/>
                    <a:pt x="2960049" y="25400"/>
                    <a:pt x="2790686" y="22860"/>
                  </a:cubicBezTo>
                  <a:cubicBezTo>
                    <a:pt x="2765698" y="22860"/>
                    <a:pt x="2737933" y="22860"/>
                    <a:pt x="2712945" y="22860"/>
                  </a:cubicBezTo>
                  <a:cubicBezTo>
                    <a:pt x="2671298" y="22860"/>
                    <a:pt x="2629652" y="22860"/>
                    <a:pt x="2590782" y="22860"/>
                  </a:cubicBezTo>
                  <a:cubicBezTo>
                    <a:pt x="2501935" y="22860"/>
                    <a:pt x="2413089" y="22860"/>
                    <a:pt x="2327019" y="24130"/>
                  </a:cubicBezTo>
                  <a:cubicBezTo>
                    <a:pt x="2252055" y="25400"/>
                    <a:pt x="988772" y="29210"/>
                    <a:pt x="913809" y="29210"/>
                  </a:cubicBezTo>
                  <a:cubicBezTo>
                    <a:pt x="791645" y="29210"/>
                    <a:pt x="669481" y="26670"/>
                    <a:pt x="547318" y="33020"/>
                  </a:cubicBezTo>
                  <a:cubicBezTo>
                    <a:pt x="483459" y="36830"/>
                    <a:pt x="422378" y="36830"/>
                    <a:pt x="361296" y="38100"/>
                  </a:cubicBezTo>
                  <a:cubicBezTo>
                    <a:pt x="255791" y="41910"/>
                    <a:pt x="150286" y="45720"/>
                    <a:pt x="49530" y="50800"/>
                  </a:cubicBezTo>
                  <a:cubicBezTo>
                    <a:pt x="36830" y="50800"/>
                    <a:pt x="34290" y="53340"/>
                    <a:pt x="33020" y="69266"/>
                  </a:cubicBezTo>
                  <a:cubicBezTo>
                    <a:pt x="31750" y="95834"/>
                    <a:pt x="31750" y="122402"/>
                    <a:pt x="30480" y="148970"/>
                  </a:cubicBezTo>
                  <a:cubicBezTo>
                    <a:pt x="29210" y="193250"/>
                    <a:pt x="26670" y="236054"/>
                    <a:pt x="25400" y="280334"/>
                  </a:cubicBezTo>
                  <a:cubicBezTo>
                    <a:pt x="20320" y="327566"/>
                    <a:pt x="26670" y="1481797"/>
                    <a:pt x="29210" y="1529029"/>
                  </a:cubicBezTo>
                  <a:cubicBezTo>
                    <a:pt x="29210" y="1579213"/>
                    <a:pt x="29210" y="1630873"/>
                    <a:pt x="30480" y="1681057"/>
                  </a:cubicBezTo>
                  <a:cubicBezTo>
                    <a:pt x="30480" y="1717957"/>
                    <a:pt x="33020" y="1754857"/>
                    <a:pt x="33020" y="1791757"/>
                  </a:cubicBezTo>
                  <a:cubicBezTo>
                    <a:pt x="33020" y="1831609"/>
                    <a:pt x="33020" y="1871461"/>
                    <a:pt x="31750" y="1910919"/>
                  </a:cubicBezTo>
                  <a:cubicBezTo>
                    <a:pt x="31750" y="1914729"/>
                    <a:pt x="31750" y="1917269"/>
                    <a:pt x="31750" y="1921079"/>
                  </a:cubicBezTo>
                  <a:cubicBezTo>
                    <a:pt x="31750" y="1931239"/>
                    <a:pt x="35560" y="1935049"/>
                    <a:pt x="44450" y="1935049"/>
                  </a:cubicBezTo>
                  <a:cubicBezTo>
                    <a:pt x="69769" y="1935049"/>
                    <a:pt x="108639" y="1936319"/>
                    <a:pt x="144733" y="1936319"/>
                  </a:cubicBezTo>
                  <a:cubicBezTo>
                    <a:pt x="197486" y="1936319"/>
                    <a:pt x="253014" y="1933779"/>
                    <a:pt x="305767" y="1936319"/>
                  </a:cubicBezTo>
                  <a:cubicBezTo>
                    <a:pt x="391837" y="1940129"/>
                    <a:pt x="477907" y="1942669"/>
                    <a:pt x="563976" y="1941399"/>
                  </a:cubicBezTo>
                  <a:cubicBezTo>
                    <a:pt x="619505" y="1940129"/>
                    <a:pt x="672258" y="1942669"/>
                    <a:pt x="727787" y="1942669"/>
                  </a:cubicBezTo>
                  <a:cubicBezTo>
                    <a:pt x="808304" y="1942669"/>
                    <a:pt x="888820" y="1941399"/>
                    <a:pt x="969337" y="1942669"/>
                  </a:cubicBezTo>
                  <a:cubicBezTo>
                    <a:pt x="1088724" y="1943939"/>
                    <a:pt x="2399207" y="1933779"/>
                    <a:pt x="2521370" y="1936319"/>
                  </a:cubicBezTo>
                  <a:cubicBezTo>
                    <a:pt x="2574123" y="1937589"/>
                    <a:pt x="2626875" y="1938859"/>
                    <a:pt x="2676851" y="1938859"/>
                  </a:cubicBezTo>
                  <a:cubicBezTo>
                    <a:pt x="2768474" y="1941399"/>
                    <a:pt x="2857320" y="1937589"/>
                    <a:pt x="2948943" y="1941399"/>
                  </a:cubicBezTo>
                  <a:cubicBezTo>
                    <a:pt x="3023907" y="1943939"/>
                    <a:pt x="3098871" y="1943939"/>
                    <a:pt x="3173835" y="1946479"/>
                  </a:cubicBezTo>
                  <a:cubicBezTo>
                    <a:pt x="3284893" y="1950289"/>
                    <a:pt x="3395951" y="1952829"/>
                    <a:pt x="3507009" y="1954099"/>
                  </a:cubicBezTo>
                  <a:cubicBezTo>
                    <a:pt x="3548655" y="1954099"/>
                    <a:pt x="3569583" y="1952829"/>
                    <a:pt x="3589904" y="19528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303" b="31353"/>
          <a:stretch>
            <a:fillRect/>
          </a:stretch>
        </p:blipFill>
        <p:spPr>
          <a:xfrm>
            <a:off x="14634585" y="7121464"/>
            <a:ext cx="2624715" cy="25851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08479" y="7377723"/>
            <a:ext cx="2030313" cy="1880577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384301" y="9068783"/>
            <a:ext cx="12968774" cy="0"/>
          </a:xfrm>
          <a:prstGeom prst="line">
            <a:avLst/>
          </a:prstGeom>
          <a:ln w="123825" cap="flat">
            <a:solidFill>
              <a:srgbClr val="D5FFEA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09852" y="535399"/>
            <a:ext cx="1948897" cy="19028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7B6947D-4EFA-E66A-7139-22C2A770EC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989" y="0"/>
            <a:ext cx="7656021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B63DB5-47A9-F6BA-7993-EF5E02FBD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"/>
            <a:ext cx="8153400" cy="100584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EBB157F-CCC7-F1F3-30B0-8D09CD3A1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781" y="114300"/>
            <a:ext cx="8294087" cy="100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4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35335"/>
            <a:ext cx="16230600" cy="8871284"/>
            <a:chOff x="0" y="0"/>
            <a:chExt cx="3607683" cy="197187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584823" cy="1943939"/>
            </a:xfrm>
            <a:custGeom>
              <a:avLst/>
              <a:gdLst/>
              <a:ahLst/>
              <a:cxnLst/>
              <a:rect l="l" t="t" r="r" b="b"/>
              <a:pathLst>
                <a:path w="3584823" h="1943939">
                  <a:moveTo>
                    <a:pt x="3584823" y="1943939"/>
                  </a:moveTo>
                  <a:lnTo>
                    <a:pt x="0" y="1936319"/>
                  </a:lnTo>
                  <a:lnTo>
                    <a:pt x="0" y="687436"/>
                  </a:lnTo>
                  <a:lnTo>
                    <a:pt x="17780" y="19050"/>
                  </a:lnTo>
                  <a:lnTo>
                    <a:pt x="1785525" y="0"/>
                  </a:lnTo>
                  <a:lnTo>
                    <a:pt x="356577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3614033" cy="1970609"/>
            </a:xfrm>
            <a:custGeom>
              <a:avLst/>
              <a:gdLst/>
              <a:ahLst/>
              <a:cxnLst/>
              <a:rect l="l" t="t" r="r" b="b"/>
              <a:pathLst>
                <a:path w="3614033" h="1970609">
                  <a:moveTo>
                    <a:pt x="3579743" y="21590"/>
                  </a:moveTo>
                  <a:cubicBezTo>
                    <a:pt x="3581013" y="34290"/>
                    <a:pt x="3581013" y="44450"/>
                    <a:pt x="3582283" y="54610"/>
                  </a:cubicBezTo>
                  <a:cubicBezTo>
                    <a:pt x="3584823" y="92882"/>
                    <a:pt x="3586093" y="134210"/>
                    <a:pt x="3588633" y="174062"/>
                  </a:cubicBezTo>
                  <a:cubicBezTo>
                    <a:pt x="3588633" y="231626"/>
                    <a:pt x="3601333" y="1366669"/>
                    <a:pt x="3607683" y="1424233"/>
                  </a:cubicBezTo>
                  <a:cubicBezTo>
                    <a:pt x="3614033" y="1511317"/>
                    <a:pt x="3610223" y="1599877"/>
                    <a:pt x="3610223" y="1686961"/>
                  </a:cubicBezTo>
                  <a:cubicBezTo>
                    <a:pt x="3610223" y="1763713"/>
                    <a:pt x="3611493" y="1834561"/>
                    <a:pt x="3612763" y="1909649"/>
                  </a:cubicBezTo>
                  <a:cubicBezTo>
                    <a:pt x="3612763" y="1931239"/>
                    <a:pt x="3612763" y="1945209"/>
                    <a:pt x="3612763" y="1969339"/>
                  </a:cubicBezTo>
                  <a:cubicBezTo>
                    <a:pt x="3589904" y="1969339"/>
                    <a:pt x="3569583" y="1970609"/>
                    <a:pt x="3543102" y="1969339"/>
                  </a:cubicBezTo>
                  <a:cubicBezTo>
                    <a:pt x="3362633" y="1964259"/>
                    <a:pt x="3179388" y="1970609"/>
                    <a:pt x="2998919" y="1965529"/>
                  </a:cubicBezTo>
                  <a:cubicBezTo>
                    <a:pt x="2890637" y="1961719"/>
                    <a:pt x="2785132" y="1964259"/>
                    <a:pt x="2676851" y="1961719"/>
                  </a:cubicBezTo>
                  <a:cubicBezTo>
                    <a:pt x="2626875" y="1960449"/>
                    <a:pt x="2576899" y="1959179"/>
                    <a:pt x="2526923" y="1957909"/>
                  </a:cubicBezTo>
                  <a:cubicBezTo>
                    <a:pt x="2496382" y="1957909"/>
                    <a:pt x="2468618" y="1959179"/>
                    <a:pt x="2438077" y="1959179"/>
                  </a:cubicBezTo>
                  <a:cubicBezTo>
                    <a:pt x="2360337" y="1957909"/>
                    <a:pt x="2146550" y="1959179"/>
                    <a:pt x="2068810" y="1957909"/>
                  </a:cubicBezTo>
                  <a:cubicBezTo>
                    <a:pt x="2013281" y="1956639"/>
                    <a:pt x="902703" y="1965529"/>
                    <a:pt x="847174" y="1964259"/>
                  </a:cubicBezTo>
                  <a:cubicBezTo>
                    <a:pt x="833292" y="1964259"/>
                    <a:pt x="816633" y="1965529"/>
                    <a:pt x="802751" y="1965529"/>
                  </a:cubicBezTo>
                  <a:cubicBezTo>
                    <a:pt x="769433" y="1965529"/>
                    <a:pt x="738892" y="1966799"/>
                    <a:pt x="705575" y="1966799"/>
                  </a:cubicBezTo>
                  <a:cubicBezTo>
                    <a:pt x="622282" y="1966799"/>
                    <a:pt x="541765" y="1965529"/>
                    <a:pt x="458471" y="1964259"/>
                  </a:cubicBezTo>
                  <a:cubicBezTo>
                    <a:pt x="408495" y="1962989"/>
                    <a:pt x="358519" y="1961719"/>
                    <a:pt x="311320" y="1960449"/>
                  </a:cubicBezTo>
                  <a:cubicBezTo>
                    <a:pt x="222474" y="1959179"/>
                    <a:pt x="133627" y="1957909"/>
                    <a:pt x="48260" y="1957909"/>
                  </a:cubicBezTo>
                  <a:cubicBezTo>
                    <a:pt x="38100" y="1957909"/>
                    <a:pt x="29210" y="1957909"/>
                    <a:pt x="19050" y="1956639"/>
                  </a:cubicBezTo>
                  <a:cubicBezTo>
                    <a:pt x="10160" y="1955369"/>
                    <a:pt x="5080" y="1949019"/>
                    <a:pt x="7620" y="1940129"/>
                  </a:cubicBezTo>
                  <a:cubicBezTo>
                    <a:pt x="16510" y="1908361"/>
                    <a:pt x="12700" y="1871461"/>
                    <a:pt x="11430" y="1833085"/>
                  </a:cubicBezTo>
                  <a:cubicBezTo>
                    <a:pt x="10160" y="1754857"/>
                    <a:pt x="6350" y="1678105"/>
                    <a:pt x="7620" y="1599877"/>
                  </a:cubicBezTo>
                  <a:cubicBezTo>
                    <a:pt x="5080" y="1502461"/>
                    <a:pt x="0" y="296570"/>
                    <a:pt x="7620" y="197678"/>
                  </a:cubicBezTo>
                  <a:cubicBezTo>
                    <a:pt x="8890" y="178490"/>
                    <a:pt x="7620" y="157826"/>
                    <a:pt x="8890" y="138638"/>
                  </a:cubicBezTo>
                  <a:cubicBezTo>
                    <a:pt x="10160" y="107642"/>
                    <a:pt x="12700" y="7369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216" y="30480"/>
                    <a:pt x="108639" y="29210"/>
                  </a:cubicBezTo>
                  <a:cubicBezTo>
                    <a:pt x="183603" y="25400"/>
                    <a:pt x="258567" y="22860"/>
                    <a:pt x="336308" y="20320"/>
                  </a:cubicBezTo>
                  <a:cubicBezTo>
                    <a:pt x="389060" y="17780"/>
                    <a:pt x="441813" y="16510"/>
                    <a:pt x="491789" y="13970"/>
                  </a:cubicBezTo>
                  <a:cubicBezTo>
                    <a:pt x="541765" y="11430"/>
                    <a:pt x="594517" y="8890"/>
                    <a:pt x="644493" y="8890"/>
                  </a:cubicBezTo>
                  <a:cubicBezTo>
                    <a:pt x="700022" y="7620"/>
                    <a:pt x="755551" y="10160"/>
                    <a:pt x="811080" y="8890"/>
                  </a:cubicBezTo>
                  <a:cubicBezTo>
                    <a:pt x="880491" y="8890"/>
                    <a:pt x="2138221" y="6350"/>
                    <a:pt x="2207632" y="5080"/>
                  </a:cubicBezTo>
                  <a:cubicBezTo>
                    <a:pt x="2274267" y="3810"/>
                    <a:pt x="2340901" y="2540"/>
                    <a:pt x="2410312" y="2540"/>
                  </a:cubicBezTo>
                  <a:cubicBezTo>
                    <a:pt x="2524147" y="1270"/>
                    <a:pt x="2635205" y="0"/>
                    <a:pt x="2749039" y="0"/>
                  </a:cubicBezTo>
                  <a:cubicBezTo>
                    <a:pt x="2796238" y="0"/>
                    <a:pt x="2846214" y="2540"/>
                    <a:pt x="2893414" y="2540"/>
                  </a:cubicBezTo>
                  <a:cubicBezTo>
                    <a:pt x="3023907" y="3810"/>
                    <a:pt x="3157176" y="5080"/>
                    <a:pt x="3287669" y="7620"/>
                  </a:cubicBezTo>
                  <a:cubicBezTo>
                    <a:pt x="3357080" y="8890"/>
                    <a:pt x="3426491" y="12700"/>
                    <a:pt x="3495903" y="16510"/>
                  </a:cubicBezTo>
                  <a:cubicBezTo>
                    <a:pt x="3512561" y="16510"/>
                    <a:pt x="3529220" y="16510"/>
                    <a:pt x="3543102" y="16510"/>
                  </a:cubicBezTo>
                  <a:cubicBezTo>
                    <a:pt x="3560693" y="17780"/>
                    <a:pt x="3569583" y="20320"/>
                    <a:pt x="3579743" y="21590"/>
                  </a:cubicBezTo>
                  <a:close/>
                  <a:moveTo>
                    <a:pt x="3589904" y="1952829"/>
                  </a:moveTo>
                  <a:cubicBezTo>
                    <a:pt x="3591173" y="1936319"/>
                    <a:pt x="3592443" y="1923619"/>
                    <a:pt x="3592443" y="1910919"/>
                  </a:cubicBezTo>
                  <a:cubicBezTo>
                    <a:pt x="3591173" y="1827181"/>
                    <a:pt x="3589904" y="1748953"/>
                    <a:pt x="3589904" y="1664821"/>
                  </a:cubicBezTo>
                  <a:cubicBezTo>
                    <a:pt x="3589904" y="1626445"/>
                    <a:pt x="3592443" y="1588069"/>
                    <a:pt x="3591173" y="1549693"/>
                  </a:cubicBezTo>
                  <a:cubicBezTo>
                    <a:pt x="3591173" y="1514269"/>
                    <a:pt x="3589904" y="1477369"/>
                    <a:pt x="3588633" y="1441945"/>
                  </a:cubicBezTo>
                  <a:cubicBezTo>
                    <a:pt x="3583554" y="1387333"/>
                    <a:pt x="3572123" y="256718"/>
                    <a:pt x="3572123" y="202106"/>
                  </a:cubicBezTo>
                  <a:cubicBezTo>
                    <a:pt x="3569583" y="156350"/>
                    <a:pt x="3567043" y="109118"/>
                    <a:pt x="3564504" y="63500"/>
                  </a:cubicBezTo>
                  <a:cubicBezTo>
                    <a:pt x="3563233" y="44450"/>
                    <a:pt x="3561963" y="43180"/>
                    <a:pt x="3534773" y="41910"/>
                  </a:cubicBezTo>
                  <a:cubicBezTo>
                    <a:pt x="3526443" y="41910"/>
                    <a:pt x="3520891" y="41910"/>
                    <a:pt x="3512561" y="40640"/>
                  </a:cubicBezTo>
                  <a:cubicBezTo>
                    <a:pt x="3443150" y="36830"/>
                    <a:pt x="3370963" y="31750"/>
                    <a:pt x="3301551" y="30480"/>
                  </a:cubicBezTo>
                  <a:cubicBezTo>
                    <a:pt x="3132188" y="26670"/>
                    <a:pt x="2960049" y="25400"/>
                    <a:pt x="2790686" y="22860"/>
                  </a:cubicBezTo>
                  <a:cubicBezTo>
                    <a:pt x="2765698" y="22860"/>
                    <a:pt x="2737933" y="22860"/>
                    <a:pt x="2712945" y="22860"/>
                  </a:cubicBezTo>
                  <a:cubicBezTo>
                    <a:pt x="2671298" y="22860"/>
                    <a:pt x="2629652" y="22860"/>
                    <a:pt x="2590782" y="22860"/>
                  </a:cubicBezTo>
                  <a:cubicBezTo>
                    <a:pt x="2501935" y="22860"/>
                    <a:pt x="2413089" y="22860"/>
                    <a:pt x="2327019" y="24130"/>
                  </a:cubicBezTo>
                  <a:cubicBezTo>
                    <a:pt x="2252055" y="25400"/>
                    <a:pt x="988772" y="29210"/>
                    <a:pt x="913809" y="29210"/>
                  </a:cubicBezTo>
                  <a:cubicBezTo>
                    <a:pt x="791645" y="29210"/>
                    <a:pt x="669481" y="26670"/>
                    <a:pt x="547318" y="33020"/>
                  </a:cubicBezTo>
                  <a:cubicBezTo>
                    <a:pt x="483459" y="36830"/>
                    <a:pt x="422378" y="36830"/>
                    <a:pt x="361296" y="38100"/>
                  </a:cubicBezTo>
                  <a:cubicBezTo>
                    <a:pt x="255791" y="41910"/>
                    <a:pt x="150286" y="45720"/>
                    <a:pt x="49530" y="50800"/>
                  </a:cubicBezTo>
                  <a:cubicBezTo>
                    <a:pt x="36830" y="50800"/>
                    <a:pt x="34290" y="53340"/>
                    <a:pt x="33020" y="69266"/>
                  </a:cubicBezTo>
                  <a:cubicBezTo>
                    <a:pt x="31750" y="95834"/>
                    <a:pt x="31750" y="122402"/>
                    <a:pt x="30480" y="148970"/>
                  </a:cubicBezTo>
                  <a:cubicBezTo>
                    <a:pt x="29210" y="193250"/>
                    <a:pt x="26670" y="236054"/>
                    <a:pt x="25400" y="280334"/>
                  </a:cubicBezTo>
                  <a:cubicBezTo>
                    <a:pt x="20320" y="327566"/>
                    <a:pt x="26670" y="1481797"/>
                    <a:pt x="29210" y="1529029"/>
                  </a:cubicBezTo>
                  <a:cubicBezTo>
                    <a:pt x="29210" y="1579213"/>
                    <a:pt x="29210" y="1630873"/>
                    <a:pt x="30480" y="1681057"/>
                  </a:cubicBezTo>
                  <a:cubicBezTo>
                    <a:pt x="30480" y="1717957"/>
                    <a:pt x="33020" y="1754857"/>
                    <a:pt x="33020" y="1791757"/>
                  </a:cubicBezTo>
                  <a:cubicBezTo>
                    <a:pt x="33020" y="1831609"/>
                    <a:pt x="33020" y="1871461"/>
                    <a:pt x="31750" y="1910919"/>
                  </a:cubicBezTo>
                  <a:cubicBezTo>
                    <a:pt x="31750" y="1914729"/>
                    <a:pt x="31750" y="1917269"/>
                    <a:pt x="31750" y="1921079"/>
                  </a:cubicBezTo>
                  <a:cubicBezTo>
                    <a:pt x="31750" y="1931239"/>
                    <a:pt x="35560" y="1935049"/>
                    <a:pt x="44450" y="1935049"/>
                  </a:cubicBezTo>
                  <a:cubicBezTo>
                    <a:pt x="69769" y="1935049"/>
                    <a:pt x="108639" y="1936319"/>
                    <a:pt x="144733" y="1936319"/>
                  </a:cubicBezTo>
                  <a:cubicBezTo>
                    <a:pt x="197486" y="1936319"/>
                    <a:pt x="253014" y="1933779"/>
                    <a:pt x="305767" y="1936319"/>
                  </a:cubicBezTo>
                  <a:cubicBezTo>
                    <a:pt x="391837" y="1940129"/>
                    <a:pt x="477907" y="1942669"/>
                    <a:pt x="563976" y="1941399"/>
                  </a:cubicBezTo>
                  <a:cubicBezTo>
                    <a:pt x="619505" y="1940129"/>
                    <a:pt x="672258" y="1942669"/>
                    <a:pt x="727787" y="1942669"/>
                  </a:cubicBezTo>
                  <a:cubicBezTo>
                    <a:pt x="808304" y="1942669"/>
                    <a:pt x="888820" y="1941399"/>
                    <a:pt x="969337" y="1942669"/>
                  </a:cubicBezTo>
                  <a:cubicBezTo>
                    <a:pt x="1088724" y="1943939"/>
                    <a:pt x="2399207" y="1933779"/>
                    <a:pt x="2521370" y="1936319"/>
                  </a:cubicBezTo>
                  <a:cubicBezTo>
                    <a:pt x="2574123" y="1937589"/>
                    <a:pt x="2626875" y="1938859"/>
                    <a:pt x="2676851" y="1938859"/>
                  </a:cubicBezTo>
                  <a:cubicBezTo>
                    <a:pt x="2768474" y="1941399"/>
                    <a:pt x="2857320" y="1937589"/>
                    <a:pt x="2948943" y="1941399"/>
                  </a:cubicBezTo>
                  <a:cubicBezTo>
                    <a:pt x="3023907" y="1943939"/>
                    <a:pt x="3098871" y="1943939"/>
                    <a:pt x="3173835" y="1946479"/>
                  </a:cubicBezTo>
                  <a:cubicBezTo>
                    <a:pt x="3284893" y="1950289"/>
                    <a:pt x="3395951" y="1952829"/>
                    <a:pt x="3507009" y="1954099"/>
                  </a:cubicBezTo>
                  <a:cubicBezTo>
                    <a:pt x="3548655" y="1954099"/>
                    <a:pt x="3569583" y="1952829"/>
                    <a:pt x="3589904" y="19528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608768" y="1085610"/>
            <a:ext cx="8943975" cy="3762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23"/>
              </a:lnSpc>
            </a:pPr>
            <a:r>
              <a:rPr lang="en-US" sz="11231">
                <a:solidFill>
                  <a:srgbClr val="9BE6DA"/>
                </a:solidFill>
                <a:latin typeface="Sergio Trendy"/>
              </a:rPr>
              <a:t>¡BIEN HECHO!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303" b="31353"/>
          <a:stretch>
            <a:fillRect/>
          </a:stretch>
        </p:blipFill>
        <p:spPr>
          <a:xfrm>
            <a:off x="14634585" y="7121464"/>
            <a:ext cx="2624715" cy="25851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08479" y="7377723"/>
            <a:ext cx="2030313" cy="1880577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384301" y="9068783"/>
            <a:ext cx="12968774" cy="0"/>
          </a:xfrm>
          <a:prstGeom prst="line">
            <a:avLst/>
          </a:prstGeom>
          <a:ln w="123825" cap="flat">
            <a:solidFill>
              <a:srgbClr val="CDFFC8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08479" y="325568"/>
            <a:ext cx="2155131" cy="25006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33192" y="896662"/>
            <a:ext cx="2619841" cy="18577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915072" y="4848465"/>
            <a:ext cx="4331368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65343"/>
            <a:ext cx="16230600" cy="1256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44"/>
              </a:lnSpc>
            </a:pPr>
            <a:r>
              <a:rPr lang="en-US" sz="7532" dirty="0">
                <a:solidFill>
                  <a:srgbClr val="F79FC1"/>
                </a:solidFill>
                <a:latin typeface="Sergio Trendy"/>
              </a:rPr>
              <a:t>¿</a:t>
            </a:r>
            <a:r>
              <a:rPr lang="en-US" sz="7532" dirty="0" err="1">
                <a:solidFill>
                  <a:srgbClr val="F79FC1"/>
                </a:solidFill>
                <a:latin typeface="Sergio Trendy"/>
              </a:rPr>
              <a:t>Qué</a:t>
            </a:r>
            <a:r>
              <a:rPr lang="en-US" sz="7532" dirty="0">
                <a:solidFill>
                  <a:srgbClr val="F79FC1"/>
                </a:solidFill>
                <a:latin typeface="Sergio Trendy"/>
              </a:rPr>
              <a:t> </a:t>
            </a:r>
            <a:r>
              <a:rPr lang="en-US" sz="7532" dirty="0" err="1">
                <a:solidFill>
                  <a:srgbClr val="F79FC1"/>
                </a:solidFill>
                <a:latin typeface="Sergio Trendy"/>
              </a:rPr>
              <a:t>aprendí</a:t>
            </a:r>
            <a:r>
              <a:rPr lang="en-US" sz="7532" dirty="0">
                <a:solidFill>
                  <a:srgbClr val="F79FC1"/>
                </a:solidFill>
                <a:latin typeface="Sergio Trendy"/>
              </a:rPr>
              <a:t>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69715">
            <a:off x="7177809" y="3036791"/>
            <a:ext cx="3932381" cy="53687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59433">
            <a:off x="13322564" y="565630"/>
            <a:ext cx="1962805" cy="1887861"/>
          </a:xfrm>
          <a:prstGeom prst="rect">
            <a:avLst/>
          </a:prstGeom>
        </p:spPr>
      </p:pic>
      <p:sp>
        <p:nvSpPr>
          <p:cNvPr id="22" name="TextBox 11">
            <a:extLst>
              <a:ext uri="{FF2B5EF4-FFF2-40B4-BE49-F238E27FC236}">
                <a16:creationId xmlns:a16="http://schemas.microsoft.com/office/drawing/2014/main" id="{A9C25FCA-F1D1-E9CB-1FE9-8FA72FBFE2EA}"/>
              </a:ext>
            </a:extLst>
          </p:cNvPr>
          <p:cNvSpPr txBox="1"/>
          <p:nvPr/>
        </p:nvSpPr>
        <p:spPr>
          <a:xfrm>
            <a:off x="2438857" y="5212964"/>
            <a:ext cx="12913421" cy="1576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2"/>
              </a:lnSpc>
              <a:spcBef>
                <a:spcPct val="0"/>
              </a:spcBef>
            </a:pPr>
            <a:r>
              <a:rPr lang="en-US" sz="4566" dirty="0">
                <a:solidFill>
                  <a:srgbClr val="000000"/>
                </a:solidFill>
                <a:latin typeface="Halley"/>
              </a:rPr>
              <a:t>Si </a:t>
            </a:r>
            <a:r>
              <a:rPr lang="en-US" sz="4566" dirty="0" err="1">
                <a:solidFill>
                  <a:srgbClr val="000000"/>
                </a:solidFill>
                <a:latin typeface="Halley"/>
              </a:rPr>
              <a:t>esta</a:t>
            </a:r>
            <a:r>
              <a:rPr lang="en-US" sz="4566" dirty="0">
                <a:solidFill>
                  <a:srgbClr val="000000"/>
                </a:solidFill>
                <a:latin typeface="Halley"/>
              </a:rPr>
              <a:t> </a:t>
            </a:r>
            <a:r>
              <a:rPr lang="en-US" sz="4566" dirty="0" err="1">
                <a:solidFill>
                  <a:srgbClr val="000000"/>
                </a:solidFill>
                <a:latin typeface="Halley"/>
              </a:rPr>
              <a:t>clase</a:t>
            </a:r>
            <a:r>
              <a:rPr lang="en-US" sz="4566" dirty="0">
                <a:solidFill>
                  <a:srgbClr val="000000"/>
                </a:solidFill>
                <a:latin typeface="Halley"/>
              </a:rPr>
              <a:t> </a:t>
            </a:r>
            <a:r>
              <a:rPr lang="en-US" sz="4566" dirty="0" err="1">
                <a:solidFill>
                  <a:srgbClr val="000000"/>
                </a:solidFill>
                <a:latin typeface="Halley"/>
              </a:rPr>
              <a:t>fuese</a:t>
            </a:r>
            <a:r>
              <a:rPr lang="en-US" sz="4566" dirty="0">
                <a:solidFill>
                  <a:srgbClr val="000000"/>
                </a:solidFill>
                <a:latin typeface="Halley"/>
              </a:rPr>
              <a:t> un </a:t>
            </a:r>
            <a:r>
              <a:rPr lang="en-US" sz="4566" dirty="0" err="1">
                <a:solidFill>
                  <a:srgbClr val="000000"/>
                </a:solidFill>
                <a:latin typeface="Halley"/>
              </a:rPr>
              <a:t>cuento</a:t>
            </a:r>
            <a:r>
              <a:rPr lang="en-US" sz="4566" dirty="0">
                <a:solidFill>
                  <a:srgbClr val="000000"/>
                </a:solidFill>
                <a:latin typeface="Halley"/>
              </a:rPr>
              <a:t>…</a:t>
            </a:r>
          </a:p>
          <a:p>
            <a:pPr algn="ctr">
              <a:lnSpc>
                <a:spcPts val="6392"/>
              </a:lnSpc>
              <a:spcBef>
                <a:spcPct val="0"/>
              </a:spcBef>
            </a:pPr>
            <a:r>
              <a:rPr lang="en-US" sz="4566" dirty="0">
                <a:solidFill>
                  <a:srgbClr val="000000"/>
                </a:solidFill>
                <a:latin typeface="Halley"/>
              </a:rPr>
              <a:t>¿</a:t>
            </a:r>
            <a:r>
              <a:rPr lang="en-US" sz="4566" dirty="0" err="1">
                <a:solidFill>
                  <a:srgbClr val="000000"/>
                </a:solidFill>
                <a:latin typeface="Halley"/>
              </a:rPr>
              <a:t>Qué</a:t>
            </a:r>
            <a:r>
              <a:rPr lang="en-US" sz="4566" dirty="0">
                <a:solidFill>
                  <a:srgbClr val="000000"/>
                </a:solidFill>
                <a:latin typeface="Halley"/>
              </a:rPr>
              <a:t> </a:t>
            </a:r>
            <a:r>
              <a:rPr lang="en-US" sz="4566" dirty="0" err="1">
                <a:solidFill>
                  <a:srgbClr val="000000"/>
                </a:solidFill>
                <a:latin typeface="Halley"/>
              </a:rPr>
              <a:t>nombre</a:t>
            </a:r>
            <a:r>
              <a:rPr lang="en-US" sz="4566" dirty="0">
                <a:solidFill>
                  <a:srgbClr val="000000"/>
                </a:solidFill>
                <a:latin typeface="Halley"/>
              </a:rPr>
              <a:t> le </a:t>
            </a:r>
            <a:r>
              <a:rPr lang="en-US" sz="4566" dirty="0" err="1">
                <a:solidFill>
                  <a:srgbClr val="000000"/>
                </a:solidFill>
                <a:latin typeface="Halley"/>
              </a:rPr>
              <a:t>pondrías</a:t>
            </a:r>
            <a:r>
              <a:rPr lang="en-US" sz="4566" dirty="0">
                <a:solidFill>
                  <a:srgbClr val="000000"/>
                </a:solidFill>
                <a:latin typeface="Halley"/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35335"/>
            <a:ext cx="16230600" cy="8871284"/>
            <a:chOff x="0" y="0"/>
            <a:chExt cx="3607683" cy="197187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584823" cy="1943939"/>
            </a:xfrm>
            <a:custGeom>
              <a:avLst/>
              <a:gdLst/>
              <a:ahLst/>
              <a:cxnLst/>
              <a:rect l="l" t="t" r="r" b="b"/>
              <a:pathLst>
                <a:path w="3584823" h="1943939">
                  <a:moveTo>
                    <a:pt x="3584823" y="1943939"/>
                  </a:moveTo>
                  <a:lnTo>
                    <a:pt x="0" y="1936319"/>
                  </a:lnTo>
                  <a:lnTo>
                    <a:pt x="0" y="687436"/>
                  </a:lnTo>
                  <a:lnTo>
                    <a:pt x="17780" y="19050"/>
                  </a:lnTo>
                  <a:lnTo>
                    <a:pt x="1785525" y="0"/>
                  </a:lnTo>
                  <a:lnTo>
                    <a:pt x="356577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3614033" cy="1970609"/>
            </a:xfrm>
            <a:custGeom>
              <a:avLst/>
              <a:gdLst/>
              <a:ahLst/>
              <a:cxnLst/>
              <a:rect l="l" t="t" r="r" b="b"/>
              <a:pathLst>
                <a:path w="3614033" h="1970609">
                  <a:moveTo>
                    <a:pt x="3579743" y="21590"/>
                  </a:moveTo>
                  <a:cubicBezTo>
                    <a:pt x="3581013" y="34290"/>
                    <a:pt x="3581013" y="44450"/>
                    <a:pt x="3582283" y="54610"/>
                  </a:cubicBezTo>
                  <a:cubicBezTo>
                    <a:pt x="3584823" y="92882"/>
                    <a:pt x="3586093" y="134210"/>
                    <a:pt x="3588633" y="174062"/>
                  </a:cubicBezTo>
                  <a:cubicBezTo>
                    <a:pt x="3588633" y="231626"/>
                    <a:pt x="3601333" y="1366669"/>
                    <a:pt x="3607683" y="1424233"/>
                  </a:cubicBezTo>
                  <a:cubicBezTo>
                    <a:pt x="3614033" y="1511317"/>
                    <a:pt x="3610223" y="1599877"/>
                    <a:pt x="3610223" y="1686961"/>
                  </a:cubicBezTo>
                  <a:cubicBezTo>
                    <a:pt x="3610223" y="1763713"/>
                    <a:pt x="3611493" y="1834561"/>
                    <a:pt x="3612763" y="1909649"/>
                  </a:cubicBezTo>
                  <a:cubicBezTo>
                    <a:pt x="3612763" y="1931239"/>
                    <a:pt x="3612763" y="1945209"/>
                    <a:pt x="3612763" y="1969339"/>
                  </a:cubicBezTo>
                  <a:cubicBezTo>
                    <a:pt x="3589904" y="1969339"/>
                    <a:pt x="3569583" y="1970609"/>
                    <a:pt x="3543102" y="1969339"/>
                  </a:cubicBezTo>
                  <a:cubicBezTo>
                    <a:pt x="3362633" y="1964259"/>
                    <a:pt x="3179388" y="1970609"/>
                    <a:pt x="2998919" y="1965529"/>
                  </a:cubicBezTo>
                  <a:cubicBezTo>
                    <a:pt x="2890637" y="1961719"/>
                    <a:pt x="2785132" y="1964259"/>
                    <a:pt x="2676851" y="1961719"/>
                  </a:cubicBezTo>
                  <a:cubicBezTo>
                    <a:pt x="2626875" y="1960449"/>
                    <a:pt x="2576899" y="1959179"/>
                    <a:pt x="2526923" y="1957909"/>
                  </a:cubicBezTo>
                  <a:cubicBezTo>
                    <a:pt x="2496382" y="1957909"/>
                    <a:pt x="2468618" y="1959179"/>
                    <a:pt x="2438077" y="1959179"/>
                  </a:cubicBezTo>
                  <a:cubicBezTo>
                    <a:pt x="2360337" y="1957909"/>
                    <a:pt x="2146550" y="1959179"/>
                    <a:pt x="2068810" y="1957909"/>
                  </a:cubicBezTo>
                  <a:cubicBezTo>
                    <a:pt x="2013281" y="1956639"/>
                    <a:pt x="902703" y="1965529"/>
                    <a:pt x="847174" y="1964259"/>
                  </a:cubicBezTo>
                  <a:cubicBezTo>
                    <a:pt x="833292" y="1964259"/>
                    <a:pt x="816633" y="1965529"/>
                    <a:pt x="802751" y="1965529"/>
                  </a:cubicBezTo>
                  <a:cubicBezTo>
                    <a:pt x="769433" y="1965529"/>
                    <a:pt x="738892" y="1966799"/>
                    <a:pt x="705575" y="1966799"/>
                  </a:cubicBezTo>
                  <a:cubicBezTo>
                    <a:pt x="622282" y="1966799"/>
                    <a:pt x="541765" y="1965529"/>
                    <a:pt x="458471" y="1964259"/>
                  </a:cubicBezTo>
                  <a:cubicBezTo>
                    <a:pt x="408495" y="1962989"/>
                    <a:pt x="358519" y="1961719"/>
                    <a:pt x="311320" y="1960449"/>
                  </a:cubicBezTo>
                  <a:cubicBezTo>
                    <a:pt x="222474" y="1959179"/>
                    <a:pt x="133627" y="1957909"/>
                    <a:pt x="48260" y="1957909"/>
                  </a:cubicBezTo>
                  <a:cubicBezTo>
                    <a:pt x="38100" y="1957909"/>
                    <a:pt x="29210" y="1957909"/>
                    <a:pt x="19050" y="1956639"/>
                  </a:cubicBezTo>
                  <a:cubicBezTo>
                    <a:pt x="10160" y="1955369"/>
                    <a:pt x="5080" y="1949019"/>
                    <a:pt x="7620" y="1940129"/>
                  </a:cubicBezTo>
                  <a:cubicBezTo>
                    <a:pt x="16510" y="1908361"/>
                    <a:pt x="12700" y="1871461"/>
                    <a:pt x="11430" y="1833085"/>
                  </a:cubicBezTo>
                  <a:cubicBezTo>
                    <a:pt x="10160" y="1754857"/>
                    <a:pt x="6350" y="1678105"/>
                    <a:pt x="7620" y="1599877"/>
                  </a:cubicBezTo>
                  <a:cubicBezTo>
                    <a:pt x="5080" y="1502461"/>
                    <a:pt x="0" y="296570"/>
                    <a:pt x="7620" y="197678"/>
                  </a:cubicBezTo>
                  <a:cubicBezTo>
                    <a:pt x="8890" y="178490"/>
                    <a:pt x="7620" y="157826"/>
                    <a:pt x="8890" y="138638"/>
                  </a:cubicBezTo>
                  <a:cubicBezTo>
                    <a:pt x="10160" y="107642"/>
                    <a:pt x="12700" y="7369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216" y="30480"/>
                    <a:pt x="108639" y="29210"/>
                  </a:cubicBezTo>
                  <a:cubicBezTo>
                    <a:pt x="183603" y="25400"/>
                    <a:pt x="258567" y="22860"/>
                    <a:pt x="336308" y="20320"/>
                  </a:cubicBezTo>
                  <a:cubicBezTo>
                    <a:pt x="389060" y="17780"/>
                    <a:pt x="441813" y="16510"/>
                    <a:pt x="491789" y="13970"/>
                  </a:cubicBezTo>
                  <a:cubicBezTo>
                    <a:pt x="541765" y="11430"/>
                    <a:pt x="594517" y="8890"/>
                    <a:pt x="644493" y="8890"/>
                  </a:cubicBezTo>
                  <a:cubicBezTo>
                    <a:pt x="700022" y="7620"/>
                    <a:pt x="755551" y="10160"/>
                    <a:pt x="811080" y="8890"/>
                  </a:cubicBezTo>
                  <a:cubicBezTo>
                    <a:pt x="880491" y="8890"/>
                    <a:pt x="2138221" y="6350"/>
                    <a:pt x="2207632" y="5080"/>
                  </a:cubicBezTo>
                  <a:cubicBezTo>
                    <a:pt x="2274267" y="3810"/>
                    <a:pt x="2340901" y="2540"/>
                    <a:pt x="2410312" y="2540"/>
                  </a:cubicBezTo>
                  <a:cubicBezTo>
                    <a:pt x="2524147" y="1270"/>
                    <a:pt x="2635205" y="0"/>
                    <a:pt x="2749039" y="0"/>
                  </a:cubicBezTo>
                  <a:cubicBezTo>
                    <a:pt x="2796238" y="0"/>
                    <a:pt x="2846214" y="2540"/>
                    <a:pt x="2893414" y="2540"/>
                  </a:cubicBezTo>
                  <a:cubicBezTo>
                    <a:pt x="3023907" y="3810"/>
                    <a:pt x="3157176" y="5080"/>
                    <a:pt x="3287669" y="7620"/>
                  </a:cubicBezTo>
                  <a:cubicBezTo>
                    <a:pt x="3357080" y="8890"/>
                    <a:pt x="3426491" y="12700"/>
                    <a:pt x="3495903" y="16510"/>
                  </a:cubicBezTo>
                  <a:cubicBezTo>
                    <a:pt x="3512561" y="16510"/>
                    <a:pt x="3529220" y="16510"/>
                    <a:pt x="3543102" y="16510"/>
                  </a:cubicBezTo>
                  <a:cubicBezTo>
                    <a:pt x="3560693" y="17780"/>
                    <a:pt x="3569583" y="20320"/>
                    <a:pt x="3579743" y="21590"/>
                  </a:cubicBezTo>
                  <a:close/>
                  <a:moveTo>
                    <a:pt x="3589904" y="1952829"/>
                  </a:moveTo>
                  <a:cubicBezTo>
                    <a:pt x="3591173" y="1936319"/>
                    <a:pt x="3592443" y="1923619"/>
                    <a:pt x="3592443" y="1910919"/>
                  </a:cubicBezTo>
                  <a:cubicBezTo>
                    <a:pt x="3591173" y="1827181"/>
                    <a:pt x="3589904" y="1748953"/>
                    <a:pt x="3589904" y="1664821"/>
                  </a:cubicBezTo>
                  <a:cubicBezTo>
                    <a:pt x="3589904" y="1626445"/>
                    <a:pt x="3592443" y="1588069"/>
                    <a:pt x="3591173" y="1549693"/>
                  </a:cubicBezTo>
                  <a:cubicBezTo>
                    <a:pt x="3591173" y="1514269"/>
                    <a:pt x="3589904" y="1477369"/>
                    <a:pt x="3588633" y="1441945"/>
                  </a:cubicBezTo>
                  <a:cubicBezTo>
                    <a:pt x="3583554" y="1387333"/>
                    <a:pt x="3572123" y="256718"/>
                    <a:pt x="3572123" y="202106"/>
                  </a:cubicBezTo>
                  <a:cubicBezTo>
                    <a:pt x="3569583" y="156350"/>
                    <a:pt x="3567043" y="109118"/>
                    <a:pt x="3564504" y="63500"/>
                  </a:cubicBezTo>
                  <a:cubicBezTo>
                    <a:pt x="3563233" y="44450"/>
                    <a:pt x="3561963" y="43180"/>
                    <a:pt x="3534773" y="41910"/>
                  </a:cubicBezTo>
                  <a:cubicBezTo>
                    <a:pt x="3526443" y="41910"/>
                    <a:pt x="3520891" y="41910"/>
                    <a:pt x="3512561" y="40640"/>
                  </a:cubicBezTo>
                  <a:cubicBezTo>
                    <a:pt x="3443150" y="36830"/>
                    <a:pt x="3370963" y="31750"/>
                    <a:pt x="3301551" y="30480"/>
                  </a:cubicBezTo>
                  <a:cubicBezTo>
                    <a:pt x="3132188" y="26670"/>
                    <a:pt x="2960049" y="25400"/>
                    <a:pt x="2790686" y="22860"/>
                  </a:cubicBezTo>
                  <a:cubicBezTo>
                    <a:pt x="2765698" y="22860"/>
                    <a:pt x="2737933" y="22860"/>
                    <a:pt x="2712945" y="22860"/>
                  </a:cubicBezTo>
                  <a:cubicBezTo>
                    <a:pt x="2671298" y="22860"/>
                    <a:pt x="2629652" y="22860"/>
                    <a:pt x="2590782" y="22860"/>
                  </a:cubicBezTo>
                  <a:cubicBezTo>
                    <a:pt x="2501935" y="22860"/>
                    <a:pt x="2413089" y="22860"/>
                    <a:pt x="2327019" y="24130"/>
                  </a:cubicBezTo>
                  <a:cubicBezTo>
                    <a:pt x="2252055" y="25400"/>
                    <a:pt x="988772" y="29210"/>
                    <a:pt x="913809" y="29210"/>
                  </a:cubicBezTo>
                  <a:cubicBezTo>
                    <a:pt x="791645" y="29210"/>
                    <a:pt x="669481" y="26670"/>
                    <a:pt x="547318" y="33020"/>
                  </a:cubicBezTo>
                  <a:cubicBezTo>
                    <a:pt x="483459" y="36830"/>
                    <a:pt x="422378" y="36830"/>
                    <a:pt x="361296" y="38100"/>
                  </a:cubicBezTo>
                  <a:cubicBezTo>
                    <a:pt x="255791" y="41910"/>
                    <a:pt x="150286" y="45720"/>
                    <a:pt x="49530" y="50800"/>
                  </a:cubicBezTo>
                  <a:cubicBezTo>
                    <a:pt x="36830" y="50800"/>
                    <a:pt x="34290" y="53340"/>
                    <a:pt x="33020" y="69266"/>
                  </a:cubicBezTo>
                  <a:cubicBezTo>
                    <a:pt x="31750" y="95834"/>
                    <a:pt x="31750" y="122402"/>
                    <a:pt x="30480" y="148970"/>
                  </a:cubicBezTo>
                  <a:cubicBezTo>
                    <a:pt x="29210" y="193250"/>
                    <a:pt x="26670" y="236054"/>
                    <a:pt x="25400" y="280334"/>
                  </a:cubicBezTo>
                  <a:cubicBezTo>
                    <a:pt x="20320" y="327566"/>
                    <a:pt x="26670" y="1481797"/>
                    <a:pt x="29210" y="1529029"/>
                  </a:cubicBezTo>
                  <a:cubicBezTo>
                    <a:pt x="29210" y="1579213"/>
                    <a:pt x="29210" y="1630873"/>
                    <a:pt x="30480" y="1681057"/>
                  </a:cubicBezTo>
                  <a:cubicBezTo>
                    <a:pt x="30480" y="1717957"/>
                    <a:pt x="33020" y="1754857"/>
                    <a:pt x="33020" y="1791757"/>
                  </a:cubicBezTo>
                  <a:cubicBezTo>
                    <a:pt x="33020" y="1831609"/>
                    <a:pt x="33020" y="1871461"/>
                    <a:pt x="31750" y="1910919"/>
                  </a:cubicBezTo>
                  <a:cubicBezTo>
                    <a:pt x="31750" y="1914729"/>
                    <a:pt x="31750" y="1917269"/>
                    <a:pt x="31750" y="1921079"/>
                  </a:cubicBezTo>
                  <a:cubicBezTo>
                    <a:pt x="31750" y="1931239"/>
                    <a:pt x="35560" y="1935049"/>
                    <a:pt x="44450" y="1935049"/>
                  </a:cubicBezTo>
                  <a:cubicBezTo>
                    <a:pt x="69769" y="1935049"/>
                    <a:pt x="108639" y="1936319"/>
                    <a:pt x="144733" y="1936319"/>
                  </a:cubicBezTo>
                  <a:cubicBezTo>
                    <a:pt x="197486" y="1936319"/>
                    <a:pt x="253014" y="1933779"/>
                    <a:pt x="305767" y="1936319"/>
                  </a:cubicBezTo>
                  <a:cubicBezTo>
                    <a:pt x="391837" y="1940129"/>
                    <a:pt x="477907" y="1942669"/>
                    <a:pt x="563976" y="1941399"/>
                  </a:cubicBezTo>
                  <a:cubicBezTo>
                    <a:pt x="619505" y="1940129"/>
                    <a:pt x="672258" y="1942669"/>
                    <a:pt x="727787" y="1942669"/>
                  </a:cubicBezTo>
                  <a:cubicBezTo>
                    <a:pt x="808304" y="1942669"/>
                    <a:pt x="888820" y="1941399"/>
                    <a:pt x="969337" y="1942669"/>
                  </a:cubicBezTo>
                  <a:cubicBezTo>
                    <a:pt x="1088724" y="1943939"/>
                    <a:pt x="2399207" y="1933779"/>
                    <a:pt x="2521370" y="1936319"/>
                  </a:cubicBezTo>
                  <a:cubicBezTo>
                    <a:pt x="2574123" y="1937589"/>
                    <a:pt x="2626875" y="1938859"/>
                    <a:pt x="2676851" y="1938859"/>
                  </a:cubicBezTo>
                  <a:cubicBezTo>
                    <a:pt x="2768474" y="1941399"/>
                    <a:pt x="2857320" y="1937589"/>
                    <a:pt x="2948943" y="1941399"/>
                  </a:cubicBezTo>
                  <a:cubicBezTo>
                    <a:pt x="3023907" y="1943939"/>
                    <a:pt x="3098871" y="1943939"/>
                    <a:pt x="3173835" y="1946479"/>
                  </a:cubicBezTo>
                  <a:cubicBezTo>
                    <a:pt x="3284893" y="1950289"/>
                    <a:pt x="3395951" y="1952829"/>
                    <a:pt x="3507009" y="1954099"/>
                  </a:cubicBezTo>
                  <a:cubicBezTo>
                    <a:pt x="3548655" y="1954099"/>
                    <a:pt x="3569583" y="1952829"/>
                    <a:pt x="3589904" y="19528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22043" y="535071"/>
            <a:ext cx="1982522" cy="14742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27414" y="4621637"/>
            <a:ext cx="487745" cy="4904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210525">
            <a:off x="13603116" y="4041228"/>
            <a:ext cx="1460958" cy="52229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2198005"/>
            <a:ext cx="16230600" cy="1500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44"/>
              </a:lnSpc>
            </a:pPr>
            <a:r>
              <a:rPr lang="en-US" sz="9531">
                <a:solidFill>
                  <a:srgbClr val="E397C1"/>
                </a:solidFill>
                <a:latin typeface="Sergio Trendy"/>
              </a:rPr>
              <a:t>Objetivo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98579" y="4140449"/>
            <a:ext cx="9553096" cy="3815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90"/>
              </a:lnSpc>
            </a:pPr>
            <a:r>
              <a:rPr lang="en-US" sz="4278" dirty="0" err="1">
                <a:solidFill>
                  <a:srgbClr val="000000"/>
                </a:solidFill>
                <a:latin typeface="Halley"/>
              </a:rPr>
              <a:t>Identificar</a:t>
            </a:r>
            <a:r>
              <a:rPr lang="en-US" sz="4278" dirty="0">
                <a:solidFill>
                  <a:srgbClr val="000000"/>
                </a:solidFill>
                <a:latin typeface="Halley"/>
              </a:rPr>
              <a:t> </a:t>
            </a:r>
            <a:r>
              <a:rPr lang="en-US" sz="4278" dirty="0" err="1">
                <a:solidFill>
                  <a:srgbClr val="000000"/>
                </a:solidFill>
                <a:latin typeface="Halley"/>
              </a:rPr>
              <a:t>fonema</a:t>
            </a:r>
            <a:r>
              <a:rPr lang="en-US" sz="4278" dirty="0">
                <a:solidFill>
                  <a:srgbClr val="000000"/>
                </a:solidFill>
                <a:latin typeface="Halley"/>
              </a:rPr>
              <a:t> y </a:t>
            </a:r>
            <a:r>
              <a:rPr lang="en-US" sz="4278" dirty="0" err="1">
                <a:solidFill>
                  <a:srgbClr val="000000"/>
                </a:solidFill>
                <a:latin typeface="Halley"/>
              </a:rPr>
              <a:t>grafema</a:t>
            </a:r>
            <a:r>
              <a:rPr lang="en-US" sz="4278" dirty="0">
                <a:solidFill>
                  <a:srgbClr val="000000"/>
                </a:solidFill>
                <a:latin typeface="Halley"/>
              </a:rPr>
              <a:t> de la vocal ”U - u".</a:t>
            </a:r>
          </a:p>
          <a:p>
            <a:pPr algn="just">
              <a:lnSpc>
                <a:spcPts val="5990"/>
              </a:lnSpc>
              <a:spcBef>
                <a:spcPct val="0"/>
              </a:spcBef>
            </a:pPr>
            <a:r>
              <a:rPr lang="en-US" sz="4278" dirty="0">
                <a:solidFill>
                  <a:srgbClr val="000000"/>
                </a:solidFill>
                <a:latin typeface="Halley"/>
              </a:rPr>
              <a:t>Responder </a:t>
            </a:r>
            <a:r>
              <a:rPr lang="en-US" sz="4278" dirty="0" err="1">
                <a:solidFill>
                  <a:srgbClr val="000000"/>
                </a:solidFill>
                <a:latin typeface="Halley"/>
              </a:rPr>
              <a:t>preguntas</a:t>
            </a:r>
            <a:r>
              <a:rPr lang="en-US" sz="4278" dirty="0">
                <a:solidFill>
                  <a:srgbClr val="000000"/>
                </a:solidFill>
                <a:latin typeface="Halley"/>
              </a:rPr>
              <a:t> que </a:t>
            </a:r>
            <a:r>
              <a:rPr lang="en-US" sz="4278" dirty="0" err="1">
                <a:solidFill>
                  <a:srgbClr val="000000"/>
                </a:solidFill>
                <a:latin typeface="Halley"/>
              </a:rPr>
              <a:t>hacen</a:t>
            </a:r>
            <a:r>
              <a:rPr lang="en-US" sz="4278" dirty="0">
                <a:solidFill>
                  <a:srgbClr val="000000"/>
                </a:solidFill>
                <a:latin typeface="Halley"/>
              </a:rPr>
              <a:t> </a:t>
            </a:r>
            <a:r>
              <a:rPr lang="en-US" sz="4278" dirty="0" err="1">
                <a:solidFill>
                  <a:srgbClr val="000000"/>
                </a:solidFill>
                <a:latin typeface="Halley"/>
              </a:rPr>
              <a:t>referencia</a:t>
            </a:r>
            <a:r>
              <a:rPr lang="en-US" sz="4278" dirty="0">
                <a:solidFill>
                  <a:srgbClr val="000000"/>
                </a:solidFill>
                <a:latin typeface="Halley"/>
              </a:rPr>
              <a:t> a la </a:t>
            </a:r>
            <a:r>
              <a:rPr lang="en-US" sz="4278" dirty="0" err="1">
                <a:solidFill>
                  <a:srgbClr val="000000"/>
                </a:solidFill>
                <a:latin typeface="Halley"/>
              </a:rPr>
              <a:t>información</a:t>
            </a:r>
            <a:r>
              <a:rPr lang="en-US" sz="4278" dirty="0">
                <a:solidFill>
                  <a:srgbClr val="000000"/>
                </a:solidFill>
                <a:latin typeface="Halley"/>
              </a:rPr>
              <a:t> de un </a:t>
            </a:r>
            <a:r>
              <a:rPr lang="en-US" sz="4278" dirty="0" err="1">
                <a:solidFill>
                  <a:srgbClr val="000000"/>
                </a:solidFill>
                <a:latin typeface="Halley"/>
              </a:rPr>
              <a:t>texto</a:t>
            </a:r>
            <a:r>
              <a:rPr lang="en-US" sz="4278" dirty="0">
                <a:solidFill>
                  <a:srgbClr val="000000"/>
                </a:solidFill>
                <a:latin typeface="Halley"/>
              </a:rPr>
              <a:t> </a:t>
            </a:r>
            <a:r>
              <a:rPr lang="en-US" sz="4278" dirty="0" err="1">
                <a:solidFill>
                  <a:srgbClr val="000000"/>
                </a:solidFill>
                <a:latin typeface="Halley"/>
              </a:rPr>
              <a:t>escuchado</a:t>
            </a:r>
            <a:r>
              <a:rPr lang="en-US" sz="4278" dirty="0">
                <a:solidFill>
                  <a:srgbClr val="000000"/>
                </a:solidFill>
                <a:latin typeface="Halley"/>
              </a:rPr>
              <a:t>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210525">
            <a:off x="13730566" y="5868077"/>
            <a:ext cx="1460958" cy="5222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66786">
            <a:off x="792236" y="731796"/>
            <a:ext cx="1976693" cy="17682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30303" b="31353"/>
          <a:stretch>
            <a:fillRect/>
          </a:stretch>
        </p:blipFill>
        <p:spPr>
          <a:xfrm>
            <a:off x="14634585" y="7121464"/>
            <a:ext cx="2624715" cy="258515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075213" y="7377723"/>
            <a:ext cx="2030313" cy="18805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35335"/>
            <a:ext cx="16230600" cy="8871284"/>
            <a:chOff x="0" y="0"/>
            <a:chExt cx="3607683" cy="197187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584823" cy="1943939"/>
            </a:xfrm>
            <a:custGeom>
              <a:avLst/>
              <a:gdLst/>
              <a:ahLst/>
              <a:cxnLst/>
              <a:rect l="l" t="t" r="r" b="b"/>
              <a:pathLst>
                <a:path w="3584823" h="1943939">
                  <a:moveTo>
                    <a:pt x="3584823" y="1943939"/>
                  </a:moveTo>
                  <a:lnTo>
                    <a:pt x="0" y="1936319"/>
                  </a:lnTo>
                  <a:lnTo>
                    <a:pt x="0" y="687436"/>
                  </a:lnTo>
                  <a:lnTo>
                    <a:pt x="17780" y="19050"/>
                  </a:lnTo>
                  <a:lnTo>
                    <a:pt x="1785525" y="0"/>
                  </a:lnTo>
                  <a:lnTo>
                    <a:pt x="356577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3614033" cy="1970609"/>
            </a:xfrm>
            <a:custGeom>
              <a:avLst/>
              <a:gdLst/>
              <a:ahLst/>
              <a:cxnLst/>
              <a:rect l="l" t="t" r="r" b="b"/>
              <a:pathLst>
                <a:path w="3614033" h="1970609">
                  <a:moveTo>
                    <a:pt x="3579743" y="21590"/>
                  </a:moveTo>
                  <a:cubicBezTo>
                    <a:pt x="3581013" y="34290"/>
                    <a:pt x="3581013" y="44450"/>
                    <a:pt x="3582283" y="54610"/>
                  </a:cubicBezTo>
                  <a:cubicBezTo>
                    <a:pt x="3584823" y="92882"/>
                    <a:pt x="3586093" y="134210"/>
                    <a:pt x="3588633" y="174062"/>
                  </a:cubicBezTo>
                  <a:cubicBezTo>
                    <a:pt x="3588633" y="231626"/>
                    <a:pt x="3601333" y="1366669"/>
                    <a:pt x="3607683" y="1424233"/>
                  </a:cubicBezTo>
                  <a:cubicBezTo>
                    <a:pt x="3614033" y="1511317"/>
                    <a:pt x="3610223" y="1599877"/>
                    <a:pt x="3610223" y="1686961"/>
                  </a:cubicBezTo>
                  <a:cubicBezTo>
                    <a:pt x="3610223" y="1763713"/>
                    <a:pt x="3611493" y="1834561"/>
                    <a:pt x="3612763" y="1909649"/>
                  </a:cubicBezTo>
                  <a:cubicBezTo>
                    <a:pt x="3612763" y="1931239"/>
                    <a:pt x="3612763" y="1945209"/>
                    <a:pt x="3612763" y="1969339"/>
                  </a:cubicBezTo>
                  <a:cubicBezTo>
                    <a:pt x="3589904" y="1969339"/>
                    <a:pt x="3569583" y="1970609"/>
                    <a:pt x="3543102" y="1969339"/>
                  </a:cubicBezTo>
                  <a:cubicBezTo>
                    <a:pt x="3362633" y="1964259"/>
                    <a:pt x="3179388" y="1970609"/>
                    <a:pt x="2998919" y="1965529"/>
                  </a:cubicBezTo>
                  <a:cubicBezTo>
                    <a:pt x="2890637" y="1961719"/>
                    <a:pt x="2785132" y="1964259"/>
                    <a:pt x="2676851" y="1961719"/>
                  </a:cubicBezTo>
                  <a:cubicBezTo>
                    <a:pt x="2626875" y="1960449"/>
                    <a:pt x="2576899" y="1959179"/>
                    <a:pt x="2526923" y="1957909"/>
                  </a:cubicBezTo>
                  <a:cubicBezTo>
                    <a:pt x="2496382" y="1957909"/>
                    <a:pt x="2468618" y="1959179"/>
                    <a:pt x="2438077" y="1959179"/>
                  </a:cubicBezTo>
                  <a:cubicBezTo>
                    <a:pt x="2360337" y="1957909"/>
                    <a:pt x="2146550" y="1959179"/>
                    <a:pt x="2068810" y="1957909"/>
                  </a:cubicBezTo>
                  <a:cubicBezTo>
                    <a:pt x="2013281" y="1956639"/>
                    <a:pt x="902703" y="1965529"/>
                    <a:pt x="847174" y="1964259"/>
                  </a:cubicBezTo>
                  <a:cubicBezTo>
                    <a:pt x="833292" y="1964259"/>
                    <a:pt x="816633" y="1965529"/>
                    <a:pt x="802751" y="1965529"/>
                  </a:cubicBezTo>
                  <a:cubicBezTo>
                    <a:pt x="769433" y="1965529"/>
                    <a:pt x="738892" y="1966799"/>
                    <a:pt x="705575" y="1966799"/>
                  </a:cubicBezTo>
                  <a:cubicBezTo>
                    <a:pt x="622282" y="1966799"/>
                    <a:pt x="541765" y="1965529"/>
                    <a:pt x="458471" y="1964259"/>
                  </a:cubicBezTo>
                  <a:cubicBezTo>
                    <a:pt x="408495" y="1962989"/>
                    <a:pt x="358519" y="1961719"/>
                    <a:pt x="311320" y="1960449"/>
                  </a:cubicBezTo>
                  <a:cubicBezTo>
                    <a:pt x="222474" y="1959179"/>
                    <a:pt x="133627" y="1957909"/>
                    <a:pt x="48260" y="1957909"/>
                  </a:cubicBezTo>
                  <a:cubicBezTo>
                    <a:pt x="38100" y="1957909"/>
                    <a:pt x="29210" y="1957909"/>
                    <a:pt x="19050" y="1956639"/>
                  </a:cubicBezTo>
                  <a:cubicBezTo>
                    <a:pt x="10160" y="1955369"/>
                    <a:pt x="5080" y="1949019"/>
                    <a:pt x="7620" y="1940129"/>
                  </a:cubicBezTo>
                  <a:cubicBezTo>
                    <a:pt x="16510" y="1908361"/>
                    <a:pt x="12700" y="1871461"/>
                    <a:pt x="11430" y="1833085"/>
                  </a:cubicBezTo>
                  <a:cubicBezTo>
                    <a:pt x="10160" y="1754857"/>
                    <a:pt x="6350" y="1678105"/>
                    <a:pt x="7620" y="1599877"/>
                  </a:cubicBezTo>
                  <a:cubicBezTo>
                    <a:pt x="5080" y="1502461"/>
                    <a:pt x="0" y="296570"/>
                    <a:pt x="7620" y="197678"/>
                  </a:cubicBezTo>
                  <a:cubicBezTo>
                    <a:pt x="8890" y="178490"/>
                    <a:pt x="7620" y="157826"/>
                    <a:pt x="8890" y="138638"/>
                  </a:cubicBezTo>
                  <a:cubicBezTo>
                    <a:pt x="10160" y="107642"/>
                    <a:pt x="12700" y="7369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216" y="30480"/>
                    <a:pt x="108639" y="29210"/>
                  </a:cubicBezTo>
                  <a:cubicBezTo>
                    <a:pt x="183603" y="25400"/>
                    <a:pt x="258567" y="22860"/>
                    <a:pt x="336308" y="20320"/>
                  </a:cubicBezTo>
                  <a:cubicBezTo>
                    <a:pt x="389060" y="17780"/>
                    <a:pt x="441813" y="16510"/>
                    <a:pt x="491789" y="13970"/>
                  </a:cubicBezTo>
                  <a:cubicBezTo>
                    <a:pt x="541765" y="11430"/>
                    <a:pt x="594517" y="8890"/>
                    <a:pt x="644493" y="8890"/>
                  </a:cubicBezTo>
                  <a:cubicBezTo>
                    <a:pt x="700022" y="7620"/>
                    <a:pt x="755551" y="10160"/>
                    <a:pt x="811080" y="8890"/>
                  </a:cubicBezTo>
                  <a:cubicBezTo>
                    <a:pt x="880491" y="8890"/>
                    <a:pt x="2138221" y="6350"/>
                    <a:pt x="2207632" y="5080"/>
                  </a:cubicBezTo>
                  <a:cubicBezTo>
                    <a:pt x="2274267" y="3810"/>
                    <a:pt x="2340901" y="2540"/>
                    <a:pt x="2410312" y="2540"/>
                  </a:cubicBezTo>
                  <a:cubicBezTo>
                    <a:pt x="2524147" y="1270"/>
                    <a:pt x="2635205" y="0"/>
                    <a:pt x="2749039" y="0"/>
                  </a:cubicBezTo>
                  <a:cubicBezTo>
                    <a:pt x="2796238" y="0"/>
                    <a:pt x="2846214" y="2540"/>
                    <a:pt x="2893414" y="2540"/>
                  </a:cubicBezTo>
                  <a:cubicBezTo>
                    <a:pt x="3023907" y="3810"/>
                    <a:pt x="3157176" y="5080"/>
                    <a:pt x="3287669" y="7620"/>
                  </a:cubicBezTo>
                  <a:cubicBezTo>
                    <a:pt x="3357080" y="8890"/>
                    <a:pt x="3426491" y="12700"/>
                    <a:pt x="3495903" y="16510"/>
                  </a:cubicBezTo>
                  <a:cubicBezTo>
                    <a:pt x="3512561" y="16510"/>
                    <a:pt x="3529220" y="16510"/>
                    <a:pt x="3543102" y="16510"/>
                  </a:cubicBezTo>
                  <a:cubicBezTo>
                    <a:pt x="3560693" y="17780"/>
                    <a:pt x="3569583" y="20320"/>
                    <a:pt x="3579743" y="21590"/>
                  </a:cubicBezTo>
                  <a:close/>
                  <a:moveTo>
                    <a:pt x="3589904" y="1952829"/>
                  </a:moveTo>
                  <a:cubicBezTo>
                    <a:pt x="3591173" y="1936319"/>
                    <a:pt x="3592443" y="1923619"/>
                    <a:pt x="3592443" y="1910919"/>
                  </a:cubicBezTo>
                  <a:cubicBezTo>
                    <a:pt x="3591173" y="1827181"/>
                    <a:pt x="3589904" y="1748953"/>
                    <a:pt x="3589904" y="1664821"/>
                  </a:cubicBezTo>
                  <a:cubicBezTo>
                    <a:pt x="3589904" y="1626445"/>
                    <a:pt x="3592443" y="1588069"/>
                    <a:pt x="3591173" y="1549693"/>
                  </a:cubicBezTo>
                  <a:cubicBezTo>
                    <a:pt x="3591173" y="1514269"/>
                    <a:pt x="3589904" y="1477369"/>
                    <a:pt x="3588633" y="1441945"/>
                  </a:cubicBezTo>
                  <a:cubicBezTo>
                    <a:pt x="3583554" y="1387333"/>
                    <a:pt x="3572123" y="256718"/>
                    <a:pt x="3572123" y="202106"/>
                  </a:cubicBezTo>
                  <a:cubicBezTo>
                    <a:pt x="3569583" y="156350"/>
                    <a:pt x="3567043" y="109118"/>
                    <a:pt x="3564504" y="63500"/>
                  </a:cubicBezTo>
                  <a:cubicBezTo>
                    <a:pt x="3563233" y="44450"/>
                    <a:pt x="3561963" y="43180"/>
                    <a:pt x="3534773" y="41910"/>
                  </a:cubicBezTo>
                  <a:cubicBezTo>
                    <a:pt x="3526443" y="41910"/>
                    <a:pt x="3520891" y="41910"/>
                    <a:pt x="3512561" y="40640"/>
                  </a:cubicBezTo>
                  <a:cubicBezTo>
                    <a:pt x="3443150" y="36830"/>
                    <a:pt x="3370963" y="31750"/>
                    <a:pt x="3301551" y="30480"/>
                  </a:cubicBezTo>
                  <a:cubicBezTo>
                    <a:pt x="3132188" y="26670"/>
                    <a:pt x="2960049" y="25400"/>
                    <a:pt x="2790686" y="22860"/>
                  </a:cubicBezTo>
                  <a:cubicBezTo>
                    <a:pt x="2765698" y="22860"/>
                    <a:pt x="2737933" y="22860"/>
                    <a:pt x="2712945" y="22860"/>
                  </a:cubicBezTo>
                  <a:cubicBezTo>
                    <a:pt x="2671298" y="22860"/>
                    <a:pt x="2629652" y="22860"/>
                    <a:pt x="2590782" y="22860"/>
                  </a:cubicBezTo>
                  <a:cubicBezTo>
                    <a:pt x="2501935" y="22860"/>
                    <a:pt x="2413089" y="22860"/>
                    <a:pt x="2327019" y="24130"/>
                  </a:cubicBezTo>
                  <a:cubicBezTo>
                    <a:pt x="2252055" y="25400"/>
                    <a:pt x="988772" y="29210"/>
                    <a:pt x="913809" y="29210"/>
                  </a:cubicBezTo>
                  <a:cubicBezTo>
                    <a:pt x="791645" y="29210"/>
                    <a:pt x="669481" y="26670"/>
                    <a:pt x="547318" y="33020"/>
                  </a:cubicBezTo>
                  <a:cubicBezTo>
                    <a:pt x="483459" y="36830"/>
                    <a:pt x="422378" y="36830"/>
                    <a:pt x="361296" y="38100"/>
                  </a:cubicBezTo>
                  <a:cubicBezTo>
                    <a:pt x="255791" y="41910"/>
                    <a:pt x="150286" y="45720"/>
                    <a:pt x="49530" y="50800"/>
                  </a:cubicBezTo>
                  <a:cubicBezTo>
                    <a:pt x="36830" y="50800"/>
                    <a:pt x="34290" y="53340"/>
                    <a:pt x="33020" y="69266"/>
                  </a:cubicBezTo>
                  <a:cubicBezTo>
                    <a:pt x="31750" y="95834"/>
                    <a:pt x="31750" y="122402"/>
                    <a:pt x="30480" y="148970"/>
                  </a:cubicBezTo>
                  <a:cubicBezTo>
                    <a:pt x="29210" y="193250"/>
                    <a:pt x="26670" y="236054"/>
                    <a:pt x="25400" y="280334"/>
                  </a:cubicBezTo>
                  <a:cubicBezTo>
                    <a:pt x="20320" y="327566"/>
                    <a:pt x="26670" y="1481797"/>
                    <a:pt x="29210" y="1529029"/>
                  </a:cubicBezTo>
                  <a:cubicBezTo>
                    <a:pt x="29210" y="1579213"/>
                    <a:pt x="29210" y="1630873"/>
                    <a:pt x="30480" y="1681057"/>
                  </a:cubicBezTo>
                  <a:cubicBezTo>
                    <a:pt x="30480" y="1717957"/>
                    <a:pt x="33020" y="1754857"/>
                    <a:pt x="33020" y="1791757"/>
                  </a:cubicBezTo>
                  <a:cubicBezTo>
                    <a:pt x="33020" y="1831609"/>
                    <a:pt x="33020" y="1871461"/>
                    <a:pt x="31750" y="1910919"/>
                  </a:cubicBezTo>
                  <a:cubicBezTo>
                    <a:pt x="31750" y="1914729"/>
                    <a:pt x="31750" y="1917269"/>
                    <a:pt x="31750" y="1921079"/>
                  </a:cubicBezTo>
                  <a:cubicBezTo>
                    <a:pt x="31750" y="1931239"/>
                    <a:pt x="35560" y="1935049"/>
                    <a:pt x="44450" y="1935049"/>
                  </a:cubicBezTo>
                  <a:cubicBezTo>
                    <a:pt x="69769" y="1935049"/>
                    <a:pt x="108639" y="1936319"/>
                    <a:pt x="144733" y="1936319"/>
                  </a:cubicBezTo>
                  <a:cubicBezTo>
                    <a:pt x="197486" y="1936319"/>
                    <a:pt x="253014" y="1933779"/>
                    <a:pt x="305767" y="1936319"/>
                  </a:cubicBezTo>
                  <a:cubicBezTo>
                    <a:pt x="391837" y="1940129"/>
                    <a:pt x="477907" y="1942669"/>
                    <a:pt x="563976" y="1941399"/>
                  </a:cubicBezTo>
                  <a:cubicBezTo>
                    <a:pt x="619505" y="1940129"/>
                    <a:pt x="672258" y="1942669"/>
                    <a:pt x="727787" y="1942669"/>
                  </a:cubicBezTo>
                  <a:cubicBezTo>
                    <a:pt x="808304" y="1942669"/>
                    <a:pt x="888820" y="1941399"/>
                    <a:pt x="969337" y="1942669"/>
                  </a:cubicBezTo>
                  <a:cubicBezTo>
                    <a:pt x="1088724" y="1943939"/>
                    <a:pt x="2399207" y="1933779"/>
                    <a:pt x="2521370" y="1936319"/>
                  </a:cubicBezTo>
                  <a:cubicBezTo>
                    <a:pt x="2574123" y="1937589"/>
                    <a:pt x="2626875" y="1938859"/>
                    <a:pt x="2676851" y="1938859"/>
                  </a:cubicBezTo>
                  <a:cubicBezTo>
                    <a:pt x="2768474" y="1941399"/>
                    <a:pt x="2857320" y="1937589"/>
                    <a:pt x="2948943" y="1941399"/>
                  </a:cubicBezTo>
                  <a:cubicBezTo>
                    <a:pt x="3023907" y="1943939"/>
                    <a:pt x="3098871" y="1943939"/>
                    <a:pt x="3173835" y="1946479"/>
                  </a:cubicBezTo>
                  <a:cubicBezTo>
                    <a:pt x="3284893" y="1950289"/>
                    <a:pt x="3395951" y="1952829"/>
                    <a:pt x="3507009" y="1954099"/>
                  </a:cubicBezTo>
                  <a:cubicBezTo>
                    <a:pt x="3548655" y="1954099"/>
                    <a:pt x="3569583" y="1952829"/>
                    <a:pt x="3589904" y="19528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94364" y="981075"/>
            <a:ext cx="16230600" cy="1189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44"/>
              </a:lnSpc>
            </a:pPr>
            <a:r>
              <a:rPr lang="en-US" sz="7532">
                <a:solidFill>
                  <a:srgbClr val="E397C1"/>
                </a:solidFill>
                <a:latin typeface="Sergio Trendy"/>
              </a:rPr>
              <a:t>¿Qué haremos?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303" b="31353"/>
          <a:stretch>
            <a:fillRect/>
          </a:stretch>
        </p:blipFill>
        <p:spPr>
          <a:xfrm>
            <a:off x="14634585" y="7121464"/>
            <a:ext cx="2624715" cy="25851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94652" y="7377723"/>
            <a:ext cx="2030313" cy="188057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59433">
            <a:off x="275490" y="440443"/>
            <a:ext cx="1962805" cy="18878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59481">
            <a:off x="15508602" y="228627"/>
            <a:ext cx="2101648" cy="2017582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384301" y="7976478"/>
            <a:ext cx="12968774" cy="0"/>
          </a:xfrm>
          <a:prstGeom prst="line">
            <a:avLst/>
          </a:prstGeom>
          <a:ln w="123825" cap="flat">
            <a:solidFill>
              <a:srgbClr val="FEFFA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flipH="1">
            <a:off x="7096363" y="1772354"/>
            <a:ext cx="4095274" cy="36857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2431284">
            <a:off x="3187787" y="5542578"/>
            <a:ext cx="1298626" cy="125317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6248396"/>
            <a:ext cx="2335302" cy="1063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6"/>
              </a:lnSpc>
            </a:pPr>
            <a:r>
              <a:rPr lang="en-US" sz="2868">
                <a:solidFill>
                  <a:srgbClr val="000000"/>
                </a:solidFill>
                <a:latin typeface="Halley"/>
              </a:rPr>
              <a:t>ACTIVACIÓN NEURONAL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69880" y="6185086"/>
            <a:ext cx="2904916" cy="1029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3"/>
              </a:lnSpc>
            </a:pPr>
            <a:r>
              <a:rPr lang="en-US" sz="2795" dirty="0">
                <a:solidFill>
                  <a:srgbClr val="000000"/>
                </a:solidFill>
                <a:latin typeface="Halley"/>
              </a:rPr>
              <a:t>PRESENTACIÓN DE LA VOCAL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680674" y="6178237"/>
            <a:ext cx="2926652" cy="1036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3"/>
              </a:lnSpc>
            </a:pPr>
            <a:r>
              <a:rPr lang="en-US" sz="2816">
                <a:solidFill>
                  <a:srgbClr val="000000"/>
                </a:solidFill>
                <a:latin typeface="Halley"/>
              </a:rPr>
              <a:t>ACTIVIDADES LÚDICAS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191637" y="6185086"/>
            <a:ext cx="2960072" cy="1047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8"/>
              </a:lnSpc>
            </a:pPr>
            <a:r>
              <a:rPr lang="en-US" sz="2848">
                <a:solidFill>
                  <a:srgbClr val="000000"/>
                </a:solidFill>
                <a:latin typeface="Halley"/>
              </a:rPr>
              <a:t>TRABAJO INDIVIDUAL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353074" y="6100819"/>
            <a:ext cx="2419340" cy="1131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7"/>
              </a:lnSpc>
            </a:pPr>
            <a:r>
              <a:rPr lang="en-US" sz="3083">
                <a:solidFill>
                  <a:srgbClr val="000000"/>
                </a:solidFill>
                <a:latin typeface="Halley"/>
              </a:rPr>
              <a:t>¿QUÉ APRENDÍ?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2431284">
            <a:off x="6871241" y="5596689"/>
            <a:ext cx="1298626" cy="125317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2431284">
            <a:off x="10361473" y="5598057"/>
            <a:ext cx="1298626" cy="125317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2431284">
            <a:off x="13703761" y="5596689"/>
            <a:ext cx="1298626" cy="12531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35335"/>
            <a:ext cx="16230600" cy="8871284"/>
            <a:chOff x="0" y="0"/>
            <a:chExt cx="3607683" cy="197187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584823" cy="1943939"/>
            </a:xfrm>
            <a:custGeom>
              <a:avLst/>
              <a:gdLst/>
              <a:ahLst/>
              <a:cxnLst/>
              <a:rect l="l" t="t" r="r" b="b"/>
              <a:pathLst>
                <a:path w="3584823" h="1943939">
                  <a:moveTo>
                    <a:pt x="3584823" y="1943939"/>
                  </a:moveTo>
                  <a:lnTo>
                    <a:pt x="0" y="1936319"/>
                  </a:lnTo>
                  <a:lnTo>
                    <a:pt x="0" y="687436"/>
                  </a:lnTo>
                  <a:lnTo>
                    <a:pt x="17780" y="19050"/>
                  </a:lnTo>
                  <a:lnTo>
                    <a:pt x="1785525" y="0"/>
                  </a:lnTo>
                  <a:lnTo>
                    <a:pt x="356577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3614033" cy="1970609"/>
            </a:xfrm>
            <a:custGeom>
              <a:avLst/>
              <a:gdLst/>
              <a:ahLst/>
              <a:cxnLst/>
              <a:rect l="l" t="t" r="r" b="b"/>
              <a:pathLst>
                <a:path w="3614033" h="1970609">
                  <a:moveTo>
                    <a:pt x="3579743" y="21590"/>
                  </a:moveTo>
                  <a:cubicBezTo>
                    <a:pt x="3581013" y="34290"/>
                    <a:pt x="3581013" y="44450"/>
                    <a:pt x="3582283" y="54610"/>
                  </a:cubicBezTo>
                  <a:cubicBezTo>
                    <a:pt x="3584823" y="92882"/>
                    <a:pt x="3586093" y="134210"/>
                    <a:pt x="3588633" y="174062"/>
                  </a:cubicBezTo>
                  <a:cubicBezTo>
                    <a:pt x="3588633" y="231626"/>
                    <a:pt x="3601333" y="1366669"/>
                    <a:pt x="3607683" y="1424233"/>
                  </a:cubicBezTo>
                  <a:cubicBezTo>
                    <a:pt x="3614033" y="1511317"/>
                    <a:pt x="3610223" y="1599877"/>
                    <a:pt x="3610223" y="1686961"/>
                  </a:cubicBezTo>
                  <a:cubicBezTo>
                    <a:pt x="3610223" y="1763713"/>
                    <a:pt x="3611493" y="1834561"/>
                    <a:pt x="3612763" y="1909649"/>
                  </a:cubicBezTo>
                  <a:cubicBezTo>
                    <a:pt x="3612763" y="1931239"/>
                    <a:pt x="3612763" y="1945209"/>
                    <a:pt x="3612763" y="1969339"/>
                  </a:cubicBezTo>
                  <a:cubicBezTo>
                    <a:pt x="3589904" y="1969339"/>
                    <a:pt x="3569583" y="1970609"/>
                    <a:pt x="3543102" y="1969339"/>
                  </a:cubicBezTo>
                  <a:cubicBezTo>
                    <a:pt x="3362633" y="1964259"/>
                    <a:pt x="3179388" y="1970609"/>
                    <a:pt x="2998919" y="1965529"/>
                  </a:cubicBezTo>
                  <a:cubicBezTo>
                    <a:pt x="2890637" y="1961719"/>
                    <a:pt x="2785132" y="1964259"/>
                    <a:pt x="2676851" y="1961719"/>
                  </a:cubicBezTo>
                  <a:cubicBezTo>
                    <a:pt x="2626875" y="1960449"/>
                    <a:pt x="2576899" y="1959179"/>
                    <a:pt x="2526923" y="1957909"/>
                  </a:cubicBezTo>
                  <a:cubicBezTo>
                    <a:pt x="2496382" y="1957909"/>
                    <a:pt x="2468618" y="1959179"/>
                    <a:pt x="2438077" y="1959179"/>
                  </a:cubicBezTo>
                  <a:cubicBezTo>
                    <a:pt x="2360337" y="1957909"/>
                    <a:pt x="2146550" y="1959179"/>
                    <a:pt x="2068810" y="1957909"/>
                  </a:cubicBezTo>
                  <a:cubicBezTo>
                    <a:pt x="2013281" y="1956639"/>
                    <a:pt x="902703" y="1965529"/>
                    <a:pt x="847174" y="1964259"/>
                  </a:cubicBezTo>
                  <a:cubicBezTo>
                    <a:pt x="833292" y="1964259"/>
                    <a:pt x="816633" y="1965529"/>
                    <a:pt x="802751" y="1965529"/>
                  </a:cubicBezTo>
                  <a:cubicBezTo>
                    <a:pt x="769433" y="1965529"/>
                    <a:pt x="738892" y="1966799"/>
                    <a:pt x="705575" y="1966799"/>
                  </a:cubicBezTo>
                  <a:cubicBezTo>
                    <a:pt x="622282" y="1966799"/>
                    <a:pt x="541765" y="1965529"/>
                    <a:pt x="458471" y="1964259"/>
                  </a:cubicBezTo>
                  <a:cubicBezTo>
                    <a:pt x="408495" y="1962989"/>
                    <a:pt x="358519" y="1961719"/>
                    <a:pt x="311320" y="1960449"/>
                  </a:cubicBezTo>
                  <a:cubicBezTo>
                    <a:pt x="222474" y="1959179"/>
                    <a:pt x="133627" y="1957909"/>
                    <a:pt x="48260" y="1957909"/>
                  </a:cubicBezTo>
                  <a:cubicBezTo>
                    <a:pt x="38100" y="1957909"/>
                    <a:pt x="29210" y="1957909"/>
                    <a:pt x="19050" y="1956639"/>
                  </a:cubicBezTo>
                  <a:cubicBezTo>
                    <a:pt x="10160" y="1955369"/>
                    <a:pt x="5080" y="1949019"/>
                    <a:pt x="7620" y="1940129"/>
                  </a:cubicBezTo>
                  <a:cubicBezTo>
                    <a:pt x="16510" y="1908361"/>
                    <a:pt x="12700" y="1871461"/>
                    <a:pt x="11430" y="1833085"/>
                  </a:cubicBezTo>
                  <a:cubicBezTo>
                    <a:pt x="10160" y="1754857"/>
                    <a:pt x="6350" y="1678105"/>
                    <a:pt x="7620" y="1599877"/>
                  </a:cubicBezTo>
                  <a:cubicBezTo>
                    <a:pt x="5080" y="1502461"/>
                    <a:pt x="0" y="296570"/>
                    <a:pt x="7620" y="197678"/>
                  </a:cubicBezTo>
                  <a:cubicBezTo>
                    <a:pt x="8890" y="178490"/>
                    <a:pt x="7620" y="157826"/>
                    <a:pt x="8890" y="138638"/>
                  </a:cubicBezTo>
                  <a:cubicBezTo>
                    <a:pt x="10160" y="107642"/>
                    <a:pt x="12700" y="7369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216" y="30480"/>
                    <a:pt x="108639" y="29210"/>
                  </a:cubicBezTo>
                  <a:cubicBezTo>
                    <a:pt x="183603" y="25400"/>
                    <a:pt x="258567" y="22860"/>
                    <a:pt x="336308" y="20320"/>
                  </a:cubicBezTo>
                  <a:cubicBezTo>
                    <a:pt x="389060" y="17780"/>
                    <a:pt x="441813" y="16510"/>
                    <a:pt x="491789" y="13970"/>
                  </a:cubicBezTo>
                  <a:cubicBezTo>
                    <a:pt x="541765" y="11430"/>
                    <a:pt x="594517" y="8890"/>
                    <a:pt x="644493" y="8890"/>
                  </a:cubicBezTo>
                  <a:cubicBezTo>
                    <a:pt x="700022" y="7620"/>
                    <a:pt x="755551" y="10160"/>
                    <a:pt x="811080" y="8890"/>
                  </a:cubicBezTo>
                  <a:cubicBezTo>
                    <a:pt x="880491" y="8890"/>
                    <a:pt x="2138221" y="6350"/>
                    <a:pt x="2207632" y="5080"/>
                  </a:cubicBezTo>
                  <a:cubicBezTo>
                    <a:pt x="2274267" y="3810"/>
                    <a:pt x="2340901" y="2540"/>
                    <a:pt x="2410312" y="2540"/>
                  </a:cubicBezTo>
                  <a:cubicBezTo>
                    <a:pt x="2524147" y="1270"/>
                    <a:pt x="2635205" y="0"/>
                    <a:pt x="2749039" y="0"/>
                  </a:cubicBezTo>
                  <a:cubicBezTo>
                    <a:pt x="2796238" y="0"/>
                    <a:pt x="2846214" y="2540"/>
                    <a:pt x="2893414" y="2540"/>
                  </a:cubicBezTo>
                  <a:cubicBezTo>
                    <a:pt x="3023907" y="3810"/>
                    <a:pt x="3157176" y="5080"/>
                    <a:pt x="3287669" y="7620"/>
                  </a:cubicBezTo>
                  <a:cubicBezTo>
                    <a:pt x="3357080" y="8890"/>
                    <a:pt x="3426491" y="12700"/>
                    <a:pt x="3495903" y="16510"/>
                  </a:cubicBezTo>
                  <a:cubicBezTo>
                    <a:pt x="3512561" y="16510"/>
                    <a:pt x="3529220" y="16510"/>
                    <a:pt x="3543102" y="16510"/>
                  </a:cubicBezTo>
                  <a:cubicBezTo>
                    <a:pt x="3560693" y="17780"/>
                    <a:pt x="3569583" y="20320"/>
                    <a:pt x="3579743" y="21590"/>
                  </a:cubicBezTo>
                  <a:close/>
                  <a:moveTo>
                    <a:pt x="3589904" y="1952829"/>
                  </a:moveTo>
                  <a:cubicBezTo>
                    <a:pt x="3591173" y="1936319"/>
                    <a:pt x="3592443" y="1923619"/>
                    <a:pt x="3592443" y="1910919"/>
                  </a:cubicBezTo>
                  <a:cubicBezTo>
                    <a:pt x="3591173" y="1827181"/>
                    <a:pt x="3589904" y="1748953"/>
                    <a:pt x="3589904" y="1664821"/>
                  </a:cubicBezTo>
                  <a:cubicBezTo>
                    <a:pt x="3589904" y="1626445"/>
                    <a:pt x="3592443" y="1588069"/>
                    <a:pt x="3591173" y="1549693"/>
                  </a:cubicBezTo>
                  <a:cubicBezTo>
                    <a:pt x="3591173" y="1514269"/>
                    <a:pt x="3589904" y="1477369"/>
                    <a:pt x="3588633" y="1441945"/>
                  </a:cubicBezTo>
                  <a:cubicBezTo>
                    <a:pt x="3583554" y="1387333"/>
                    <a:pt x="3572123" y="256718"/>
                    <a:pt x="3572123" y="202106"/>
                  </a:cubicBezTo>
                  <a:cubicBezTo>
                    <a:pt x="3569583" y="156350"/>
                    <a:pt x="3567043" y="109118"/>
                    <a:pt x="3564504" y="63500"/>
                  </a:cubicBezTo>
                  <a:cubicBezTo>
                    <a:pt x="3563233" y="44450"/>
                    <a:pt x="3561963" y="43180"/>
                    <a:pt x="3534773" y="41910"/>
                  </a:cubicBezTo>
                  <a:cubicBezTo>
                    <a:pt x="3526443" y="41910"/>
                    <a:pt x="3520891" y="41910"/>
                    <a:pt x="3512561" y="40640"/>
                  </a:cubicBezTo>
                  <a:cubicBezTo>
                    <a:pt x="3443150" y="36830"/>
                    <a:pt x="3370963" y="31750"/>
                    <a:pt x="3301551" y="30480"/>
                  </a:cubicBezTo>
                  <a:cubicBezTo>
                    <a:pt x="3132188" y="26670"/>
                    <a:pt x="2960049" y="25400"/>
                    <a:pt x="2790686" y="22860"/>
                  </a:cubicBezTo>
                  <a:cubicBezTo>
                    <a:pt x="2765698" y="22860"/>
                    <a:pt x="2737933" y="22860"/>
                    <a:pt x="2712945" y="22860"/>
                  </a:cubicBezTo>
                  <a:cubicBezTo>
                    <a:pt x="2671298" y="22860"/>
                    <a:pt x="2629652" y="22860"/>
                    <a:pt x="2590782" y="22860"/>
                  </a:cubicBezTo>
                  <a:cubicBezTo>
                    <a:pt x="2501935" y="22860"/>
                    <a:pt x="2413089" y="22860"/>
                    <a:pt x="2327019" y="24130"/>
                  </a:cubicBezTo>
                  <a:cubicBezTo>
                    <a:pt x="2252055" y="25400"/>
                    <a:pt x="988772" y="29210"/>
                    <a:pt x="913809" y="29210"/>
                  </a:cubicBezTo>
                  <a:cubicBezTo>
                    <a:pt x="791645" y="29210"/>
                    <a:pt x="669481" y="26670"/>
                    <a:pt x="547318" y="33020"/>
                  </a:cubicBezTo>
                  <a:cubicBezTo>
                    <a:pt x="483459" y="36830"/>
                    <a:pt x="422378" y="36830"/>
                    <a:pt x="361296" y="38100"/>
                  </a:cubicBezTo>
                  <a:cubicBezTo>
                    <a:pt x="255791" y="41910"/>
                    <a:pt x="150286" y="45720"/>
                    <a:pt x="49530" y="50800"/>
                  </a:cubicBezTo>
                  <a:cubicBezTo>
                    <a:pt x="36830" y="50800"/>
                    <a:pt x="34290" y="53340"/>
                    <a:pt x="33020" y="69266"/>
                  </a:cubicBezTo>
                  <a:cubicBezTo>
                    <a:pt x="31750" y="95834"/>
                    <a:pt x="31750" y="122402"/>
                    <a:pt x="30480" y="148970"/>
                  </a:cubicBezTo>
                  <a:cubicBezTo>
                    <a:pt x="29210" y="193250"/>
                    <a:pt x="26670" y="236054"/>
                    <a:pt x="25400" y="280334"/>
                  </a:cubicBezTo>
                  <a:cubicBezTo>
                    <a:pt x="20320" y="327566"/>
                    <a:pt x="26670" y="1481797"/>
                    <a:pt x="29210" y="1529029"/>
                  </a:cubicBezTo>
                  <a:cubicBezTo>
                    <a:pt x="29210" y="1579213"/>
                    <a:pt x="29210" y="1630873"/>
                    <a:pt x="30480" y="1681057"/>
                  </a:cubicBezTo>
                  <a:cubicBezTo>
                    <a:pt x="30480" y="1717957"/>
                    <a:pt x="33020" y="1754857"/>
                    <a:pt x="33020" y="1791757"/>
                  </a:cubicBezTo>
                  <a:cubicBezTo>
                    <a:pt x="33020" y="1831609"/>
                    <a:pt x="33020" y="1871461"/>
                    <a:pt x="31750" y="1910919"/>
                  </a:cubicBezTo>
                  <a:cubicBezTo>
                    <a:pt x="31750" y="1914729"/>
                    <a:pt x="31750" y="1917269"/>
                    <a:pt x="31750" y="1921079"/>
                  </a:cubicBezTo>
                  <a:cubicBezTo>
                    <a:pt x="31750" y="1931239"/>
                    <a:pt x="35560" y="1935049"/>
                    <a:pt x="44450" y="1935049"/>
                  </a:cubicBezTo>
                  <a:cubicBezTo>
                    <a:pt x="69769" y="1935049"/>
                    <a:pt x="108639" y="1936319"/>
                    <a:pt x="144733" y="1936319"/>
                  </a:cubicBezTo>
                  <a:cubicBezTo>
                    <a:pt x="197486" y="1936319"/>
                    <a:pt x="253014" y="1933779"/>
                    <a:pt x="305767" y="1936319"/>
                  </a:cubicBezTo>
                  <a:cubicBezTo>
                    <a:pt x="391837" y="1940129"/>
                    <a:pt x="477907" y="1942669"/>
                    <a:pt x="563976" y="1941399"/>
                  </a:cubicBezTo>
                  <a:cubicBezTo>
                    <a:pt x="619505" y="1940129"/>
                    <a:pt x="672258" y="1942669"/>
                    <a:pt x="727787" y="1942669"/>
                  </a:cubicBezTo>
                  <a:cubicBezTo>
                    <a:pt x="808304" y="1942669"/>
                    <a:pt x="888820" y="1941399"/>
                    <a:pt x="969337" y="1942669"/>
                  </a:cubicBezTo>
                  <a:cubicBezTo>
                    <a:pt x="1088724" y="1943939"/>
                    <a:pt x="2399207" y="1933779"/>
                    <a:pt x="2521370" y="1936319"/>
                  </a:cubicBezTo>
                  <a:cubicBezTo>
                    <a:pt x="2574123" y="1937589"/>
                    <a:pt x="2626875" y="1938859"/>
                    <a:pt x="2676851" y="1938859"/>
                  </a:cubicBezTo>
                  <a:cubicBezTo>
                    <a:pt x="2768474" y="1941399"/>
                    <a:pt x="2857320" y="1937589"/>
                    <a:pt x="2948943" y="1941399"/>
                  </a:cubicBezTo>
                  <a:cubicBezTo>
                    <a:pt x="3023907" y="1943939"/>
                    <a:pt x="3098871" y="1943939"/>
                    <a:pt x="3173835" y="1946479"/>
                  </a:cubicBezTo>
                  <a:cubicBezTo>
                    <a:pt x="3284893" y="1950289"/>
                    <a:pt x="3395951" y="1952829"/>
                    <a:pt x="3507009" y="1954099"/>
                  </a:cubicBezTo>
                  <a:cubicBezTo>
                    <a:pt x="3548655" y="1954099"/>
                    <a:pt x="3569583" y="1952829"/>
                    <a:pt x="3589904" y="19528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384301" y="9068783"/>
            <a:ext cx="12968774" cy="0"/>
          </a:xfrm>
          <a:prstGeom prst="line">
            <a:avLst/>
          </a:prstGeom>
          <a:ln w="123825" cap="flat">
            <a:solidFill>
              <a:srgbClr val="D5FFEA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" name="Elementos multimedia en línea 9" descr="PEQUEÑO PEZ - HAY UN BARCO EN EL FONDO DE LA MAR. JUEGO DE MANOS.">
            <a:hlinkClick r:id="" action="ppaction://media"/>
            <a:extLst>
              <a:ext uri="{FF2B5EF4-FFF2-40B4-BE49-F238E27FC236}">
                <a16:creationId xmlns:a16="http://schemas.microsoft.com/office/drawing/2014/main" id="{C4B61D2D-0AF3-C640-18CB-6F3B0277EE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07315" y="863904"/>
            <a:ext cx="16094849" cy="8865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35335"/>
            <a:ext cx="16230600" cy="8871284"/>
            <a:chOff x="0" y="0"/>
            <a:chExt cx="3607683" cy="197187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584823" cy="1943939"/>
            </a:xfrm>
            <a:custGeom>
              <a:avLst/>
              <a:gdLst/>
              <a:ahLst/>
              <a:cxnLst/>
              <a:rect l="l" t="t" r="r" b="b"/>
              <a:pathLst>
                <a:path w="3584823" h="1943939">
                  <a:moveTo>
                    <a:pt x="3584823" y="1943939"/>
                  </a:moveTo>
                  <a:lnTo>
                    <a:pt x="0" y="1936319"/>
                  </a:lnTo>
                  <a:lnTo>
                    <a:pt x="0" y="687436"/>
                  </a:lnTo>
                  <a:lnTo>
                    <a:pt x="17780" y="19050"/>
                  </a:lnTo>
                  <a:lnTo>
                    <a:pt x="1785525" y="0"/>
                  </a:lnTo>
                  <a:lnTo>
                    <a:pt x="356577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3614033" cy="1970609"/>
            </a:xfrm>
            <a:custGeom>
              <a:avLst/>
              <a:gdLst/>
              <a:ahLst/>
              <a:cxnLst/>
              <a:rect l="l" t="t" r="r" b="b"/>
              <a:pathLst>
                <a:path w="3614033" h="1970609">
                  <a:moveTo>
                    <a:pt x="3579743" y="21590"/>
                  </a:moveTo>
                  <a:cubicBezTo>
                    <a:pt x="3581013" y="34290"/>
                    <a:pt x="3581013" y="44450"/>
                    <a:pt x="3582283" y="54610"/>
                  </a:cubicBezTo>
                  <a:cubicBezTo>
                    <a:pt x="3584823" y="92882"/>
                    <a:pt x="3586093" y="134210"/>
                    <a:pt x="3588633" y="174062"/>
                  </a:cubicBezTo>
                  <a:cubicBezTo>
                    <a:pt x="3588633" y="231626"/>
                    <a:pt x="3601333" y="1366669"/>
                    <a:pt x="3607683" y="1424233"/>
                  </a:cubicBezTo>
                  <a:cubicBezTo>
                    <a:pt x="3614033" y="1511317"/>
                    <a:pt x="3610223" y="1599877"/>
                    <a:pt x="3610223" y="1686961"/>
                  </a:cubicBezTo>
                  <a:cubicBezTo>
                    <a:pt x="3610223" y="1763713"/>
                    <a:pt x="3611493" y="1834561"/>
                    <a:pt x="3612763" y="1909649"/>
                  </a:cubicBezTo>
                  <a:cubicBezTo>
                    <a:pt x="3612763" y="1931239"/>
                    <a:pt x="3612763" y="1945209"/>
                    <a:pt x="3612763" y="1969339"/>
                  </a:cubicBezTo>
                  <a:cubicBezTo>
                    <a:pt x="3589904" y="1969339"/>
                    <a:pt x="3569583" y="1970609"/>
                    <a:pt x="3543102" y="1969339"/>
                  </a:cubicBezTo>
                  <a:cubicBezTo>
                    <a:pt x="3362633" y="1964259"/>
                    <a:pt x="3179388" y="1970609"/>
                    <a:pt x="2998919" y="1965529"/>
                  </a:cubicBezTo>
                  <a:cubicBezTo>
                    <a:pt x="2890637" y="1961719"/>
                    <a:pt x="2785132" y="1964259"/>
                    <a:pt x="2676851" y="1961719"/>
                  </a:cubicBezTo>
                  <a:cubicBezTo>
                    <a:pt x="2626875" y="1960449"/>
                    <a:pt x="2576899" y="1959179"/>
                    <a:pt x="2526923" y="1957909"/>
                  </a:cubicBezTo>
                  <a:cubicBezTo>
                    <a:pt x="2496382" y="1957909"/>
                    <a:pt x="2468618" y="1959179"/>
                    <a:pt x="2438077" y="1959179"/>
                  </a:cubicBezTo>
                  <a:cubicBezTo>
                    <a:pt x="2360337" y="1957909"/>
                    <a:pt x="2146550" y="1959179"/>
                    <a:pt x="2068810" y="1957909"/>
                  </a:cubicBezTo>
                  <a:cubicBezTo>
                    <a:pt x="2013281" y="1956639"/>
                    <a:pt x="902703" y="1965529"/>
                    <a:pt x="847174" y="1964259"/>
                  </a:cubicBezTo>
                  <a:cubicBezTo>
                    <a:pt x="833292" y="1964259"/>
                    <a:pt x="816633" y="1965529"/>
                    <a:pt x="802751" y="1965529"/>
                  </a:cubicBezTo>
                  <a:cubicBezTo>
                    <a:pt x="769433" y="1965529"/>
                    <a:pt x="738892" y="1966799"/>
                    <a:pt x="705575" y="1966799"/>
                  </a:cubicBezTo>
                  <a:cubicBezTo>
                    <a:pt x="622282" y="1966799"/>
                    <a:pt x="541765" y="1965529"/>
                    <a:pt x="458471" y="1964259"/>
                  </a:cubicBezTo>
                  <a:cubicBezTo>
                    <a:pt x="408495" y="1962989"/>
                    <a:pt x="358519" y="1961719"/>
                    <a:pt x="311320" y="1960449"/>
                  </a:cubicBezTo>
                  <a:cubicBezTo>
                    <a:pt x="222474" y="1959179"/>
                    <a:pt x="133627" y="1957909"/>
                    <a:pt x="48260" y="1957909"/>
                  </a:cubicBezTo>
                  <a:cubicBezTo>
                    <a:pt x="38100" y="1957909"/>
                    <a:pt x="29210" y="1957909"/>
                    <a:pt x="19050" y="1956639"/>
                  </a:cubicBezTo>
                  <a:cubicBezTo>
                    <a:pt x="10160" y="1955369"/>
                    <a:pt x="5080" y="1949019"/>
                    <a:pt x="7620" y="1940129"/>
                  </a:cubicBezTo>
                  <a:cubicBezTo>
                    <a:pt x="16510" y="1908361"/>
                    <a:pt x="12700" y="1871461"/>
                    <a:pt x="11430" y="1833085"/>
                  </a:cubicBezTo>
                  <a:cubicBezTo>
                    <a:pt x="10160" y="1754857"/>
                    <a:pt x="6350" y="1678105"/>
                    <a:pt x="7620" y="1599877"/>
                  </a:cubicBezTo>
                  <a:cubicBezTo>
                    <a:pt x="5080" y="1502461"/>
                    <a:pt x="0" y="296570"/>
                    <a:pt x="7620" y="197678"/>
                  </a:cubicBezTo>
                  <a:cubicBezTo>
                    <a:pt x="8890" y="178490"/>
                    <a:pt x="7620" y="157826"/>
                    <a:pt x="8890" y="138638"/>
                  </a:cubicBezTo>
                  <a:cubicBezTo>
                    <a:pt x="10160" y="107642"/>
                    <a:pt x="12700" y="7369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216" y="30480"/>
                    <a:pt x="108639" y="29210"/>
                  </a:cubicBezTo>
                  <a:cubicBezTo>
                    <a:pt x="183603" y="25400"/>
                    <a:pt x="258567" y="22860"/>
                    <a:pt x="336308" y="20320"/>
                  </a:cubicBezTo>
                  <a:cubicBezTo>
                    <a:pt x="389060" y="17780"/>
                    <a:pt x="441813" y="16510"/>
                    <a:pt x="491789" y="13970"/>
                  </a:cubicBezTo>
                  <a:cubicBezTo>
                    <a:pt x="541765" y="11430"/>
                    <a:pt x="594517" y="8890"/>
                    <a:pt x="644493" y="8890"/>
                  </a:cubicBezTo>
                  <a:cubicBezTo>
                    <a:pt x="700022" y="7620"/>
                    <a:pt x="755551" y="10160"/>
                    <a:pt x="811080" y="8890"/>
                  </a:cubicBezTo>
                  <a:cubicBezTo>
                    <a:pt x="880491" y="8890"/>
                    <a:pt x="2138221" y="6350"/>
                    <a:pt x="2207632" y="5080"/>
                  </a:cubicBezTo>
                  <a:cubicBezTo>
                    <a:pt x="2274267" y="3810"/>
                    <a:pt x="2340901" y="2540"/>
                    <a:pt x="2410312" y="2540"/>
                  </a:cubicBezTo>
                  <a:cubicBezTo>
                    <a:pt x="2524147" y="1270"/>
                    <a:pt x="2635205" y="0"/>
                    <a:pt x="2749039" y="0"/>
                  </a:cubicBezTo>
                  <a:cubicBezTo>
                    <a:pt x="2796238" y="0"/>
                    <a:pt x="2846214" y="2540"/>
                    <a:pt x="2893414" y="2540"/>
                  </a:cubicBezTo>
                  <a:cubicBezTo>
                    <a:pt x="3023907" y="3810"/>
                    <a:pt x="3157176" y="5080"/>
                    <a:pt x="3287669" y="7620"/>
                  </a:cubicBezTo>
                  <a:cubicBezTo>
                    <a:pt x="3357080" y="8890"/>
                    <a:pt x="3426491" y="12700"/>
                    <a:pt x="3495903" y="16510"/>
                  </a:cubicBezTo>
                  <a:cubicBezTo>
                    <a:pt x="3512561" y="16510"/>
                    <a:pt x="3529220" y="16510"/>
                    <a:pt x="3543102" y="16510"/>
                  </a:cubicBezTo>
                  <a:cubicBezTo>
                    <a:pt x="3560693" y="17780"/>
                    <a:pt x="3569583" y="20320"/>
                    <a:pt x="3579743" y="21590"/>
                  </a:cubicBezTo>
                  <a:close/>
                  <a:moveTo>
                    <a:pt x="3589904" y="1952829"/>
                  </a:moveTo>
                  <a:cubicBezTo>
                    <a:pt x="3591173" y="1936319"/>
                    <a:pt x="3592443" y="1923619"/>
                    <a:pt x="3592443" y="1910919"/>
                  </a:cubicBezTo>
                  <a:cubicBezTo>
                    <a:pt x="3591173" y="1827181"/>
                    <a:pt x="3589904" y="1748953"/>
                    <a:pt x="3589904" y="1664821"/>
                  </a:cubicBezTo>
                  <a:cubicBezTo>
                    <a:pt x="3589904" y="1626445"/>
                    <a:pt x="3592443" y="1588069"/>
                    <a:pt x="3591173" y="1549693"/>
                  </a:cubicBezTo>
                  <a:cubicBezTo>
                    <a:pt x="3591173" y="1514269"/>
                    <a:pt x="3589904" y="1477369"/>
                    <a:pt x="3588633" y="1441945"/>
                  </a:cubicBezTo>
                  <a:cubicBezTo>
                    <a:pt x="3583554" y="1387333"/>
                    <a:pt x="3572123" y="256718"/>
                    <a:pt x="3572123" y="202106"/>
                  </a:cubicBezTo>
                  <a:cubicBezTo>
                    <a:pt x="3569583" y="156350"/>
                    <a:pt x="3567043" y="109118"/>
                    <a:pt x="3564504" y="63500"/>
                  </a:cubicBezTo>
                  <a:cubicBezTo>
                    <a:pt x="3563233" y="44450"/>
                    <a:pt x="3561963" y="43180"/>
                    <a:pt x="3534773" y="41910"/>
                  </a:cubicBezTo>
                  <a:cubicBezTo>
                    <a:pt x="3526443" y="41910"/>
                    <a:pt x="3520891" y="41910"/>
                    <a:pt x="3512561" y="40640"/>
                  </a:cubicBezTo>
                  <a:cubicBezTo>
                    <a:pt x="3443150" y="36830"/>
                    <a:pt x="3370963" y="31750"/>
                    <a:pt x="3301551" y="30480"/>
                  </a:cubicBezTo>
                  <a:cubicBezTo>
                    <a:pt x="3132188" y="26670"/>
                    <a:pt x="2960049" y="25400"/>
                    <a:pt x="2790686" y="22860"/>
                  </a:cubicBezTo>
                  <a:cubicBezTo>
                    <a:pt x="2765698" y="22860"/>
                    <a:pt x="2737933" y="22860"/>
                    <a:pt x="2712945" y="22860"/>
                  </a:cubicBezTo>
                  <a:cubicBezTo>
                    <a:pt x="2671298" y="22860"/>
                    <a:pt x="2629652" y="22860"/>
                    <a:pt x="2590782" y="22860"/>
                  </a:cubicBezTo>
                  <a:cubicBezTo>
                    <a:pt x="2501935" y="22860"/>
                    <a:pt x="2413089" y="22860"/>
                    <a:pt x="2327019" y="24130"/>
                  </a:cubicBezTo>
                  <a:cubicBezTo>
                    <a:pt x="2252055" y="25400"/>
                    <a:pt x="988772" y="29210"/>
                    <a:pt x="913809" y="29210"/>
                  </a:cubicBezTo>
                  <a:cubicBezTo>
                    <a:pt x="791645" y="29210"/>
                    <a:pt x="669481" y="26670"/>
                    <a:pt x="547318" y="33020"/>
                  </a:cubicBezTo>
                  <a:cubicBezTo>
                    <a:pt x="483459" y="36830"/>
                    <a:pt x="422378" y="36830"/>
                    <a:pt x="361296" y="38100"/>
                  </a:cubicBezTo>
                  <a:cubicBezTo>
                    <a:pt x="255791" y="41910"/>
                    <a:pt x="150286" y="45720"/>
                    <a:pt x="49530" y="50800"/>
                  </a:cubicBezTo>
                  <a:cubicBezTo>
                    <a:pt x="36830" y="50800"/>
                    <a:pt x="34290" y="53340"/>
                    <a:pt x="33020" y="69266"/>
                  </a:cubicBezTo>
                  <a:cubicBezTo>
                    <a:pt x="31750" y="95834"/>
                    <a:pt x="31750" y="122402"/>
                    <a:pt x="30480" y="148970"/>
                  </a:cubicBezTo>
                  <a:cubicBezTo>
                    <a:pt x="29210" y="193250"/>
                    <a:pt x="26670" y="236054"/>
                    <a:pt x="25400" y="280334"/>
                  </a:cubicBezTo>
                  <a:cubicBezTo>
                    <a:pt x="20320" y="327566"/>
                    <a:pt x="26670" y="1481797"/>
                    <a:pt x="29210" y="1529029"/>
                  </a:cubicBezTo>
                  <a:cubicBezTo>
                    <a:pt x="29210" y="1579213"/>
                    <a:pt x="29210" y="1630873"/>
                    <a:pt x="30480" y="1681057"/>
                  </a:cubicBezTo>
                  <a:cubicBezTo>
                    <a:pt x="30480" y="1717957"/>
                    <a:pt x="33020" y="1754857"/>
                    <a:pt x="33020" y="1791757"/>
                  </a:cubicBezTo>
                  <a:cubicBezTo>
                    <a:pt x="33020" y="1831609"/>
                    <a:pt x="33020" y="1871461"/>
                    <a:pt x="31750" y="1910919"/>
                  </a:cubicBezTo>
                  <a:cubicBezTo>
                    <a:pt x="31750" y="1914729"/>
                    <a:pt x="31750" y="1917269"/>
                    <a:pt x="31750" y="1921079"/>
                  </a:cubicBezTo>
                  <a:cubicBezTo>
                    <a:pt x="31750" y="1931239"/>
                    <a:pt x="35560" y="1935049"/>
                    <a:pt x="44450" y="1935049"/>
                  </a:cubicBezTo>
                  <a:cubicBezTo>
                    <a:pt x="69769" y="1935049"/>
                    <a:pt x="108639" y="1936319"/>
                    <a:pt x="144733" y="1936319"/>
                  </a:cubicBezTo>
                  <a:cubicBezTo>
                    <a:pt x="197486" y="1936319"/>
                    <a:pt x="253014" y="1933779"/>
                    <a:pt x="305767" y="1936319"/>
                  </a:cubicBezTo>
                  <a:cubicBezTo>
                    <a:pt x="391837" y="1940129"/>
                    <a:pt x="477907" y="1942669"/>
                    <a:pt x="563976" y="1941399"/>
                  </a:cubicBezTo>
                  <a:cubicBezTo>
                    <a:pt x="619505" y="1940129"/>
                    <a:pt x="672258" y="1942669"/>
                    <a:pt x="727787" y="1942669"/>
                  </a:cubicBezTo>
                  <a:cubicBezTo>
                    <a:pt x="808304" y="1942669"/>
                    <a:pt x="888820" y="1941399"/>
                    <a:pt x="969337" y="1942669"/>
                  </a:cubicBezTo>
                  <a:cubicBezTo>
                    <a:pt x="1088724" y="1943939"/>
                    <a:pt x="2399207" y="1933779"/>
                    <a:pt x="2521370" y="1936319"/>
                  </a:cubicBezTo>
                  <a:cubicBezTo>
                    <a:pt x="2574123" y="1937589"/>
                    <a:pt x="2626875" y="1938859"/>
                    <a:pt x="2676851" y="1938859"/>
                  </a:cubicBezTo>
                  <a:cubicBezTo>
                    <a:pt x="2768474" y="1941399"/>
                    <a:pt x="2857320" y="1937589"/>
                    <a:pt x="2948943" y="1941399"/>
                  </a:cubicBezTo>
                  <a:cubicBezTo>
                    <a:pt x="3023907" y="1943939"/>
                    <a:pt x="3098871" y="1943939"/>
                    <a:pt x="3173835" y="1946479"/>
                  </a:cubicBezTo>
                  <a:cubicBezTo>
                    <a:pt x="3284893" y="1950289"/>
                    <a:pt x="3395951" y="1952829"/>
                    <a:pt x="3507009" y="1954099"/>
                  </a:cubicBezTo>
                  <a:cubicBezTo>
                    <a:pt x="3548655" y="1954099"/>
                    <a:pt x="3569583" y="1952829"/>
                    <a:pt x="3589904" y="19528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303" b="31353"/>
          <a:stretch>
            <a:fillRect/>
          </a:stretch>
        </p:blipFill>
        <p:spPr>
          <a:xfrm>
            <a:off x="14634585" y="7121464"/>
            <a:ext cx="2624715" cy="25851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28987" y="7464431"/>
            <a:ext cx="2030313" cy="18805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3113" y="3680713"/>
            <a:ext cx="487745" cy="49042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384301" y="9068783"/>
            <a:ext cx="12968774" cy="0"/>
          </a:xfrm>
          <a:prstGeom prst="line">
            <a:avLst/>
          </a:prstGeom>
          <a:ln w="123825" cap="flat">
            <a:solidFill>
              <a:srgbClr val="CDFFC8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64481" y="1222065"/>
            <a:ext cx="4660011" cy="82296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536701" y="9221183"/>
            <a:ext cx="12968774" cy="0"/>
          </a:xfrm>
          <a:prstGeom prst="line">
            <a:avLst/>
          </a:prstGeom>
          <a:ln w="123825" cap="flat">
            <a:solidFill>
              <a:srgbClr val="CDFFC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6633610" y="863904"/>
            <a:ext cx="5009351" cy="70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7"/>
              </a:lnSpc>
            </a:pPr>
            <a:r>
              <a:rPr lang="en-US" sz="4105" dirty="0">
                <a:solidFill>
                  <a:srgbClr val="000000"/>
                </a:solidFill>
                <a:latin typeface="Ink Free" panose="03080402000500000000" pitchFamily="66" charset="0"/>
              </a:rPr>
              <a:t>presentación </a:t>
            </a:r>
          </a:p>
        </p:txBody>
      </p:sp>
      <p:pic>
        <p:nvPicPr>
          <p:cNvPr id="11" name="Picture 2" descr="1°_Bitácora 3_Lenguaje y Comunicación.">
            <a:extLst>
              <a:ext uri="{FF2B5EF4-FFF2-40B4-BE49-F238E27FC236}">
                <a16:creationId xmlns:a16="http://schemas.microsoft.com/office/drawing/2014/main" id="{B452AD31-FDA5-3066-D1B7-703CDDA4F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196" y="1722458"/>
            <a:ext cx="6250941" cy="695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BD6E1CD-6695-6E1B-4D90-0205A8C009F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847" t="27966" r="8160" b="22894"/>
          <a:stretch/>
        </p:blipFill>
        <p:spPr>
          <a:xfrm>
            <a:off x="12391215" y="952018"/>
            <a:ext cx="4694857" cy="277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35335"/>
            <a:ext cx="16230600" cy="8871284"/>
            <a:chOff x="0" y="0"/>
            <a:chExt cx="3607683" cy="197187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584823" cy="1943939"/>
            </a:xfrm>
            <a:custGeom>
              <a:avLst/>
              <a:gdLst/>
              <a:ahLst/>
              <a:cxnLst/>
              <a:rect l="l" t="t" r="r" b="b"/>
              <a:pathLst>
                <a:path w="3584823" h="1943939">
                  <a:moveTo>
                    <a:pt x="3584823" y="1943939"/>
                  </a:moveTo>
                  <a:lnTo>
                    <a:pt x="0" y="1936319"/>
                  </a:lnTo>
                  <a:lnTo>
                    <a:pt x="0" y="687436"/>
                  </a:lnTo>
                  <a:lnTo>
                    <a:pt x="17780" y="19050"/>
                  </a:lnTo>
                  <a:lnTo>
                    <a:pt x="1785525" y="0"/>
                  </a:lnTo>
                  <a:lnTo>
                    <a:pt x="356577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3614033" cy="1970609"/>
            </a:xfrm>
            <a:custGeom>
              <a:avLst/>
              <a:gdLst/>
              <a:ahLst/>
              <a:cxnLst/>
              <a:rect l="l" t="t" r="r" b="b"/>
              <a:pathLst>
                <a:path w="3614033" h="1970609">
                  <a:moveTo>
                    <a:pt x="3579743" y="21590"/>
                  </a:moveTo>
                  <a:cubicBezTo>
                    <a:pt x="3581013" y="34290"/>
                    <a:pt x="3581013" y="44450"/>
                    <a:pt x="3582283" y="54610"/>
                  </a:cubicBezTo>
                  <a:cubicBezTo>
                    <a:pt x="3584823" y="92882"/>
                    <a:pt x="3586093" y="134210"/>
                    <a:pt x="3588633" y="174062"/>
                  </a:cubicBezTo>
                  <a:cubicBezTo>
                    <a:pt x="3588633" y="231626"/>
                    <a:pt x="3601333" y="1366669"/>
                    <a:pt x="3607683" y="1424233"/>
                  </a:cubicBezTo>
                  <a:cubicBezTo>
                    <a:pt x="3614033" y="1511317"/>
                    <a:pt x="3610223" y="1599877"/>
                    <a:pt x="3610223" y="1686961"/>
                  </a:cubicBezTo>
                  <a:cubicBezTo>
                    <a:pt x="3610223" y="1763713"/>
                    <a:pt x="3611493" y="1834561"/>
                    <a:pt x="3612763" y="1909649"/>
                  </a:cubicBezTo>
                  <a:cubicBezTo>
                    <a:pt x="3612763" y="1931239"/>
                    <a:pt x="3612763" y="1945209"/>
                    <a:pt x="3612763" y="1969339"/>
                  </a:cubicBezTo>
                  <a:cubicBezTo>
                    <a:pt x="3589904" y="1969339"/>
                    <a:pt x="3569583" y="1970609"/>
                    <a:pt x="3543102" y="1969339"/>
                  </a:cubicBezTo>
                  <a:cubicBezTo>
                    <a:pt x="3362633" y="1964259"/>
                    <a:pt x="3179388" y="1970609"/>
                    <a:pt x="2998919" y="1965529"/>
                  </a:cubicBezTo>
                  <a:cubicBezTo>
                    <a:pt x="2890637" y="1961719"/>
                    <a:pt x="2785132" y="1964259"/>
                    <a:pt x="2676851" y="1961719"/>
                  </a:cubicBezTo>
                  <a:cubicBezTo>
                    <a:pt x="2626875" y="1960449"/>
                    <a:pt x="2576899" y="1959179"/>
                    <a:pt x="2526923" y="1957909"/>
                  </a:cubicBezTo>
                  <a:cubicBezTo>
                    <a:pt x="2496382" y="1957909"/>
                    <a:pt x="2468618" y="1959179"/>
                    <a:pt x="2438077" y="1959179"/>
                  </a:cubicBezTo>
                  <a:cubicBezTo>
                    <a:pt x="2360337" y="1957909"/>
                    <a:pt x="2146550" y="1959179"/>
                    <a:pt x="2068810" y="1957909"/>
                  </a:cubicBezTo>
                  <a:cubicBezTo>
                    <a:pt x="2013281" y="1956639"/>
                    <a:pt x="902703" y="1965529"/>
                    <a:pt x="847174" y="1964259"/>
                  </a:cubicBezTo>
                  <a:cubicBezTo>
                    <a:pt x="833292" y="1964259"/>
                    <a:pt x="816633" y="1965529"/>
                    <a:pt x="802751" y="1965529"/>
                  </a:cubicBezTo>
                  <a:cubicBezTo>
                    <a:pt x="769433" y="1965529"/>
                    <a:pt x="738892" y="1966799"/>
                    <a:pt x="705575" y="1966799"/>
                  </a:cubicBezTo>
                  <a:cubicBezTo>
                    <a:pt x="622282" y="1966799"/>
                    <a:pt x="541765" y="1965529"/>
                    <a:pt x="458471" y="1964259"/>
                  </a:cubicBezTo>
                  <a:cubicBezTo>
                    <a:pt x="408495" y="1962989"/>
                    <a:pt x="358519" y="1961719"/>
                    <a:pt x="311320" y="1960449"/>
                  </a:cubicBezTo>
                  <a:cubicBezTo>
                    <a:pt x="222474" y="1959179"/>
                    <a:pt x="133627" y="1957909"/>
                    <a:pt x="48260" y="1957909"/>
                  </a:cubicBezTo>
                  <a:cubicBezTo>
                    <a:pt x="38100" y="1957909"/>
                    <a:pt x="29210" y="1957909"/>
                    <a:pt x="19050" y="1956639"/>
                  </a:cubicBezTo>
                  <a:cubicBezTo>
                    <a:pt x="10160" y="1955369"/>
                    <a:pt x="5080" y="1949019"/>
                    <a:pt x="7620" y="1940129"/>
                  </a:cubicBezTo>
                  <a:cubicBezTo>
                    <a:pt x="16510" y="1908361"/>
                    <a:pt x="12700" y="1871461"/>
                    <a:pt x="11430" y="1833085"/>
                  </a:cubicBezTo>
                  <a:cubicBezTo>
                    <a:pt x="10160" y="1754857"/>
                    <a:pt x="6350" y="1678105"/>
                    <a:pt x="7620" y="1599877"/>
                  </a:cubicBezTo>
                  <a:cubicBezTo>
                    <a:pt x="5080" y="1502461"/>
                    <a:pt x="0" y="296570"/>
                    <a:pt x="7620" y="197678"/>
                  </a:cubicBezTo>
                  <a:cubicBezTo>
                    <a:pt x="8890" y="178490"/>
                    <a:pt x="7620" y="157826"/>
                    <a:pt x="8890" y="138638"/>
                  </a:cubicBezTo>
                  <a:cubicBezTo>
                    <a:pt x="10160" y="107642"/>
                    <a:pt x="12700" y="7369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216" y="30480"/>
                    <a:pt x="108639" y="29210"/>
                  </a:cubicBezTo>
                  <a:cubicBezTo>
                    <a:pt x="183603" y="25400"/>
                    <a:pt x="258567" y="22860"/>
                    <a:pt x="336308" y="20320"/>
                  </a:cubicBezTo>
                  <a:cubicBezTo>
                    <a:pt x="389060" y="17780"/>
                    <a:pt x="441813" y="16510"/>
                    <a:pt x="491789" y="13970"/>
                  </a:cubicBezTo>
                  <a:cubicBezTo>
                    <a:pt x="541765" y="11430"/>
                    <a:pt x="594517" y="8890"/>
                    <a:pt x="644493" y="8890"/>
                  </a:cubicBezTo>
                  <a:cubicBezTo>
                    <a:pt x="700022" y="7620"/>
                    <a:pt x="755551" y="10160"/>
                    <a:pt x="811080" y="8890"/>
                  </a:cubicBezTo>
                  <a:cubicBezTo>
                    <a:pt x="880491" y="8890"/>
                    <a:pt x="2138221" y="6350"/>
                    <a:pt x="2207632" y="5080"/>
                  </a:cubicBezTo>
                  <a:cubicBezTo>
                    <a:pt x="2274267" y="3810"/>
                    <a:pt x="2340901" y="2540"/>
                    <a:pt x="2410312" y="2540"/>
                  </a:cubicBezTo>
                  <a:cubicBezTo>
                    <a:pt x="2524147" y="1270"/>
                    <a:pt x="2635205" y="0"/>
                    <a:pt x="2749039" y="0"/>
                  </a:cubicBezTo>
                  <a:cubicBezTo>
                    <a:pt x="2796238" y="0"/>
                    <a:pt x="2846214" y="2540"/>
                    <a:pt x="2893414" y="2540"/>
                  </a:cubicBezTo>
                  <a:cubicBezTo>
                    <a:pt x="3023907" y="3810"/>
                    <a:pt x="3157176" y="5080"/>
                    <a:pt x="3287669" y="7620"/>
                  </a:cubicBezTo>
                  <a:cubicBezTo>
                    <a:pt x="3357080" y="8890"/>
                    <a:pt x="3426491" y="12700"/>
                    <a:pt x="3495903" y="16510"/>
                  </a:cubicBezTo>
                  <a:cubicBezTo>
                    <a:pt x="3512561" y="16510"/>
                    <a:pt x="3529220" y="16510"/>
                    <a:pt x="3543102" y="16510"/>
                  </a:cubicBezTo>
                  <a:cubicBezTo>
                    <a:pt x="3560693" y="17780"/>
                    <a:pt x="3569583" y="20320"/>
                    <a:pt x="3579743" y="21590"/>
                  </a:cubicBezTo>
                  <a:close/>
                  <a:moveTo>
                    <a:pt x="3589904" y="1952829"/>
                  </a:moveTo>
                  <a:cubicBezTo>
                    <a:pt x="3591173" y="1936319"/>
                    <a:pt x="3592443" y="1923619"/>
                    <a:pt x="3592443" y="1910919"/>
                  </a:cubicBezTo>
                  <a:cubicBezTo>
                    <a:pt x="3591173" y="1827181"/>
                    <a:pt x="3589904" y="1748953"/>
                    <a:pt x="3589904" y="1664821"/>
                  </a:cubicBezTo>
                  <a:cubicBezTo>
                    <a:pt x="3589904" y="1626445"/>
                    <a:pt x="3592443" y="1588069"/>
                    <a:pt x="3591173" y="1549693"/>
                  </a:cubicBezTo>
                  <a:cubicBezTo>
                    <a:pt x="3591173" y="1514269"/>
                    <a:pt x="3589904" y="1477369"/>
                    <a:pt x="3588633" y="1441945"/>
                  </a:cubicBezTo>
                  <a:cubicBezTo>
                    <a:pt x="3583554" y="1387333"/>
                    <a:pt x="3572123" y="256718"/>
                    <a:pt x="3572123" y="202106"/>
                  </a:cubicBezTo>
                  <a:cubicBezTo>
                    <a:pt x="3569583" y="156350"/>
                    <a:pt x="3567043" y="109118"/>
                    <a:pt x="3564504" y="63500"/>
                  </a:cubicBezTo>
                  <a:cubicBezTo>
                    <a:pt x="3563233" y="44450"/>
                    <a:pt x="3561963" y="43180"/>
                    <a:pt x="3534773" y="41910"/>
                  </a:cubicBezTo>
                  <a:cubicBezTo>
                    <a:pt x="3526443" y="41910"/>
                    <a:pt x="3520891" y="41910"/>
                    <a:pt x="3512561" y="40640"/>
                  </a:cubicBezTo>
                  <a:cubicBezTo>
                    <a:pt x="3443150" y="36830"/>
                    <a:pt x="3370963" y="31750"/>
                    <a:pt x="3301551" y="30480"/>
                  </a:cubicBezTo>
                  <a:cubicBezTo>
                    <a:pt x="3132188" y="26670"/>
                    <a:pt x="2960049" y="25400"/>
                    <a:pt x="2790686" y="22860"/>
                  </a:cubicBezTo>
                  <a:cubicBezTo>
                    <a:pt x="2765698" y="22860"/>
                    <a:pt x="2737933" y="22860"/>
                    <a:pt x="2712945" y="22860"/>
                  </a:cubicBezTo>
                  <a:cubicBezTo>
                    <a:pt x="2671298" y="22860"/>
                    <a:pt x="2629652" y="22860"/>
                    <a:pt x="2590782" y="22860"/>
                  </a:cubicBezTo>
                  <a:cubicBezTo>
                    <a:pt x="2501935" y="22860"/>
                    <a:pt x="2413089" y="22860"/>
                    <a:pt x="2327019" y="24130"/>
                  </a:cubicBezTo>
                  <a:cubicBezTo>
                    <a:pt x="2252055" y="25400"/>
                    <a:pt x="988772" y="29210"/>
                    <a:pt x="913809" y="29210"/>
                  </a:cubicBezTo>
                  <a:cubicBezTo>
                    <a:pt x="791645" y="29210"/>
                    <a:pt x="669481" y="26670"/>
                    <a:pt x="547318" y="33020"/>
                  </a:cubicBezTo>
                  <a:cubicBezTo>
                    <a:pt x="483459" y="36830"/>
                    <a:pt x="422378" y="36830"/>
                    <a:pt x="361296" y="38100"/>
                  </a:cubicBezTo>
                  <a:cubicBezTo>
                    <a:pt x="255791" y="41910"/>
                    <a:pt x="150286" y="45720"/>
                    <a:pt x="49530" y="50800"/>
                  </a:cubicBezTo>
                  <a:cubicBezTo>
                    <a:pt x="36830" y="50800"/>
                    <a:pt x="34290" y="53340"/>
                    <a:pt x="33020" y="69266"/>
                  </a:cubicBezTo>
                  <a:cubicBezTo>
                    <a:pt x="31750" y="95834"/>
                    <a:pt x="31750" y="122402"/>
                    <a:pt x="30480" y="148970"/>
                  </a:cubicBezTo>
                  <a:cubicBezTo>
                    <a:pt x="29210" y="193250"/>
                    <a:pt x="26670" y="236054"/>
                    <a:pt x="25400" y="280334"/>
                  </a:cubicBezTo>
                  <a:cubicBezTo>
                    <a:pt x="20320" y="327566"/>
                    <a:pt x="26670" y="1481797"/>
                    <a:pt x="29210" y="1529029"/>
                  </a:cubicBezTo>
                  <a:cubicBezTo>
                    <a:pt x="29210" y="1579213"/>
                    <a:pt x="29210" y="1630873"/>
                    <a:pt x="30480" y="1681057"/>
                  </a:cubicBezTo>
                  <a:cubicBezTo>
                    <a:pt x="30480" y="1717957"/>
                    <a:pt x="33020" y="1754857"/>
                    <a:pt x="33020" y="1791757"/>
                  </a:cubicBezTo>
                  <a:cubicBezTo>
                    <a:pt x="33020" y="1831609"/>
                    <a:pt x="33020" y="1871461"/>
                    <a:pt x="31750" y="1910919"/>
                  </a:cubicBezTo>
                  <a:cubicBezTo>
                    <a:pt x="31750" y="1914729"/>
                    <a:pt x="31750" y="1917269"/>
                    <a:pt x="31750" y="1921079"/>
                  </a:cubicBezTo>
                  <a:cubicBezTo>
                    <a:pt x="31750" y="1931239"/>
                    <a:pt x="35560" y="1935049"/>
                    <a:pt x="44450" y="1935049"/>
                  </a:cubicBezTo>
                  <a:cubicBezTo>
                    <a:pt x="69769" y="1935049"/>
                    <a:pt x="108639" y="1936319"/>
                    <a:pt x="144733" y="1936319"/>
                  </a:cubicBezTo>
                  <a:cubicBezTo>
                    <a:pt x="197486" y="1936319"/>
                    <a:pt x="253014" y="1933779"/>
                    <a:pt x="305767" y="1936319"/>
                  </a:cubicBezTo>
                  <a:cubicBezTo>
                    <a:pt x="391837" y="1940129"/>
                    <a:pt x="477907" y="1942669"/>
                    <a:pt x="563976" y="1941399"/>
                  </a:cubicBezTo>
                  <a:cubicBezTo>
                    <a:pt x="619505" y="1940129"/>
                    <a:pt x="672258" y="1942669"/>
                    <a:pt x="727787" y="1942669"/>
                  </a:cubicBezTo>
                  <a:cubicBezTo>
                    <a:pt x="808304" y="1942669"/>
                    <a:pt x="888820" y="1941399"/>
                    <a:pt x="969337" y="1942669"/>
                  </a:cubicBezTo>
                  <a:cubicBezTo>
                    <a:pt x="1088724" y="1943939"/>
                    <a:pt x="2399207" y="1933779"/>
                    <a:pt x="2521370" y="1936319"/>
                  </a:cubicBezTo>
                  <a:cubicBezTo>
                    <a:pt x="2574123" y="1937589"/>
                    <a:pt x="2626875" y="1938859"/>
                    <a:pt x="2676851" y="1938859"/>
                  </a:cubicBezTo>
                  <a:cubicBezTo>
                    <a:pt x="2768474" y="1941399"/>
                    <a:pt x="2857320" y="1937589"/>
                    <a:pt x="2948943" y="1941399"/>
                  </a:cubicBezTo>
                  <a:cubicBezTo>
                    <a:pt x="3023907" y="1943939"/>
                    <a:pt x="3098871" y="1943939"/>
                    <a:pt x="3173835" y="1946479"/>
                  </a:cubicBezTo>
                  <a:cubicBezTo>
                    <a:pt x="3284893" y="1950289"/>
                    <a:pt x="3395951" y="1952829"/>
                    <a:pt x="3507009" y="1954099"/>
                  </a:cubicBezTo>
                  <a:cubicBezTo>
                    <a:pt x="3548655" y="1954099"/>
                    <a:pt x="3569583" y="1952829"/>
                    <a:pt x="3589904" y="19528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962025"/>
            <a:ext cx="16230600" cy="1772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23"/>
              </a:lnSpc>
            </a:pPr>
            <a:r>
              <a:rPr lang="en-US" sz="11231">
                <a:solidFill>
                  <a:srgbClr val="E397C1"/>
                </a:solidFill>
                <a:latin typeface="Sergio Trendy"/>
              </a:rPr>
              <a:t>Juguemos!!!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303" b="31353"/>
          <a:stretch>
            <a:fillRect/>
          </a:stretch>
        </p:blipFill>
        <p:spPr>
          <a:xfrm>
            <a:off x="14634585" y="7121464"/>
            <a:ext cx="2624715" cy="25851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94652" y="7377723"/>
            <a:ext cx="2030313" cy="188057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59433">
            <a:off x="275490" y="440443"/>
            <a:ext cx="1962805" cy="18878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59481">
            <a:off x="15508602" y="228627"/>
            <a:ext cx="2101648" cy="201758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706203" y="3429749"/>
            <a:ext cx="4378730" cy="92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7"/>
              </a:lnSpc>
            </a:pPr>
            <a:r>
              <a:rPr lang="en-US" sz="5555" dirty="0">
                <a:solidFill>
                  <a:srgbClr val="000000"/>
                </a:solidFill>
                <a:highlight>
                  <a:srgbClr val="FFFF00"/>
                </a:highlight>
                <a:latin typeface="Halley"/>
              </a:rPr>
              <a:t>ACTIVIDAD 1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659EE87-A6B3-D76C-1F79-EEE364CCE66C}"/>
              </a:ext>
            </a:extLst>
          </p:cNvPr>
          <p:cNvSpPr/>
          <p:nvPr/>
        </p:nvSpPr>
        <p:spPr>
          <a:xfrm>
            <a:off x="2737486" y="5143500"/>
            <a:ext cx="1280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5400" dirty="0">
                <a:hlinkClick r:id="rId10"/>
              </a:rPr>
              <a:t>http://juegos.fundacioncrecer.net/letras/u/</a:t>
            </a:r>
            <a:r>
              <a:rPr lang="es-CL" sz="5400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7"/>
          <p:cNvSpPr/>
          <p:nvPr/>
        </p:nvSpPr>
        <p:spPr>
          <a:xfrm rot="-5400000">
            <a:off x="11321720" y="3007943"/>
            <a:ext cx="10766336" cy="4271078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5" name="Google Shape;525;p27">
            <a:hlinkClick r:id="rId3" action="ppaction://hlinksldjump"/>
          </p:cNvPr>
          <p:cNvSpPr/>
          <p:nvPr/>
        </p:nvSpPr>
        <p:spPr>
          <a:xfrm>
            <a:off x="8864726" y="8938839"/>
            <a:ext cx="558556" cy="536294"/>
          </a:xfrm>
          <a:custGeom>
            <a:avLst/>
            <a:gdLst/>
            <a:ahLst/>
            <a:cxnLst/>
            <a:rect l="l" t="t" r="r" b="b"/>
            <a:pathLst>
              <a:path w="4240" h="4071" extrusionOk="0">
                <a:moveTo>
                  <a:pt x="2326" y="1"/>
                </a:moveTo>
                <a:cubicBezTo>
                  <a:pt x="2305" y="1"/>
                  <a:pt x="2284" y="2"/>
                  <a:pt x="2263" y="4"/>
                </a:cubicBezTo>
                <a:cubicBezTo>
                  <a:pt x="1846" y="52"/>
                  <a:pt x="1537" y="493"/>
                  <a:pt x="1596" y="909"/>
                </a:cubicBezTo>
                <a:cubicBezTo>
                  <a:pt x="1564" y="701"/>
                  <a:pt x="1348" y="616"/>
                  <a:pt x="1116" y="616"/>
                </a:cubicBezTo>
                <a:cubicBezTo>
                  <a:pt x="1004" y="616"/>
                  <a:pt x="888" y="636"/>
                  <a:pt x="787" y="671"/>
                </a:cubicBezTo>
                <a:cubicBezTo>
                  <a:pt x="656" y="719"/>
                  <a:pt x="537" y="790"/>
                  <a:pt x="525" y="850"/>
                </a:cubicBezTo>
                <a:cubicBezTo>
                  <a:pt x="251" y="1314"/>
                  <a:pt x="608" y="1790"/>
                  <a:pt x="1013" y="1981"/>
                </a:cubicBezTo>
                <a:cubicBezTo>
                  <a:pt x="620" y="2147"/>
                  <a:pt x="1" y="2743"/>
                  <a:pt x="287" y="3195"/>
                </a:cubicBezTo>
                <a:cubicBezTo>
                  <a:pt x="393" y="3354"/>
                  <a:pt x="584" y="3441"/>
                  <a:pt x="778" y="3441"/>
                </a:cubicBezTo>
                <a:cubicBezTo>
                  <a:pt x="845" y="3441"/>
                  <a:pt x="913" y="3431"/>
                  <a:pt x="977" y="3410"/>
                </a:cubicBezTo>
                <a:cubicBezTo>
                  <a:pt x="1239" y="3338"/>
                  <a:pt x="1441" y="3160"/>
                  <a:pt x="1608" y="2957"/>
                </a:cubicBezTo>
                <a:lnTo>
                  <a:pt x="1608" y="2957"/>
                </a:lnTo>
                <a:cubicBezTo>
                  <a:pt x="1572" y="3314"/>
                  <a:pt x="1668" y="3683"/>
                  <a:pt x="1930" y="3910"/>
                </a:cubicBezTo>
                <a:cubicBezTo>
                  <a:pt x="2063" y="4014"/>
                  <a:pt x="2236" y="4070"/>
                  <a:pt x="2405" y="4070"/>
                </a:cubicBezTo>
                <a:cubicBezTo>
                  <a:pt x="2582" y="4070"/>
                  <a:pt x="2754" y="4008"/>
                  <a:pt x="2870" y="3874"/>
                </a:cubicBezTo>
                <a:cubicBezTo>
                  <a:pt x="3144" y="3564"/>
                  <a:pt x="2989" y="3100"/>
                  <a:pt x="2823" y="2731"/>
                </a:cubicBezTo>
                <a:lnTo>
                  <a:pt x="2823" y="2731"/>
                </a:lnTo>
                <a:cubicBezTo>
                  <a:pt x="3049" y="2898"/>
                  <a:pt x="3299" y="3040"/>
                  <a:pt x="3573" y="3040"/>
                </a:cubicBezTo>
                <a:cubicBezTo>
                  <a:pt x="3582" y="3041"/>
                  <a:pt x="3592" y="3041"/>
                  <a:pt x="3601" y="3041"/>
                </a:cubicBezTo>
                <a:cubicBezTo>
                  <a:pt x="3856" y="3041"/>
                  <a:pt x="4134" y="2888"/>
                  <a:pt x="4192" y="2624"/>
                </a:cubicBezTo>
                <a:cubicBezTo>
                  <a:pt x="4239" y="2421"/>
                  <a:pt x="4156" y="2195"/>
                  <a:pt x="4001" y="2040"/>
                </a:cubicBezTo>
                <a:cubicBezTo>
                  <a:pt x="3858" y="1897"/>
                  <a:pt x="3656" y="1802"/>
                  <a:pt x="3466" y="1719"/>
                </a:cubicBezTo>
                <a:cubicBezTo>
                  <a:pt x="3763" y="1719"/>
                  <a:pt x="4037" y="1493"/>
                  <a:pt x="4097" y="1207"/>
                </a:cubicBezTo>
                <a:cubicBezTo>
                  <a:pt x="4156" y="921"/>
                  <a:pt x="3978" y="612"/>
                  <a:pt x="3704" y="516"/>
                </a:cubicBezTo>
                <a:cubicBezTo>
                  <a:pt x="3636" y="490"/>
                  <a:pt x="3564" y="477"/>
                  <a:pt x="3493" y="477"/>
                </a:cubicBezTo>
                <a:cubicBezTo>
                  <a:pt x="3277" y="477"/>
                  <a:pt x="3064" y="593"/>
                  <a:pt x="2965" y="790"/>
                </a:cubicBezTo>
                <a:cubicBezTo>
                  <a:pt x="3090" y="417"/>
                  <a:pt x="2720" y="1"/>
                  <a:pt x="2326" y="1"/>
                </a:cubicBez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sp>
        <p:nvSpPr>
          <p:cNvPr id="526" name="Google Shape;526;p27"/>
          <p:cNvSpPr txBox="1">
            <a:spLocks noGrp="1"/>
          </p:cNvSpPr>
          <p:nvPr>
            <p:ph type="title"/>
          </p:nvPr>
        </p:nvSpPr>
        <p:spPr>
          <a:xfrm>
            <a:off x="4791004" y="85159"/>
            <a:ext cx="7611916" cy="1307810"/>
          </a:xfrm>
          <a:solidFill>
            <a:srgbClr val="FFC000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vert="horz" wrap="square" lIns="180000" tIns="182850" rIns="182850" bIns="182850" rtlCol="0" anchor="ctr" anchorCtr="0">
            <a:noAutofit/>
          </a:bodyPr>
          <a:lstStyle/>
          <a:p>
            <a:pPr lvl="0" algn="ctr"/>
            <a:r>
              <a:rPr lang="es-MX" sz="8800" b="1" dirty="0">
                <a:latin typeface="Abadi MT Condensed Light" panose="020B0306030101010103" pitchFamily="34" charset="77"/>
              </a:rPr>
              <a:t>A leer</a:t>
            </a:r>
            <a:endParaRPr sz="8000" b="1" dirty="0">
              <a:latin typeface="Abadi MT Condensed Light" panose="020B0306030101010103" pitchFamily="34" charset="77"/>
            </a:endParaRPr>
          </a:p>
        </p:txBody>
      </p:sp>
      <p:grpSp>
        <p:nvGrpSpPr>
          <p:cNvPr id="614" name="Google Shape;614;p27"/>
          <p:cNvGrpSpPr/>
          <p:nvPr/>
        </p:nvGrpSpPr>
        <p:grpSpPr>
          <a:xfrm rot="-3722607" flipH="1">
            <a:off x="17758247" y="1382827"/>
            <a:ext cx="504798" cy="1610978"/>
            <a:chOff x="8478897" y="4127025"/>
            <a:chExt cx="252400" cy="805492"/>
          </a:xfrm>
        </p:grpSpPr>
        <p:sp>
          <p:nvSpPr>
            <p:cNvPr id="615" name="Google Shape;615;p27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sp>
        <p:nvSpPr>
          <p:cNvPr id="645" name="Google Shape;645;p27"/>
          <p:cNvSpPr/>
          <p:nvPr/>
        </p:nvSpPr>
        <p:spPr>
          <a:xfrm>
            <a:off x="-2495570" y="6820024"/>
            <a:ext cx="5966120" cy="3466976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/>
          </a:p>
        </p:txBody>
      </p:sp>
      <p:grpSp>
        <p:nvGrpSpPr>
          <p:cNvPr id="646" name="Google Shape;646;p27"/>
          <p:cNvGrpSpPr/>
          <p:nvPr/>
        </p:nvGrpSpPr>
        <p:grpSpPr>
          <a:xfrm rot="4750868">
            <a:off x="2010602" y="8986929"/>
            <a:ext cx="610468" cy="608954"/>
            <a:chOff x="1548327" y="2761296"/>
            <a:chExt cx="305242" cy="304485"/>
          </a:xfrm>
        </p:grpSpPr>
        <p:sp>
          <p:nvSpPr>
            <p:cNvPr id="647" name="Google Shape;647;p27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sp>
        <p:nvSpPr>
          <p:cNvPr id="650" name="Google Shape;650;p27"/>
          <p:cNvSpPr/>
          <p:nvPr/>
        </p:nvSpPr>
        <p:spPr>
          <a:xfrm rot="10800000">
            <a:off x="252954" y="7916712"/>
            <a:ext cx="662376" cy="504748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360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1C462CA-D2A6-DC4C-AC1E-0D0139080CCA}"/>
              </a:ext>
            </a:extLst>
          </p:cNvPr>
          <p:cNvSpPr txBox="1"/>
          <p:nvPr/>
        </p:nvSpPr>
        <p:spPr>
          <a:xfrm>
            <a:off x="762313" y="1931527"/>
            <a:ext cx="1879670" cy="2031326"/>
          </a:xfrm>
          <a:solidFill>
            <a:schemeClr val="tx1">
              <a:lumMod val="40000"/>
              <a:lumOff val="6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L" sz="12000" dirty="0" err="1">
                <a:latin typeface="Comic Sans MS" panose="030F0902030302020204" pitchFamily="66" charset="0"/>
                <a:cs typeface="Dreaming Outloud Pro" panose="03050502040302030504" pitchFamily="66" charset="77"/>
              </a:rPr>
              <a:t>ue</a:t>
            </a:r>
            <a:r>
              <a:rPr lang="es-CL" sz="12000" dirty="0">
                <a:latin typeface="Comic Sans MS" panose="030F0902030302020204" pitchFamily="66" charset="0"/>
                <a:cs typeface="Dreaming Outloud Pro" panose="03050502040302030504" pitchFamily="66" charset="77"/>
              </a:rPr>
              <a:t> </a:t>
            </a: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FCD79FDA-81D6-5147-AF6E-69DEC3E8A971}"/>
              </a:ext>
            </a:extLst>
          </p:cNvPr>
          <p:cNvSpPr txBox="1"/>
          <p:nvPr/>
        </p:nvSpPr>
        <p:spPr>
          <a:xfrm>
            <a:off x="3370197" y="1934355"/>
            <a:ext cx="1879670" cy="2031326"/>
          </a:xfrm>
          <a:solidFill>
            <a:schemeClr val="tx2">
              <a:lumMod val="7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L" sz="12000" dirty="0" err="1">
                <a:latin typeface="Comic Sans MS" panose="030F0902030302020204" pitchFamily="66" charset="0"/>
              </a:rPr>
              <a:t>ai</a:t>
            </a:r>
            <a:r>
              <a:rPr lang="es-CL" sz="12000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CBE4B5DD-5835-7F44-AAA3-6E1D15E545C0}"/>
              </a:ext>
            </a:extLst>
          </p:cNvPr>
          <p:cNvSpPr txBox="1"/>
          <p:nvPr/>
        </p:nvSpPr>
        <p:spPr>
          <a:xfrm>
            <a:off x="6125781" y="1932035"/>
            <a:ext cx="1879670" cy="203132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L" sz="12000" dirty="0" err="1">
                <a:latin typeface="Comic Sans MS" panose="030F0902030302020204" pitchFamily="66" charset="0"/>
              </a:rPr>
              <a:t>eo</a:t>
            </a:r>
            <a:r>
              <a:rPr lang="es-CL" sz="12000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3050852C-6AEE-3849-9D7E-A5E194AB2F01}"/>
              </a:ext>
            </a:extLst>
          </p:cNvPr>
          <p:cNvSpPr txBox="1"/>
          <p:nvPr/>
        </p:nvSpPr>
        <p:spPr>
          <a:xfrm>
            <a:off x="9034875" y="1931517"/>
            <a:ext cx="1879670" cy="2031326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L" sz="12000" dirty="0" err="1">
                <a:latin typeface="Comic Sans MS" panose="030F0902030302020204" pitchFamily="66" charset="0"/>
              </a:rPr>
              <a:t>ie</a:t>
            </a:r>
            <a:endParaRPr lang="es-CL" sz="12000" dirty="0">
              <a:latin typeface="Comic Sans MS" panose="030F0902030302020204" pitchFamily="66" charset="0"/>
            </a:endParaRPr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0D9BBB92-ADED-E64C-822B-71C66A2A43B2}"/>
              </a:ext>
            </a:extLst>
          </p:cNvPr>
          <p:cNvSpPr txBox="1"/>
          <p:nvPr/>
        </p:nvSpPr>
        <p:spPr>
          <a:xfrm>
            <a:off x="11869283" y="1931517"/>
            <a:ext cx="1879670" cy="2031326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L" sz="12000" dirty="0" err="1">
                <a:latin typeface="Comic Sans MS" panose="030F0902030302020204" pitchFamily="66" charset="0"/>
              </a:rPr>
              <a:t>oa</a:t>
            </a:r>
            <a:r>
              <a:rPr lang="es-CL" sz="12000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41A1297D-B8FE-F049-BD1D-DFEDAFC47998}"/>
              </a:ext>
            </a:extLst>
          </p:cNvPr>
          <p:cNvSpPr txBox="1"/>
          <p:nvPr/>
        </p:nvSpPr>
        <p:spPr>
          <a:xfrm>
            <a:off x="14686685" y="1931519"/>
            <a:ext cx="1879670" cy="2031326"/>
          </a:xfrm>
          <a:solidFill>
            <a:schemeClr val="bg1">
              <a:lumMod val="85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L" sz="12000" dirty="0" err="1">
                <a:latin typeface="Comic Sans MS" panose="030F0902030302020204" pitchFamily="66" charset="0"/>
              </a:rPr>
              <a:t>ei</a:t>
            </a:r>
            <a:r>
              <a:rPr lang="es-CL" sz="12000" dirty="0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1E47A7E7-8BFC-0848-982B-160644507A82}"/>
              </a:ext>
            </a:extLst>
          </p:cNvPr>
          <p:cNvSpPr txBox="1"/>
          <p:nvPr/>
        </p:nvSpPr>
        <p:spPr>
          <a:xfrm>
            <a:off x="266764" y="4628188"/>
            <a:ext cx="3593180" cy="1631216"/>
          </a:xfrm>
          <a:custGeom>
            <a:avLst/>
            <a:gdLst>
              <a:gd name="connsiteX0" fmla="*/ 0 w 1211646"/>
              <a:gd name="connsiteY0" fmla="*/ 0 h 1015663"/>
              <a:gd name="connsiteX1" fmla="*/ 391766 w 1211646"/>
              <a:gd name="connsiteY1" fmla="*/ 0 h 1015663"/>
              <a:gd name="connsiteX2" fmla="*/ 807764 w 1211646"/>
              <a:gd name="connsiteY2" fmla="*/ 0 h 1015663"/>
              <a:gd name="connsiteX3" fmla="*/ 1211646 w 1211646"/>
              <a:gd name="connsiteY3" fmla="*/ 0 h 1015663"/>
              <a:gd name="connsiteX4" fmla="*/ 1211646 w 1211646"/>
              <a:gd name="connsiteY4" fmla="*/ 517988 h 1015663"/>
              <a:gd name="connsiteX5" fmla="*/ 1211646 w 1211646"/>
              <a:gd name="connsiteY5" fmla="*/ 1015663 h 1015663"/>
              <a:gd name="connsiteX6" fmla="*/ 795648 w 1211646"/>
              <a:gd name="connsiteY6" fmla="*/ 1015663 h 1015663"/>
              <a:gd name="connsiteX7" fmla="*/ 379649 w 1211646"/>
              <a:gd name="connsiteY7" fmla="*/ 1015663 h 1015663"/>
              <a:gd name="connsiteX8" fmla="*/ 0 w 1211646"/>
              <a:gd name="connsiteY8" fmla="*/ 1015663 h 1015663"/>
              <a:gd name="connsiteX9" fmla="*/ 0 w 1211646"/>
              <a:gd name="connsiteY9" fmla="*/ 497675 h 1015663"/>
              <a:gd name="connsiteX10" fmla="*/ 0 w 1211646"/>
              <a:gd name="connsiteY10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1646" h="1015663" fill="none" extrusionOk="0">
                <a:moveTo>
                  <a:pt x="0" y="0"/>
                </a:moveTo>
                <a:cubicBezTo>
                  <a:pt x="94539" y="-24706"/>
                  <a:pt x="274154" y="2633"/>
                  <a:pt x="391766" y="0"/>
                </a:cubicBezTo>
                <a:cubicBezTo>
                  <a:pt x="509378" y="-2633"/>
                  <a:pt x="688592" y="13233"/>
                  <a:pt x="807764" y="0"/>
                </a:cubicBezTo>
                <a:cubicBezTo>
                  <a:pt x="926936" y="-13233"/>
                  <a:pt x="1066684" y="33554"/>
                  <a:pt x="1211646" y="0"/>
                </a:cubicBezTo>
                <a:cubicBezTo>
                  <a:pt x="1234877" y="254465"/>
                  <a:pt x="1190138" y="386528"/>
                  <a:pt x="1211646" y="517988"/>
                </a:cubicBezTo>
                <a:cubicBezTo>
                  <a:pt x="1233154" y="649448"/>
                  <a:pt x="1169701" y="880017"/>
                  <a:pt x="1211646" y="1015663"/>
                </a:cubicBezTo>
                <a:cubicBezTo>
                  <a:pt x="1036046" y="1024581"/>
                  <a:pt x="981328" y="967531"/>
                  <a:pt x="795648" y="1015663"/>
                </a:cubicBezTo>
                <a:cubicBezTo>
                  <a:pt x="609968" y="1063795"/>
                  <a:pt x="495710" y="999132"/>
                  <a:pt x="379649" y="1015663"/>
                </a:cubicBezTo>
                <a:cubicBezTo>
                  <a:pt x="263588" y="1032194"/>
                  <a:pt x="182686" y="1012701"/>
                  <a:pt x="0" y="1015663"/>
                </a:cubicBezTo>
                <a:cubicBezTo>
                  <a:pt x="-29263" y="828000"/>
                  <a:pt x="22417" y="750494"/>
                  <a:pt x="0" y="497675"/>
                </a:cubicBezTo>
                <a:cubicBezTo>
                  <a:pt x="-22417" y="244856"/>
                  <a:pt x="47695" y="223786"/>
                  <a:pt x="0" y="0"/>
                </a:cubicBezTo>
                <a:close/>
              </a:path>
              <a:path w="1211646" h="1015663" stroke="0" extrusionOk="0">
                <a:moveTo>
                  <a:pt x="0" y="0"/>
                </a:moveTo>
                <a:cubicBezTo>
                  <a:pt x="85012" y="-33679"/>
                  <a:pt x="194626" y="34580"/>
                  <a:pt x="379649" y="0"/>
                </a:cubicBezTo>
                <a:cubicBezTo>
                  <a:pt x="564672" y="-34580"/>
                  <a:pt x="699095" y="4279"/>
                  <a:pt x="807764" y="0"/>
                </a:cubicBezTo>
                <a:cubicBezTo>
                  <a:pt x="916434" y="-4279"/>
                  <a:pt x="1105166" y="8722"/>
                  <a:pt x="1211646" y="0"/>
                </a:cubicBezTo>
                <a:cubicBezTo>
                  <a:pt x="1261327" y="157316"/>
                  <a:pt x="1180250" y="252627"/>
                  <a:pt x="1211646" y="487518"/>
                </a:cubicBezTo>
                <a:cubicBezTo>
                  <a:pt x="1243042" y="722409"/>
                  <a:pt x="1185039" y="875736"/>
                  <a:pt x="1211646" y="1015663"/>
                </a:cubicBezTo>
                <a:cubicBezTo>
                  <a:pt x="1131234" y="1016536"/>
                  <a:pt x="915629" y="995975"/>
                  <a:pt x="831997" y="1015663"/>
                </a:cubicBezTo>
                <a:cubicBezTo>
                  <a:pt x="748365" y="1035351"/>
                  <a:pt x="531187" y="1000434"/>
                  <a:pt x="440231" y="1015663"/>
                </a:cubicBezTo>
                <a:cubicBezTo>
                  <a:pt x="349275" y="1030892"/>
                  <a:pt x="139190" y="998695"/>
                  <a:pt x="0" y="1015663"/>
                </a:cubicBezTo>
                <a:cubicBezTo>
                  <a:pt x="-48785" y="784794"/>
                  <a:pt x="50681" y="729662"/>
                  <a:pt x="0" y="538301"/>
                </a:cubicBezTo>
                <a:cubicBezTo>
                  <a:pt x="-50681" y="346940"/>
                  <a:pt x="34877" y="186231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L" sz="10000" dirty="0" err="1">
                <a:latin typeface="Cavolini" panose="03000502040302020204" pitchFamily="66" charset="0"/>
                <a:cs typeface="Cavolini" panose="03000502040302020204" pitchFamily="66" charset="0"/>
              </a:rPr>
              <a:t>aue</a:t>
            </a:r>
            <a:r>
              <a:rPr lang="es-CL" sz="10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EB760553-B17E-C044-AD49-469FCE47FB55}"/>
              </a:ext>
            </a:extLst>
          </p:cNvPr>
          <p:cNvSpPr txBox="1"/>
          <p:nvPr/>
        </p:nvSpPr>
        <p:spPr>
          <a:xfrm>
            <a:off x="4132020" y="4658966"/>
            <a:ext cx="2608344" cy="1569660"/>
          </a:xfrm>
          <a:custGeom>
            <a:avLst/>
            <a:gdLst>
              <a:gd name="connsiteX0" fmla="*/ 0 w 1211646"/>
              <a:gd name="connsiteY0" fmla="*/ 0 h 1015663"/>
              <a:gd name="connsiteX1" fmla="*/ 391766 w 1211646"/>
              <a:gd name="connsiteY1" fmla="*/ 0 h 1015663"/>
              <a:gd name="connsiteX2" fmla="*/ 807764 w 1211646"/>
              <a:gd name="connsiteY2" fmla="*/ 0 h 1015663"/>
              <a:gd name="connsiteX3" fmla="*/ 1211646 w 1211646"/>
              <a:gd name="connsiteY3" fmla="*/ 0 h 1015663"/>
              <a:gd name="connsiteX4" fmla="*/ 1211646 w 1211646"/>
              <a:gd name="connsiteY4" fmla="*/ 517988 h 1015663"/>
              <a:gd name="connsiteX5" fmla="*/ 1211646 w 1211646"/>
              <a:gd name="connsiteY5" fmla="*/ 1015663 h 1015663"/>
              <a:gd name="connsiteX6" fmla="*/ 795648 w 1211646"/>
              <a:gd name="connsiteY6" fmla="*/ 1015663 h 1015663"/>
              <a:gd name="connsiteX7" fmla="*/ 379649 w 1211646"/>
              <a:gd name="connsiteY7" fmla="*/ 1015663 h 1015663"/>
              <a:gd name="connsiteX8" fmla="*/ 0 w 1211646"/>
              <a:gd name="connsiteY8" fmla="*/ 1015663 h 1015663"/>
              <a:gd name="connsiteX9" fmla="*/ 0 w 1211646"/>
              <a:gd name="connsiteY9" fmla="*/ 497675 h 1015663"/>
              <a:gd name="connsiteX10" fmla="*/ 0 w 1211646"/>
              <a:gd name="connsiteY10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1646" h="1015663" fill="none" extrusionOk="0">
                <a:moveTo>
                  <a:pt x="0" y="0"/>
                </a:moveTo>
                <a:cubicBezTo>
                  <a:pt x="94539" y="-24706"/>
                  <a:pt x="274154" y="2633"/>
                  <a:pt x="391766" y="0"/>
                </a:cubicBezTo>
                <a:cubicBezTo>
                  <a:pt x="509378" y="-2633"/>
                  <a:pt x="688592" y="13233"/>
                  <a:pt x="807764" y="0"/>
                </a:cubicBezTo>
                <a:cubicBezTo>
                  <a:pt x="926936" y="-13233"/>
                  <a:pt x="1066684" y="33554"/>
                  <a:pt x="1211646" y="0"/>
                </a:cubicBezTo>
                <a:cubicBezTo>
                  <a:pt x="1234877" y="254465"/>
                  <a:pt x="1190138" y="386528"/>
                  <a:pt x="1211646" y="517988"/>
                </a:cubicBezTo>
                <a:cubicBezTo>
                  <a:pt x="1233154" y="649448"/>
                  <a:pt x="1169701" y="880017"/>
                  <a:pt x="1211646" y="1015663"/>
                </a:cubicBezTo>
                <a:cubicBezTo>
                  <a:pt x="1036046" y="1024581"/>
                  <a:pt x="981328" y="967531"/>
                  <a:pt x="795648" y="1015663"/>
                </a:cubicBezTo>
                <a:cubicBezTo>
                  <a:pt x="609968" y="1063795"/>
                  <a:pt x="495710" y="999132"/>
                  <a:pt x="379649" y="1015663"/>
                </a:cubicBezTo>
                <a:cubicBezTo>
                  <a:pt x="263588" y="1032194"/>
                  <a:pt x="182686" y="1012701"/>
                  <a:pt x="0" y="1015663"/>
                </a:cubicBezTo>
                <a:cubicBezTo>
                  <a:pt x="-29263" y="828000"/>
                  <a:pt x="22417" y="750494"/>
                  <a:pt x="0" y="497675"/>
                </a:cubicBezTo>
                <a:cubicBezTo>
                  <a:pt x="-22417" y="244856"/>
                  <a:pt x="47695" y="223786"/>
                  <a:pt x="0" y="0"/>
                </a:cubicBezTo>
                <a:close/>
              </a:path>
              <a:path w="1211646" h="1015663" stroke="0" extrusionOk="0">
                <a:moveTo>
                  <a:pt x="0" y="0"/>
                </a:moveTo>
                <a:cubicBezTo>
                  <a:pt x="85012" y="-33679"/>
                  <a:pt x="194626" y="34580"/>
                  <a:pt x="379649" y="0"/>
                </a:cubicBezTo>
                <a:cubicBezTo>
                  <a:pt x="564672" y="-34580"/>
                  <a:pt x="699095" y="4279"/>
                  <a:pt x="807764" y="0"/>
                </a:cubicBezTo>
                <a:cubicBezTo>
                  <a:pt x="916434" y="-4279"/>
                  <a:pt x="1105166" y="8722"/>
                  <a:pt x="1211646" y="0"/>
                </a:cubicBezTo>
                <a:cubicBezTo>
                  <a:pt x="1261327" y="157316"/>
                  <a:pt x="1180250" y="252627"/>
                  <a:pt x="1211646" y="487518"/>
                </a:cubicBezTo>
                <a:cubicBezTo>
                  <a:pt x="1243042" y="722409"/>
                  <a:pt x="1185039" y="875736"/>
                  <a:pt x="1211646" y="1015663"/>
                </a:cubicBezTo>
                <a:cubicBezTo>
                  <a:pt x="1131234" y="1016536"/>
                  <a:pt x="915629" y="995975"/>
                  <a:pt x="831997" y="1015663"/>
                </a:cubicBezTo>
                <a:cubicBezTo>
                  <a:pt x="748365" y="1035351"/>
                  <a:pt x="531187" y="1000434"/>
                  <a:pt x="440231" y="1015663"/>
                </a:cubicBezTo>
                <a:cubicBezTo>
                  <a:pt x="349275" y="1030892"/>
                  <a:pt x="139190" y="998695"/>
                  <a:pt x="0" y="1015663"/>
                </a:cubicBezTo>
                <a:cubicBezTo>
                  <a:pt x="-48785" y="784794"/>
                  <a:pt x="50681" y="729662"/>
                  <a:pt x="0" y="538301"/>
                </a:cubicBezTo>
                <a:cubicBezTo>
                  <a:pt x="-50681" y="346940"/>
                  <a:pt x="34877" y="186231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L" sz="9600" dirty="0" err="1">
                <a:latin typeface="Cavolini" panose="03000502040302020204" pitchFamily="66" charset="0"/>
                <a:cs typeface="Cavolini" panose="03000502040302020204" pitchFamily="66" charset="0"/>
              </a:rPr>
              <a:t>iae</a:t>
            </a:r>
            <a:r>
              <a:rPr lang="es-CL" sz="9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34548A99-0438-C04F-9C9F-BFEE098C546E}"/>
              </a:ext>
            </a:extLst>
          </p:cNvPr>
          <p:cNvSpPr txBox="1"/>
          <p:nvPr/>
        </p:nvSpPr>
        <p:spPr>
          <a:xfrm>
            <a:off x="7263594" y="4633216"/>
            <a:ext cx="2423292" cy="1631216"/>
          </a:xfrm>
          <a:custGeom>
            <a:avLst/>
            <a:gdLst>
              <a:gd name="connsiteX0" fmla="*/ 0 w 1211646"/>
              <a:gd name="connsiteY0" fmla="*/ 0 h 1015663"/>
              <a:gd name="connsiteX1" fmla="*/ 391766 w 1211646"/>
              <a:gd name="connsiteY1" fmla="*/ 0 h 1015663"/>
              <a:gd name="connsiteX2" fmla="*/ 807764 w 1211646"/>
              <a:gd name="connsiteY2" fmla="*/ 0 h 1015663"/>
              <a:gd name="connsiteX3" fmla="*/ 1211646 w 1211646"/>
              <a:gd name="connsiteY3" fmla="*/ 0 h 1015663"/>
              <a:gd name="connsiteX4" fmla="*/ 1211646 w 1211646"/>
              <a:gd name="connsiteY4" fmla="*/ 517988 h 1015663"/>
              <a:gd name="connsiteX5" fmla="*/ 1211646 w 1211646"/>
              <a:gd name="connsiteY5" fmla="*/ 1015663 h 1015663"/>
              <a:gd name="connsiteX6" fmla="*/ 795648 w 1211646"/>
              <a:gd name="connsiteY6" fmla="*/ 1015663 h 1015663"/>
              <a:gd name="connsiteX7" fmla="*/ 379649 w 1211646"/>
              <a:gd name="connsiteY7" fmla="*/ 1015663 h 1015663"/>
              <a:gd name="connsiteX8" fmla="*/ 0 w 1211646"/>
              <a:gd name="connsiteY8" fmla="*/ 1015663 h 1015663"/>
              <a:gd name="connsiteX9" fmla="*/ 0 w 1211646"/>
              <a:gd name="connsiteY9" fmla="*/ 497675 h 1015663"/>
              <a:gd name="connsiteX10" fmla="*/ 0 w 1211646"/>
              <a:gd name="connsiteY10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1646" h="1015663" fill="none" extrusionOk="0">
                <a:moveTo>
                  <a:pt x="0" y="0"/>
                </a:moveTo>
                <a:cubicBezTo>
                  <a:pt x="94539" y="-24706"/>
                  <a:pt x="274154" y="2633"/>
                  <a:pt x="391766" y="0"/>
                </a:cubicBezTo>
                <a:cubicBezTo>
                  <a:pt x="509378" y="-2633"/>
                  <a:pt x="688592" y="13233"/>
                  <a:pt x="807764" y="0"/>
                </a:cubicBezTo>
                <a:cubicBezTo>
                  <a:pt x="926936" y="-13233"/>
                  <a:pt x="1066684" y="33554"/>
                  <a:pt x="1211646" y="0"/>
                </a:cubicBezTo>
                <a:cubicBezTo>
                  <a:pt x="1234877" y="254465"/>
                  <a:pt x="1190138" y="386528"/>
                  <a:pt x="1211646" y="517988"/>
                </a:cubicBezTo>
                <a:cubicBezTo>
                  <a:pt x="1233154" y="649448"/>
                  <a:pt x="1169701" y="880017"/>
                  <a:pt x="1211646" y="1015663"/>
                </a:cubicBezTo>
                <a:cubicBezTo>
                  <a:pt x="1036046" y="1024581"/>
                  <a:pt x="981328" y="967531"/>
                  <a:pt x="795648" y="1015663"/>
                </a:cubicBezTo>
                <a:cubicBezTo>
                  <a:pt x="609968" y="1063795"/>
                  <a:pt x="495710" y="999132"/>
                  <a:pt x="379649" y="1015663"/>
                </a:cubicBezTo>
                <a:cubicBezTo>
                  <a:pt x="263588" y="1032194"/>
                  <a:pt x="182686" y="1012701"/>
                  <a:pt x="0" y="1015663"/>
                </a:cubicBezTo>
                <a:cubicBezTo>
                  <a:pt x="-29263" y="828000"/>
                  <a:pt x="22417" y="750494"/>
                  <a:pt x="0" y="497675"/>
                </a:cubicBezTo>
                <a:cubicBezTo>
                  <a:pt x="-22417" y="244856"/>
                  <a:pt x="47695" y="223786"/>
                  <a:pt x="0" y="0"/>
                </a:cubicBezTo>
                <a:close/>
              </a:path>
              <a:path w="1211646" h="1015663" stroke="0" extrusionOk="0">
                <a:moveTo>
                  <a:pt x="0" y="0"/>
                </a:moveTo>
                <a:cubicBezTo>
                  <a:pt x="85012" y="-33679"/>
                  <a:pt x="194626" y="34580"/>
                  <a:pt x="379649" y="0"/>
                </a:cubicBezTo>
                <a:cubicBezTo>
                  <a:pt x="564672" y="-34580"/>
                  <a:pt x="699095" y="4279"/>
                  <a:pt x="807764" y="0"/>
                </a:cubicBezTo>
                <a:cubicBezTo>
                  <a:pt x="916434" y="-4279"/>
                  <a:pt x="1105166" y="8722"/>
                  <a:pt x="1211646" y="0"/>
                </a:cubicBezTo>
                <a:cubicBezTo>
                  <a:pt x="1261327" y="157316"/>
                  <a:pt x="1180250" y="252627"/>
                  <a:pt x="1211646" y="487518"/>
                </a:cubicBezTo>
                <a:cubicBezTo>
                  <a:pt x="1243042" y="722409"/>
                  <a:pt x="1185039" y="875736"/>
                  <a:pt x="1211646" y="1015663"/>
                </a:cubicBezTo>
                <a:cubicBezTo>
                  <a:pt x="1131234" y="1016536"/>
                  <a:pt x="915629" y="995975"/>
                  <a:pt x="831997" y="1015663"/>
                </a:cubicBezTo>
                <a:cubicBezTo>
                  <a:pt x="748365" y="1035351"/>
                  <a:pt x="531187" y="1000434"/>
                  <a:pt x="440231" y="1015663"/>
                </a:cubicBezTo>
                <a:cubicBezTo>
                  <a:pt x="349275" y="1030892"/>
                  <a:pt x="139190" y="998695"/>
                  <a:pt x="0" y="1015663"/>
                </a:cubicBezTo>
                <a:cubicBezTo>
                  <a:pt x="-48785" y="784794"/>
                  <a:pt x="50681" y="729662"/>
                  <a:pt x="0" y="538301"/>
                </a:cubicBezTo>
                <a:cubicBezTo>
                  <a:pt x="-50681" y="346940"/>
                  <a:pt x="34877" y="186231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L" sz="10000" dirty="0" err="1">
                <a:latin typeface="Cavolini" panose="03000502040302020204" pitchFamily="66" charset="0"/>
                <a:cs typeface="Cavolini" panose="03000502040302020204" pitchFamily="66" charset="0"/>
              </a:rPr>
              <a:t>oia</a:t>
            </a:r>
            <a:r>
              <a:rPr lang="es-CL" sz="10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BD171D7D-CD7E-D44D-9223-1B9C4E9C0B32}"/>
              </a:ext>
            </a:extLst>
          </p:cNvPr>
          <p:cNvSpPr txBox="1"/>
          <p:nvPr/>
        </p:nvSpPr>
        <p:spPr>
          <a:xfrm>
            <a:off x="10228316" y="4725548"/>
            <a:ext cx="2423292" cy="1446550"/>
          </a:xfrm>
          <a:custGeom>
            <a:avLst/>
            <a:gdLst>
              <a:gd name="connsiteX0" fmla="*/ 0 w 1211646"/>
              <a:gd name="connsiteY0" fmla="*/ 0 h 1015663"/>
              <a:gd name="connsiteX1" fmla="*/ 391766 w 1211646"/>
              <a:gd name="connsiteY1" fmla="*/ 0 h 1015663"/>
              <a:gd name="connsiteX2" fmla="*/ 807764 w 1211646"/>
              <a:gd name="connsiteY2" fmla="*/ 0 h 1015663"/>
              <a:gd name="connsiteX3" fmla="*/ 1211646 w 1211646"/>
              <a:gd name="connsiteY3" fmla="*/ 0 h 1015663"/>
              <a:gd name="connsiteX4" fmla="*/ 1211646 w 1211646"/>
              <a:gd name="connsiteY4" fmla="*/ 517988 h 1015663"/>
              <a:gd name="connsiteX5" fmla="*/ 1211646 w 1211646"/>
              <a:gd name="connsiteY5" fmla="*/ 1015663 h 1015663"/>
              <a:gd name="connsiteX6" fmla="*/ 795648 w 1211646"/>
              <a:gd name="connsiteY6" fmla="*/ 1015663 h 1015663"/>
              <a:gd name="connsiteX7" fmla="*/ 379649 w 1211646"/>
              <a:gd name="connsiteY7" fmla="*/ 1015663 h 1015663"/>
              <a:gd name="connsiteX8" fmla="*/ 0 w 1211646"/>
              <a:gd name="connsiteY8" fmla="*/ 1015663 h 1015663"/>
              <a:gd name="connsiteX9" fmla="*/ 0 w 1211646"/>
              <a:gd name="connsiteY9" fmla="*/ 497675 h 1015663"/>
              <a:gd name="connsiteX10" fmla="*/ 0 w 1211646"/>
              <a:gd name="connsiteY10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1646" h="1015663" fill="none" extrusionOk="0">
                <a:moveTo>
                  <a:pt x="0" y="0"/>
                </a:moveTo>
                <a:cubicBezTo>
                  <a:pt x="94539" y="-24706"/>
                  <a:pt x="274154" y="2633"/>
                  <a:pt x="391766" y="0"/>
                </a:cubicBezTo>
                <a:cubicBezTo>
                  <a:pt x="509378" y="-2633"/>
                  <a:pt x="688592" y="13233"/>
                  <a:pt x="807764" y="0"/>
                </a:cubicBezTo>
                <a:cubicBezTo>
                  <a:pt x="926936" y="-13233"/>
                  <a:pt x="1066684" y="33554"/>
                  <a:pt x="1211646" y="0"/>
                </a:cubicBezTo>
                <a:cubicBezTo>
                  <a:pt x="1234877" y="254465"/>
                  <a:pt x="1190138" y="386528"/>
                  <a:pt x="1211646" y="517988"/>
                </a:cubicBezTo>
                <a:cubicBezTo>
                  <a:pt x="1233154" y="649448"/>
                  <a:pt x="1169701" y="880017"/>
                  <a:pt x="1211646" y="1015663"/>
                </a:cubicBezTo>
                <a:cubicBezTo>
                  <a:pt x="1036046" y="1024581"/>
                  <a:pt x="981328" y="967531"/>
                  <a:pt x="795648" y="1015663"/>
                </a:cubicBezTo>
                <a:cubicBezTo>
                  <a:pt x="609968" y="1063795"/>
                  <a:pt x="495710" y="999132"/>
                  <a:pt x="379649" y="1015663"/>
                </a:cubicBezTo>
                <a:cubicBezTo>
                  <a:pt x="263588" y="1032194"/>
                  <a:pt x="182686" y="1012701"/>
                  <a:pt x="0" y="1015663"/>
                </a:cubicBezTo>
                <a:cubicBezTo>
                  <a:pt x="-29263" y="828000"/>
                  <a:pt x="22417" y="750494"/>
                  <a:pt x="0" y="497675"/>
                </a:cubicBezTo>
                <a:cubicBezTo>
                  <a:pt x="-22417" y="244856"/>
                  <a:pt x="47695" y="223786"/>
                  <a:pt x="0" y="0"/>
                </a:cubicBezTo>
                <a:close/>
              </a:path>
              <a:path w="1211646" h="1015663" stroke="0" extrusionOk="0">
                <a:moveTo>
                  <a:pt x="0" y="0"/>
                </a:moveTo>
                <a:cubicBezTo>
                  <a:pt x="85012" y="-33679"/>
                  <a:pt x="194626" y="34580"/>
                  <a:pt x="379649" y="0"/>
                </a:cubicBezTo>
                <a:cubicBezTo>
                  <a:pt x="564672" y="-34580"/>
                  <a:pt x="699095" y="4279"/>
                  <a:pt x="807764" y="0"/>
                </a:cubicBezTo>
                <a:cubicBezTo>
                  <a:pt x="916434" y="-4279"/>
                  <a:pt x="1105166" y="8722"/>
                  <a:pt x="1211646" y="0"/>
                </a:cubicBezTo>
                <a:cubicBezTo>
                  <a:pt x="1261327" y="157316"/>
                  <a:pt x="1180250" y="252627"/>
                  <a:pt x="1211646" y="487518"/>
                </a:cubicBezTo>
                <a:cubicBezTo>
                  <a:pt x="1243042" y="722409"/>
                  <a:pt x="1185039" y="875736"/>
                  <a:pt x="1211646" y="1015663"/>
                </a:cubicBezTo>
                <a:cubicBezTo>
                  <a:pt x="1131234" y="1016536"/>
                  <a:pt x="915629" y="995975"/>
                  <a:pt x="831997" y="1015663"/>
                </a:cubicBezTo>
                <a:cubicBezTo>
                  <a:pt x="748365" y="1035351"/>
                  <a:pt x="531187" y="1000434"/>
                  <a:pt x="440231" y="1015663"/>
                </a:cubicBezTo>
                <a:cubicBezTo>
                  <a:pt x="349275" y="1030892"/>
                  <a:pt x="139190" y="998695"/>
                  <a:pt x="0" y="1015663"/>
                </a:cubicBezTo>
                <a:cubicBezTo>
                  <a:pt x="-48785" y="784794"/>
                  <a:pt x="50681" y="729662"/>
                  <a:pt x="0" y="538301"/>
                </a:cubicBezTo>
                <a:cubicBezTo>
                  <a:pt x="-50681" y="346940"/>
                  <a:pt x="34877" y="186231"/>
                  <a:pt x="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L" sz="8800" dirty="0" err="1">
                <a:latin typeface="Cavolini" panose="03000502040302020204" pitchFamily="66" charset="0"/>
                <a:cs typeface="Cavolini" panose="03000502040302020204" pitchFamily="66" charset="0"/>
              </a:rPr>
              <a:t>eoe</a:t>
            </a:r>
            <a:r>
              <a:rPr lang="es-CL" sz="8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0F85D483-199A-7644-8676-207980B40FCA}"/>
              </a:ext>
            </a:extLst>
          </p:cNvPr>
          <p:cNvSpPr txBox="1"/>
          <p:nvPr/>
        </p:nvSpPr>
        <p:spPr>
          <a:xfrm>
            <a:off x="13304262" y="4628188"/>
            <a:ext cx="2755584" cy="1631216"/>
          </a:xfrm>
          <a:custGeom>
            <a:avLst/>
            <a:gdLst>
              <a:gd name="connsiteX0" fmla="*/ 0 w 1211646"/>
              <a:gd name="connsiteY0" fmla="*/ 0 h 1015663"/>
              <a:gd name="connsiteX1" fmla="*/ 391766 w 1211646"/>
              <a:gd name="connsiteY1" fmla="*/ 0 h 1015663"/>
              <a:gd name="connsiteX2" fmla="*/ 807764 w 1211646"/>
              <a:gd name="connsiteY2" fmla="*/ 0 h 1015663"/>
              <a:gd name="connsiteX3" fmla="*/ 1211646 w 1211646"/>
              <a:gd name="connsiteY3" fmla="*/ 0 h 1015663"/>
              <a:gd name="connsiteX4" fmla="*/ 1211646 w 1211646"/>
              <a:gd name="connsiteY4" fmla="*/ 517988 h 1015663"/>
              <a:gd name="connsiteX5" fmla="*/ 1211646 w 1211646"/>
              <a:gd name="connsiteY5" fmla="*/ 1015663 h 1015663"/>
              <a:gd name="connsiteX6" fmla="*/ 795648 w 1211646"/>
              <a:gd name="connsiteY6" fmla="*/ 1015663 h 1015663"/>
              <a:gd name="connsiteX7" fmla="*/ 379649 w 1211646"/>
              <a:gd name="connsiteY7" fmla="*/ 1015663 h 1015663"/>
              <a:gd name="connsiteX8" fmla="*/ 0 w 1211646"/>
              <a:gd name="connsiteY8" fmla="*/ 1015663 h 1015663"/>
              <a:gd name="connsiteX9" fmla="*/ 0 w 1211646"/>
              <a:gd name="connsiteY9" fmla="*/ 497675 h 1015663"/>
              <a:gd name="connsiteX10" fmla="*/ 0 w 1211646"/>
              <a:gd name="connsiteY10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1646" h="1015663" fill="none" extrusionOk="0">
                <a:moveTo>
                  <a:pt x="0" y="0"/>
                </a:moveTo>
                <a:cubicBezTo>
                  <a:pt x="94539" y="-24706"/>
                  <a:pt x="274154" y="2633"/>
                  <a:pt x="391766" y="0"/>
                </a:cubicBezTo>
                <a:cubicBezTo>
                  <a:pt x="509378" y="-2633"/>
                  <a:pt x="688592" y="13233"/>
                  <a:pt x="807764" y="0"/>
                </a:cubicBezTo>
                <a:cubicBezTo>
                  <a:pt x="926936" y="-13233"/>
                  <a:pt x="1066684" y="33554"/>
                  <a:pt x="1211646" y="0"/>
                </a:cubicBezTo>
                <a:cubicBezTo>
                  <a:pt x="1234877" y="254465"/>
                  <a:pt x="1190138" y="386528"/>
                  <a:pt x="1211646" y="517988"/>
                </a:cubicBezTo>
                <a:cubicBezTo>
                  <a:pt x="1233154" y="649448"/>
                  <a:pt x="1169701" y="880017"/>
                  <a:pt x="1211646" y="1015663"/>
                </a:cubicBezTo>
                <a:cubicBezTo>
                  <a:pt x="1036046" y="1024581"/>
                  <a:pt x="981328" y="967531"/>
                  <a:pt x="795648" y="1015663"/>
                </a:cubicBezTo>
                <a:cubicBezTo>
                  <a:pt x="609968" y="1063795"/>
                  <a:pt x="495710" y="999132"/>
                  <a:pt x="379649" y="1015663"/>
                </a:cubicBezTo>
                <a:cubicBezTo>
                  <a:pt x="263588" y="1032194"/>
                  <a:pt x="182686" y="1012701"/>
                  <a:pt x="0" y="1015663"/>
                </a:cubicBezTo>
                <a:cubicBezTo>
                  <a:pt x="-29263" y="828000"/>
                  <a:pt x="22417" y="750494"/>
                  <a:pt x="0" y="497675"/>
                </a:cubicBezTo>
                <a:cubicBezTo>
                  <a:pt x="-22417" y="244856"/>
                  <a:pt x="47695" y="223786"/>
                  <a:pt x="0" y="0"/>
                </a:cubicBezTo>
                <a:close/>
              </a:path>
              <a:path w="1211646" h="1015663" stroke="0" extrusionOk="0">
                <a:moveTo>
                  <a:pt x="0" y="0"/>
                </a:moveTo>
                <a:cubicBezTo>
                  <a:pt x="85012" y="-33679"/>
                  <a:pt x="194626" y="34580"/>
                  <a:pt x="379649" y="0"/>
                </a:cubicBezTo>
                <a:cubicBezTo>
                  <a:pt x="564672" y="-34580"/>
                  <a:pt x="699095" y="4279"/>
                  <a:pt x="807764" y="0"/>
                </a:cubicBezTo>
                <a:cubicBezTo>
                  <a:pt x="916434" y="-4279"/>
                  <a:pt x="1105166" y="8722"/>
                  <a:pt x="1211646" y="0"/>
                </a:cubicBezTo>
                <a:cubicBezTo>
                  <a:pt x="1261327" y="157316"/>
                  <a:pt x="1180250" y="252627"/>
                  <a:pt x="1211646" y="487518"/>
                </a:cubicBezTo>
                <a:cubicBezTo>
                  <a:pt x="1243042" y="722409"/>
                  <a:pt x="1185039" y="875736"/>
                  <a:pt x="1211646" y="1015663"/>
                </a:cubicBezTo>
                <a:cubicBezTo>
                  <a:pt x="1131234" y="1016536"/>
                  <a:pt x="915629" y="995975"/>
                  <a:pt x="831997" y="1015663"/>
                </a:cubicBezTo>
                <a:cubicBezTo>
                  <a:pt x="748365" y="1035351"/>
                  <a:pt x="531187" y="1000434"/>
                  <a:pt x="440231" y="1015663"/>
                </a:cubicBezTo>
                <a:cubicBezTo>
                  <a:pt x="349275" y="1030892"/>
                  <a:pt x="139190" y="998695"/>
                  <a:pt x="0" y="1015663"/>
                </a:cubicBezTo>
                <a:cubicBezTo>
                  <a:pt x="-48785" y="784794"/>
                  <a:pt x="50681" y="729662"/>
                  <a:pt x="0" y="538301"/>
                </a:cubicBezTo>
                <a:cubicBezTo>
                  <a:pt x="-50681" y="346940"/>
                  <a:pt x="34877" y="186231"/>
                  <a:pt x="0" y="0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L" sz="9600" dirty="0" err="1">
                <a:latin typeface="Cavolini" panose="03000502040302020204" pitchFamily="66" charset="0"/>
                <a:cs typeface="Cavolini" panose="03000502040302020204" pitchFamily="66" charset="0"/>
              </a:rPr>
              <a:t>uai</a:t>
            </a:r>
            <a:r>
              <a:rPr lang="es-CL" sz="9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95FECA3A-A14A-C34A-BC80-0C995148E991}"/>
              </a:ext>
            </a:extLst>
          </p:cNvPr>
          <p:cNvSpPr txBox="1"/>
          <p:nvPr/>
        </p:nvSpPr>
        <p:spPr>
          <a:xfrm>
            <a:off x="3512451" y="7101104"/>
            <a:ext cx="2423292" cy="1631216"/>
          </a:xfrm>
          <a:custGeom>
            <a:avLst/>
            <a:gdLst>
              <a:gd name="connsiteX0" fmla="*/ 0 w 1211646"/>
              <a:gd name="connsiteY0" fmla="*/ 0 h 1015663"/>
              <a:gd name="connsiteX1" fmla="*/ 391766 w 1211646"/>
              <a:gd name="connsiteY1" fmla="*/ 0 h 1015663"/>
              <a:gd name="connsiteX2" fmla="*/ 807764 w 1211646"/>
              <a:gd name="connsiteY2" fmla="*/ 0 h 1015663"/>
              <a:gd name="connsiteX3" fmla="*/ 1211646 w 1211646"/>
              <a:gd name="connsiteY3" fmla="*/ 0 h 1015663"/>
              <a:gd name="connsiteX4" fmla="*/ 1211646 w 1211646"/>
              <a:gd name="connsiteY4" fmla="*/ 517988 h 1015663"/>
              <a:gd name="connsiteX5" fmla="*/ 1211646 w 1211646"/>
              <a:gd name="connsiteY5" fmla="*/ 1015663 h 1015663"/>
              <a:gd name="connsiteX6" fmla="*/ 795648 w 1211646"/>
              <a:gd name="connsiteY6" fmla="*/ 1015663 h 1015663"/>
              <a:gd name="connsiteX7" fmla="*/ 379649 w 1211646"/>
              <a:gd name="connsiteY7" fmla="*/ 1015663 h 1015663"/>
              <a:gd name="connsiteX8" fmla="*/ 0 w 1211646"/>
              <a:gd name="connsiteY8" fmla="*/ 1015663 h 1015663"/>
              <a:gd name="connsiteX9" fmla="*/ 0 w 1211646"/>
              <a:gd name="connsiteY9" fmla="*/ 497675 h 1015663"/>
              <a:gd name="connsiteX10" fmla="*/ 0 w 1211646"/>
              <a:gd name="connsiteY10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1646" h="1015663" fill="none" extrusionOk="0">
                <a:moveTo>
                  <a:pt x="0" y="0"/>
                </a:moveTo>
                <a:cubicBezTo>
                  <a:pt x="94539" y="-24706"/>
                  <a:pt x="274154" y="2633"/>
                  <a:pt x="391766" y="0"/>
                </a:cubicBezTo>
                <a:cubicBezTo>
                  <a:pt x="509378" y="-2633"/>
                  <a:pt x="688592" y="13233"/>
                  <a:pt x="807764" y="0"/>
                </a:cubicBezTo>
                <a:cubicBezTo>
                  <a:pt x="926936" y="-13233"/>
                  <a:pt x="1066684" y="33554"/>
                  <a:pt x="1211646" y="0"/>
                </a:cubicBezTo>
                <a:cubicBezTo>
                  <a:pt x="1234877" y="254465"/>
                  <a:pt x="1190138" y="386528"/>
                  <a:pt x="1211646" y="517988"/>
                </a:cubicBezTo>
                <a:cubicBezTo>
                  <a:pt x="1233154" y="649448"/>
                  <a:pt x="1169701" y="880017"/>
                  <a:pt x="1211646" y="1015663"/>
                </a:cubicBezTo>
                <a:cubicBezTo>
                  <a:pt x="1036046" y="1024581"/>
                  <a:pt x="981328" y="967531"/>
                  <a:pt x="795648" y="1015663"/>
                </a:cubicBezTo>
                <a:cubicBezTo>
                  <a:pt x="609968" y="1063795"/>
                  <a:pt x="495710" y="999132"/>
                  <a:pt x="379649" y="1015663"/>
                </a:cubicBezTo>
                <a:cubicBezTo>
                  <a:pt x="263588" y="1032194"/>
                  <a:pt x="182686" y="1012701"/>
                  <a:pt x="0" y="1015663"/>
                </a:cubicBezTo>
                <a:cubicBezTo>
                  <a:pt x="-29263" y="828000"/>
                  <a:pt x="22417" y="750494"/>
                  <a:pt x="0" y="497675"/>
                </a:cubicBezTo>
                <a:cubicBezTo>
                  <a:pt x="-22417" y="244856"/>
                  <a:pt x="47695" y="223786"/>
                  <a:pt x="0" y="0"/>
                </a:cubicBezTo>
                <a:close/>
              </a:path>
              <a:path w="1211646" h="1015663" stroke="0" extrusionOk="0">
                <a:moveTo>
                  <a:pt x="0" y="0"/>
                </a:moveTo>
                <a:cubicBezTo>
                  <a:pt x="85012" y="-33679"/>
                  <a:pt x="194626" y="34580"/>
                  <a:pt x="379649" y="0"/>
                </a:cubicBezTo>
                <a:cubicBezTo>
                  <a:pt x="564672" y="-34580"/>
                  <a:pt x="699095" y="4279"/>
                  <a:pt x="807764" y="0"/>
                </a:cubicBezTo>
                <a:cubicBezTo>
                  <a:pt x="916434" y="-4279"/>
                  <a:pt x="1105166" y="8722"/>
                  <a:pt x="1211646" y="0"/>
                </a:cubicBezTo>
                <a:cubicBezTo>
                  <a:pt x="1261327" y="157316"/>
                  <a:pt x="1180250" y="252627"/>
                  <a:pt x="1211646" y="487518"/>
                </a:cubicBezTo>
                <a:cubicBezTo>
                  <a:pt x="1243042" y="722409"/>
                  <a:pt x="1185039" y="875736"/>
                  <a:pt x="1211646" y="1015663"/>
                </a:cubicBezTo>
                <a:cubicBezTo>
                  <a:pt x="1131234" y="1016536"/>
                  <a:pt x="915629" y="995975"/>
                  <a:pt x="831997" y="1015663"/>
                </a:cubicBezTo>
                <a:cubicBezTo>
                  <a:pt x="748365" y="1035351"/>
                  <a:pt x="531187" y="1000434"/>
                  <a:pt x="440231" y="1015663"/>
                </a:cubicBezTo>
                <a:cubicBezTo>
                  <a:pt x="349275" y="1030892"/>
                  <a:pt x="139190" y="998695"/>
                  <a:pt x="0" y="1015663"/>
                </a:cubicBezTo>
                <a:cubicBezTo>
                  <a:pt x="-48785" y="784794"/>
                  <a:pt x="50681" y="729662"/>
                  <a:pt x="0" y="538301"/>
                </a:cubicBezTo>
                <a:cubicBezTo>
                  <a:pt x="-50681" y="346940"/>
                  <a:pt x="34877" y="186231"/>
                  <a:pt x="0" y="0"/>
                </a:cubicBezTo>
                <a:close/>
              </a:path>
            </a:pathLst>
          </a:custGeom>
          <a:solidFill>
            <a:srgbClr val="B8C7FB"/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L" sz="10000" dirty="0" err="1">
                <a:latin typeface="Cavolini" panose="03000502040302020204" pitchFamily="66" charset="0"/>
                <a:cs typeface="Cavolini" panose="03000502040302020204" pitchFamily="66" charset="0"/>
              </a:rPr>
              <a:t>eia</a:t>
            </a:r>
            <a:r>
              <a:rPr lang="es-CL" sz="10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C04006FF-4376-B54D-9A78-43813437379F}"/>
              </a:ext>
            </a:extLst>
          </p:cNvPr>
          <p:cNvSpPr txBox="1"/>
          <p:nvPr/>
        </p:nvSpPr>
        <p:spPr>
          <a:xfrm>
            <a:off x="6778082" y="7182084"/>
            <a:ext cx="2770854" cy="1569660"/>
          </a:xfrm>
          <a:custGeom>
            <a:avLst/>
            <a:gdLst>
              <a:gd name="connsiteX0" fmla="*/ 0 w 1211646"/>
              <a:gd name="connsiteY0" fmla="*/ 0 h 1015663"/>
              <a:gd name="connsiteX1" fmla="*/ 391766 w 1211646"/>
              <a:gd name="connsiteY1" fmla="*/ 0 h 1015663"/>
              <a:gd name="connsiteX2" fmla="*/ 807764 w 1211646"/>
              <a:gd name="connsiteY2" fmla="*/ 0 h 1015663"/>
              <a:gd name="connsiteX3" fmla="*/ 1211646 w 1211646"/>
              <a:gd name="connsiteY3" fmla="*/ 0 h 1015663"/>
              <a:gd name="connsiteX4" fmla="*/ 1211646 w 1211646"/>
              <a:gd name="connsiteY4" fmla="*/ 517988 h 1015663"/>
              <a:gd name="connsiteX5" fmla="*/ 1211646 w 1211646"/>
              <a:gd name="connsiteY5" fmla="*/ 1015663 h 1015663"/>
              <a:gd name="connsiteX6" fmla="*/ 795648 w 1211646"/>
              <a:gd name="connsiteY6" fmla="*/ 1015663 h 1015663"/>
              <a:gd name="connsiteX7" fmla="*/ 379649 w 1211646"/>
              <a:gd name="connsiteY7" fmla="*/ 1015663 h 1015663"/>
              <a:gd name="connsiteX8" fmla="*/ 0 w 1211646"/>
              <a:gd name="connsiteY8" fmla="*/ 1015663 h 1015663"/>
              <a:gd name="connsiteX9" fmla="*/ 0 w 1211646"/>
              <a:gd name="connsiteY9" fmla="*/ 497675 h 1015663"/>
              <a:gd name="connsiteX10" fmla="*/ 0 w 1211646"/>
              <a:gd name="connsiteY10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1646" h="1015663" fill="none" extrusionOk="0">
                <a:moveTo>
                  <a:pt x="0" y="0"/>
                </a:moveTo>
                <a:cubicBezTo>
                  <a:pt x="94539" y="-24706"/>
                  <a:pt x="274154" y="2633"/>
                  <a:pt x="391766" y="0"/>
                </a:cubicBezTo>
                <a:cubicBezTo>
                  <a:pt x="509378" y="-2633"/>
                  <a:pt x="688592" y="13233"/>
                  <a:pt x="807764" y="0"/>
                </a:cubicBezTo>
                <a:cubicBezTo>
                  <a:pt x="926936" y="-13233"/>
                  <a:pt x="1066684" y="33554"/>
                  <a:pt x="1211646" y="0"/>
                </a:cubicBezTo>
                <a:cubicBezTo>
                  <a:pt x="1234877" y="254465"/>
                  <a:pt x="1190138" y="386528"/>
                  <a:pt x="1211646" y="517988"/>
                </a:cubicBezTo>
                <a:cubicBezTo>
                  <a:pt x="1233154" y="649448"/>
                  <a:pt x="1169701" y="880017"/>
                  <a:pt x="1211646" y="1015663"/>
                </a:cubicBezTo>
                <a:cubicBezTo>
                  <a:pt x="1036046" y="1024581"/>
                  <a:pt x="981328" y="967531"/>
                  <a:pt x="795648" y="1015663"/>
                </a:cubicBezTo>
                <a:cubicBezTo>
                  <a:pt x="609968" y="1063795"/>
                  <a:pt x="495710" y="999132"/>
                  <a:pt x="379649" y="1015663"/>
                </a:cubicBezTo>
                <a:cubicBezTo>
                  <a:pt x="263588" y="1032194"/>
                  <a:pt x="182686" y="1012701"/>
                  <a:pt x="0" y="1015663"/>
                </a:cubicBezTo>
                <a:cubicBezTo>
                  <a:pt x="-29263" y="828000"/>
                  <a:pt x="22417" y="750494"/>
                  <a:pt x="0" y="497675"/>
                </a:cubicBezTo>
                <a:cubicBezTo>
                  <a:pt x="-22417" y="244856"/>
                  <a:pt x="47695" y="223786"/>
                  <a:pt x="0" y="0"/>
                </a:cubicBezTo>
                <a:close/>
              </a:path>
              <a:path w="1211646" h="1015663" stroke="0" extrusionOk="0">
                <a:moveTo>
                  <a:pt x="0" y="0"/>
                </a:moveTo>
                <a:cubicBezTo>
                  <a:pt x="85012" y="-33679"/>
                  <a:pt x="194626" y="34580"/>
                  <a:pt x="379649" y="0"/>
                </a:cubicBezTo>
                <a:cubicBezTo>
                  <a:pt x="564672" y="-34580"/>
                  <a:pt x="699095" y="4279"/>
                  <a:pt x="807764" y="0"/>
                </a:cubicBezTo>
                <a:cubicBezTo>
                  <a:pt x="916434" y="-4279"/>
                  <a:pt x="1105166" y="8722"/>
                  <a:pt x="1211646" y="0"/>
                </a:cubicBezTo>
                <a:cubicBezTo>
                  <a:pt x="1261327" y="157316"/>
                  <a:pt x="1180250" y="252627"/>
                  <a:pt x="1211646" y="487518"/>
                </a:cubicBezTo>
                <a:cubicBezTo>
                  <a:pt x="1243042" y="722409"/>
                  <a:pt x="1185039" y="875736"/>
                  <a:pt x="1211646" y="1015663"/>
                </a:cubicBezTo>
                <a:cubicBezTo>
                  <a:pt x="1131234" y="1016536"/>
                  <a:pt x="915629" y="995975"/>
                  <a:pt x="831997" y="1015663"/>
                </a:cubicBezTo>
                <a:cubicBezTo>
                  <a:pt x="748365" y="1035351"/>
                  <a:pt x="531187" y="1000434"/>
                  <a:pt x="440231" y="1015663"/>
                </a:cubicBezTo>
                <a:cubicBezTo>
                  <a:pt x="349275" y="1030892"/>
                  <a:pt x="139190" y="998695"/>
                  <a:pt x="0" y="1015663"/>
                </a:cubicBezTo>
                <a:cubicBezTo>
                  <a:pt x="-48785" y="784794"/>
                  <a:pt x="50681" y="729662"/>
                  <a:pt x="0" y="538301"/>
                </a:cubicBezTo>
                <a:cubicBezTo>
                  <a:pt x="-50681" y="346940"/>
                  <a:pt x="34877" y="186231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L" sz="9600" dirty="0" err="1">
                <a:latin typeface="Cavolini" panose="03000502040302020204" pitchFamily="66" charset="0"/>
                <a:cs typeface="Cavolini" panose="03000502040302020204" pitchFamily="66" charset="0"/>
              </a:rPr>
              <a:t>uao</a:t>
            </a:r>
            <a:r>
              <a:rPr lang="es-CL" sz="9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098679A4-9370-3949-82E9-34659CAE1919}"/>
              </a:ext>
            </a:extLst>
          </p:cNvPr>
          <p:cNvSpPr txBox="1"/>
          <p:nvPr/>
        </p:nvSpPr>
        <p:spPr>
          <a:xfrm>
            <a:off x="10657637" y="7187973"/>
            <a:ext cx="2423292" cy="1631216"/>
          </a:xfrm>
          <a:custGeom>
            <a:avLst/>
            <a:gdLst>
              <a:gd name="connsiteX0" fmla="*/ 0 w 1211646"/>
              <a:gd name="connsiteY0" fmla="*/ 0 h 1015663"/>
              <a:gd name="connsiteX1" fmla="*/ 391766 w 1211646"/>
              <a:gd name="connsiteY1" fmla="*/ 0 h 1015663"/>
              <a:gd name="connsiteX2" fmla="*/ 807764 w 1211646"/>
              <a:gd name="connsiteY2" fmla="*/ 0 h 1015663"/>
              <a:gd name="connsiteX3" fmla="*/ 1211646 w 1211646"/>
              <a:gd name="connsiteY3" fmla="*/ 0 h 1015663"/>
              <a:gd name="connsiteX4" fmla="*/ 1211646 w 1211646"/>
              <a:gd name="connsiteY4" fmla="*/ 517988 h 1015663"/>
              <a:gd name="connsiteX5" fmla="*/ 1211646 w 1211646"/>
              <a:gd name="connsiteY5" fmla="*/ 1015663 h 1015663"/>
              <a:gd name="connsiteX6" fmla="*/ 795648 w 1211646"/>
              <a:gd name="connsiteY6" fmla="*/ 1015663 h 1015663"/>
              <a:gd name="connsiteX7" fmla="*/ 379649 w 1211646"/>
              <a:gd name="connsiteY7" fmla="*/ 1015663 h 1015663"/>
              <a:gd name="connsiteX8" fmla="*/ 0 w 1211646"/>
              <a:gd name="connsiteY8" fmla="*/ 1015663 h 1015663"/>
              <a:gd name="connsiteX9" fmla="*/ 0 w 1211646"/>
              <a:gd name="connsiteY9" fmla="*/ 497675 h 1015663"/>
              <a:gd name="connsiteX10" fmla="*/ 0 w 1211646"/>
              <a:gd name="connsiteY10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1646" h="1015663" fill="none" extrusionOk="0">
                <a:moveTo>
                  <a:pt x="0" y="0"/>
                </a:moveTo>
                <a:cubicBezTo>
                  <a:pt x="94539" y="-24706"/>
                  <a:pt x="274154" y="2633"/>
                  <a:pt x="391766" y="0"/>
                </a:cubicBezTo>
                <a:cubicBezTo>
                  <a:pt x="509378" y="-2633"/>
                  <a:pt x="688592" y="13233"/>
                  <a:pt x="807764" y="0"/>
                </a:cubicBezTo>
                <a:cubicBezTo>
                  <a:pt x="926936" y="-13233"/>
                  <a:pt x="1066684" y="33554"/>
                  <a:pt x="1211646" y="0"/>
                </a:cubicBezTo>
                <a:cubicBezTo>
                  <a:pt x="1234877" y="254465"/>
                  <a:pt x="1190138" y="386528"/>
                  <a:pt x="1211646" y="517988"/>
                </a:cubicBezTo>
                <a:cubicBezTo>
                  <a:pt x="1233154" y="649448"/>
                  <a:pt x="1169701" y="880017"/>
                  <a:pt x="1211646" y="1015663"/>
                </a:cubicBezTo>
                <a:cubicBezTo>
                  <a:pt x="1036046" y="1024581"/>
                  <a:pt x="981328" y="967531"/>
                  <a:pt x="795648" y="1015663"/>
                </a:cubicBezTo>
                <a:cubicBezTo>
                  <a:pt x="609968" y="1063795"/>
                  <a:pt x="495710" y="999132"/>
                  <a:pt x="379649" y="1015663"/>
                </a:cubicBezTo>
                <a:cubicBezTo>
                  <a:pt x="263588" y="1032194"/>
                  <a:pt x="182686" y="1012701"/>
                  <a:pt x="0" y="1015663"/>
                </a:cubicBezTo>
                <a:cubicBezTo>
                  <a:pt x="-29263" y="828000"/>
                  <a:pt x="22417" y="750494"/>
                  <a:pt x="0" y="497675"/>
                </a:cubicBezTo>
                <a:cubicBezTo>
                  <a:pt x="-22417" y="244856"/>
                  <a:pt x="47695" y="223786"/>
                  <a:pt x="0" y="0"/>
                </a:cubicBezTo>
                <a:close/>
              </a:path>
              <a:path w="1211646" h="1015663" stroke="0" extrusionOk="0">
                <a:moveTo>
                  <a:pt x="0" y="0"/>
                </a:moveTo>
                <a:cubicBezTo>
                  <a:pt x="85012" y="-33679"/>
                  <a:pt x="194626" y="34580"/>
                  <a:pt x="379649" y="0"/>
                </a:cubicBezTo>
                <a:cubicBezTo>
                  <a:pt x="564672" y="-34580"/>
                  <a:pt x="699095" y="4279"/>
                  <a:pt x="807764" y="0"/>
                </a:cubicBezTo>
                <a:cubicBezTo>
                  <a:pt x="916434" y="-4279"/>
                  <a:pt x="1105166" y="8722"/>
                  <a:pt x="1211646" y="0"/>
                </a:cubicBezTo>
                <a:cubicBezTo>
                  <a:pt x="1261327" y="157316"/>
                  <a:pt x="1180250" y="252627"/>
                  <a:pt x="1211646" y="487518"/>
                </a:cubicBezTo>
                <a:cubicBezTo>
                  <a:pt x="1243042" y="722409"/>
                  <a:pt x="1185039" y="875736"/>
                  <a:pt x="1211646" y="1015663"/>
                </a:cubicBezTo>
                <a:cubicBezTo>
                  <a:pt x="1131234" y="1016536"/>
                  <a:pt x="915629" y="995975"/>
                  <a:pt x="831997" y="1015663"/>
                </a:cubicBezTo>
                <a:cubicBezTo>
                  <a:pt x="748365" y="1035351"/>
                  <a:pt x="531187" y="1000434"/>
                  <a:pt x="440231" y="1015663"/>
                </a:cubicBezTo>
                <a:cubicBezTo>
                  <a:pt x="349275" y="1030892"/>
                  <a:pt x="139190" y="998695"/>
                  <a:pt x="0" y="1015663"/>
                </a:cubicBezTo>
                <a:cubicBezTo>
                  <a:pt x="-48785" y="784794"/>
                  <a:pt x="50681" y="729662"/>
                  <a:pt x="0" y="538301"/>
                </a:cubicBezTo>
                <a:cubicBezTo>
                  <a:pt x="-50681" y="346940"/>
                  <a:pt x="34877" y="186231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L" sz="10000" dirty="0" err="1">
                <a:latin typeface="Cavolini" panose="03000502040302020204" pitchFamily="66" charset="0"/>
                <a:cs typeface="Cavolini" panose="03000502040302020204" pitchFamily="66" charset="0"/>
              </a:rPr>
              <a:t>ioe</a:t>
            </a:r>
            <a:r>
              <a:rPr lang="es-CL" sz="10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0CA0304B-7AD5-3C9C-6FBC-E04567E2FC33}"/>
                  </a:ext>
                </a:extLst>
              </p14:cNvPr>
              <p14:cNvContentPartPr/>
              <p14:nvPr/>
            </p14:nvContentPartPr>
            <p14:xfrm>
              <a:off x="12185280" y="1680840"/>
              <a:ext cx="4979160" cy="245844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0CA0304B-7AD5-3C9C-6FBC-E04567E2FC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75920" y="1671480"/>
                <a:ext cx="4997880" cy="247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5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 animBg="1"/>
      <p:bldP spid="650" grpId="0" animBg="1"/>
      <p:bldP spid="2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35335"/>
            <a:ext cx="16230600" cy="8871284"/>
            <a:chOff x="0" y="0"/>
            <a:chExt cx="3607683" cy="197187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584823" cy="1943939"/>
            </a:xfrm>
            <a:custGeom>
              <a:avLst/>
              <a:gdLst/>
              <a:ahLst/>
              <a:cxnLst/>
              <a:rect l="l" t="t" r="r" b="b"/>
              <a:pathLst>
                <a:path w="3584823" h="1943939">
                  <a:moveTo>
                    <a:pt x="3584823" y="1943939"/>
                  </a:moveTo>
                  <a:lnTo>
                    <a:pt x="0" y="1936319"/>
                  </a:lnTo>
                  <a:lnTo>
                    <a:pt x="0" y="687436"/>
                  </a:lnTo>
                  <a:lnTo>
                    <a:pt x="17780" y="19050"/>
                  </a:lnTo>
                  <a:lnTo>
                    <a:pt x="1785525" y="0"/>
                  </a:lnTo>
                  <a:lnTo>
                    <a:pt x="356577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3614033" cy="1970609"/>
            </a:xfrm>
            <a:custGeom>
              <a:avLst/>
              <a:gdLst/>
              <a:ahLst/>
              <a:cxnLst/>
              <a:rect l="l" t="t" r="r" b="b"/>
              <a:pathLst>
                <a:path w="3614033" h="1970609">
                  <a:moveTo>
                    <a:pt x="3579743" y="21590"/>
                  </a:moveTo>
                  <a:cubicBezTo>
                    <a:pt x="3581013" y="34290"/>
                    <a:pt x="3581013" y="44450"/>
                    <a:pt x="3582283" y="54610"/>
                  </a:cubicBezTo>
                  <a:cubicBezTo>
                    <a:pt x="3584823" y="92882"/>
                    <a:pt x="3586093" y="134210"/>
                    <a:pt x="3588633" y="174062"/>
                  </a:cubicBezTo>
                  <a:cubicBezTo>
                    <a:pt x="3588633" y="231626"/>
                    <a:pt x="3601333" y="1366669"/>
                    <a:pt x="3607683" y="1424233"/>
                  </a:cubicBezTo>
                  <a:cubicBezTo>
                    <a:pt x="3614033" y="1511317"/>
                    <a:pt x="3610223" y="1599877"/>
                    <a:pt x="3610223" y="1686961"/>
                  </a:cubicBezTo>
                  <a:cubicBezTo>
                    <a:pt x="3610223" y="1763713"/>
                    <a:pt x="3611493" y="1834561"/>
                    <a:pt x="3612763" y="1909649"/>
                  </a:cubicBezTo>
                  <a:cubicBezTo>
                    <a:pt x="3612763" y="1931239"/>
                    <a:pt x="3612763" y="1945209"/>
                    <a:pt x="3612763" y="1969339"/>
                  </a:cubicBezTo>
                  <a:cubicBezTo>
                    <a:pt x="3589904" y="1969339"/>
                    <a:pt x="3569583" y="1970609"/>
                    <a:pt x="3543102" y="1969339"/>
                  </a:cubicBezTo>
                  <a:cubicBezTo>
                    <a:pt x="3362633" y="1964259"/>
                    <a:pt x="3179388" y="1970609"/>
                    <a:pt x="2998919" y="1965529"/>
                  </a:cubicBezTo>
                  <a:cubicBezTo>
                    <a:pt x="2890637" y="1961719"/>
                    <a:pt x="2785132" y="1964259"/>
                    <a:pt x="2676851" y="1961719"/>
                  </a:cubicBezTo>
                  <a:cubicBezTo>
                    <a:pt x="2626875" y="1960449"/>
                    <a:pt x="2576899" y="1959179"/>
                    <a:pt x="2526923" y="1957909"/>
                  </a:cubicBezTo>
                  <a:cubicBezTo>
                    <a:pt x="2496382" y="1957909"/>
                    <a:pt x="2468618" y="1959179"/>
                    <a:pt x="2438077" y="1959179"/>
                  </a:cubicBezTo>
                  <a:cubicBezTo>
                    <a:pt x="2360337" y="1957909"/>
                    <a:pt x="2146550" y="1959179"/>
                    <a:pt x="2068810" y="1957909"/>
                  </a:cubicBezTo>
                  <a:cubicBezTo>
                    <a:pt x="2013281" y="1956639"/>
                    <a:pt x="902703" y="1965529"/>
                    <a:pt x="847174" y="1964259"/>
                  </a:cubicBezTo>
                  <a:cubicBezTo>
                    <a:pt x="833292" y="1964259"/>
                    <a:pt x="816633" y="1965529"/>
                    <a:pt x="802751" y="1965529"/>
                  </a:cubicBezTo>
                  <a:cubicBezTo>
                    <a:pt x="769433" y="1965529"/>
                    <a:pt x="738892" y="1966799"/>
                    <a:pt x="705575" y="1966799"/>
                  </a:cubicBezTo>
                  <a:cubicBezTo>
                    <a:pt x="622282" y="1966799"/>
                    <a:pt x="541765" y="1965529"/>
                    <a:pt x="458471" y="1964259"/>
                  </a:cubicBezTo>
                  <a:cubicBezTo>
                    <a:pt x="408495" y="1962989"/>
                    <a:pt x="358519" y="1961719"/>
                    <a:pt x="311320" y="1960449"/>
                  </a:cubicBezTo>
                  <a:cubicBezTo>
                    <a:pt x="222474" y="1959179"/>
                    <a:pt x="133627" y="1957909"/>
                    <a:pt x="48260" y="1957909"/>
                  </a:cubicBezTo>
                  <a:cubicBezTo>
                    <a:pt x="38100" y="1957909"/>
                    <a:pt x="29210" y="1957909"/>
                    <a:pt x="19050" y="1956639"/>
                  </a:cubicBezTo>
                  <a:cubicBezTo>
                    <a:pt x="10160" y="1955369"/>
                    <a:pt x="5080" y="1949019"/>
                    <a:pt x="7620" y="1940129"/>
                  </a:cubicBezTo>
                  <a:cubicBezTo>
                    <a:pt x="16510" y="1908361"/>
                    <a:pt x="12700" y="1871461"/>
                    <a:pt x="11430" y="1833085"/>
                  </a:cubicBezTo>
                  <a:cubicBezTo>
                    <a:pt x="10160" y="1754857"/>
                    <a:pt x="6350" y="1678105"/>
                    <a:pt x="7620" y="1599877"/>
                  </a:cubicBezTo>
                  <a:cubicBezTo>
                    <a:pt x="5080" y="1502461"/>
                    <a:pt x="0" y="296570"/>
                    <a:pt x="7620" y="197678"/>
                  </a:cubicBezTo>
                  <a:cubicBezTo>
                    <a:pt x="8890" y="178490"/>
                    <a:pt x="7620" y="157826"/>
                    <a:pt x="8890" y="138638"/>
                  </a:cubicBezTo>
                  <a:cubicBezTo>
                    <a:pt x="10160" y="107642"/>
                    <a:pt x="12700" y="7369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216" y="30480"/>
                    <a:pt x="108639" y="29210"/>
                  </a:cubicBezTo>
                  <a:cubicBezTo>
                    <a:pt x="183603" y="25400"/>
                    <a:pt x="258567" y="22860"/>
                    <a:pt x="336308" y="20320"/>
                  </a:cubicBezTo>
                  <a:cubicBezTo>
                    <a:pt x="389060" y="17780"/>
                    <a:pt x="441813" y="16510"/>
                    <a:pt x="491789" y="13970"/>
                  </a:cubicBezTo>
                  <a:cubicBezTo>
                    <a:pt x="541765" y="11430"/>
                    <a:pt x="594517" y="8890"/>
                    <a:pt x="644493" y="8890"/>
                  </a:cubicBezTo>
                  <a:cubicBezTo>
                    <a:pt x="700022" y="7620"/>
                    <a:pt x="755551" y="10160"/>
                    <a:pt x="811080" y="8890"/>
                  </a:cubicBezTo>
                  <a:cubicBezTo>
                    <a:pt x="880491" y="8890"/>
                    <a:pt x="2138221" y="6350"/>
                    <a:pt x="2207632" y="5080"/>
                  </a:cubicBezTo>
                  <a:cubicBezTo>
                    <a:pt x="2274267" y="3810"/>
                    <a:pt x="2340901" y="2540"/>
                    <a:pt x="2410312" y="2540"/>
                  </a:cubicBezTo>
                  <a:cubicBezTo>
                    <a:pt x="2524147" y="1270"/>
                    <a:pt x="2635205" y="0"/>
                    <a:pt x="2749039" y="0"/>
                  </a:cubicBezTo>
                  <a:cubicBezTo>
                    <a:pt x="2796238" y="0"/>
                    <a:pt x="2846214" y="2540"/>
                    <a:pt x="2893414" y="2540"/>
                  </a:cubicBezTo>
                  <a:cubicBezTo>
                    <a:pt x="3023907" y="3810"/>
                    <a:pt x="3157176" y="5080"/>
                    <a:pt x="3287669" y="7620"/>
                  </a:cubicBezTo>
                  <a:cubicBezTo>
                    <a:pt x="3357080" y="8890"/>
                    <a:pt x="3426491" y="12700"/>
                    <a:pt x="3495903" y="16510"/>
                  </a:cubicBezTo>
                  <a:cubicBezTo>
                    <a:pt x="3512561" y="16510"/>
                    <a:pt x="3529220" y="16510"/>
                    <a:pt x="3543102" y="16510"/>
                  </a:cubicBezTo>
                  <a:cubicBezTo>
                    <a:pt x="3560693" y="17780"/>
                    <a:pt x="3569583" y="20320"/>
                    <a:pt x="3579743" y="21590"/>
                  </a:cubicBezTo>
                  <a:close/>
                  <a:moveTo>
                    <a:pt x="3589904" y="1952829"/>
                  </a:moveTo>
                  <a:cubicBezTo>
                    <a:pt x="3591173" y="1936319"/>
                    <a:pt x="3592443" y="1923619"/>
                    <a:pt x="3592443" y="1910919"/>
                  </a:cubicBezTo>
                  <a:cubicBezTo>
                    <a:pt x="3591173" y="1827181"/>
                    <a:pt x="3589904" y="1748953"/>
                    <a:pt x="3589904" y="1664821"/>
                  </a:cubicBezTo>
                  <a:cubicBezTo>
                    <a:pt x="3589904" y="1626445"/>
                    <a:pt x="3592443" y="1588069"/>
                    <a:pt x="3591173" y="1549693"/>
                  </a:cubicBezTo>
                  <a:cubicBezTo>
                    <a:pt x="3591173" y="1514269"/>
                    <a:pt x="3589904" y="1477369"/>
                    <a:pt x="3588633" y="1441945"/>
                  </a:cubicBezTo>
                  <a:cubicBezTo>
                    <a:pt x="3583554" y="1387333"/>
                    <a:pt x="3572123" y="256718"/>
                    <a:pt x="3572123" y="202106"/>
                  </a:cubicBezTo>
                  <a:cubicBezTo>
                    <a:pt x="3569583" y="156350"/>
                    <a:pt x="3567043" y="109118"/>
                    <a:pt x="3564504" y="63500"/>
                  </a:cubicBezTo>
                  <a:cubicBezTo>
                    <a:pt x="3563233" y="44450"/>
                    <a:pt x="3561963" y="43180"/>
                    <a:pt x="3534773" y="41910"/>
                  </a:cubicBezTo>
                  <a:cubicBezTo>
                    <a:pt x="3526443" y="41910"/>
                    <a:pt x="3520891" y="41910"/>
                    <a:pt x="3512561" y="40640"/>
                  </a:cubicBezTo>
                  <a:cubicBezTo>
                    <a:pt x="3443150" y="36830"/>
                    <a:pt x="3370963" y="31750"/>
                    <a:pt x="3301551" y="30480"/>
                  </a:cubicBezTo>
                  <a:cubicBezTo>
                    <a:pt x="3132188" y="26670"/>
                    <a:pt x="2960049" y="25400"/>
                    <a:pt x="2790686" y="22860"/>
                  </a:cubicBezTo>
                  <a:cubicBezTo>
                    <a:pt x="2765698" y="22860"/>
                    <a:pt x="2737933" y="22860"/>
                    <a:pt x="2712945" y="22860"/>
                  </a:cubicBezTo>
                  <a:cubicBezTo>
                    <a:pt x="2671298" y="22860"/>
                    <a:pt x="2629652" y="22860"/>
                    <a:pt x="2590782" y="22860"/>
                  </a:cubicBezTo>
                  <a:cubicBezTo>
                    <a:pt x="2501935" y="22860"/>
                    <a:pt x="2413089" y="22860"/>
                    <a:pt x="2327019" y="24130"/>
                  </a:cubicBezTo>
                  <a:cubicBezTo>
                    <a:pt x="2252055" y="25400"/>
                    <a:pt x="988772" y="29210"/>
                    <a:pt x="913809" y="29210"/>
                  </a:cubicBezTo>
                  <a:cubicBezTo>
                    <a:pt x="791645" y="29210"/>
                    <a:pt x="669481" y="26670"/>
                    <a:pt x="547318" y="33020"/>
                  </a:cubicBezTo>
                  <a:cubicBezTo>
                    <a:pt x="483459" y="36830"/>
                    <a:pt x="422378" y="36830"/>
                    <a:pt x="361296" y="38100"/>
                  </a:cubicBezTo>
                  <a:cubicBezTo>
                    <a:pt x="255791" y="41910"/>
                    <a:pt x="150286" y="45720"/>
                    <a:pt x="49530" y="50800"/>
                  </a:cubicBezTo>
                  <a:cubicBezTo>
                    <a:pt x="36830" y="50800"/>
                    <a:pt x="34290" y="53340"/>
                    <a:pt x="33020" y="69266"/>
                  </a:cubicBezTo>
                  <a:cubicBezTo>
                    <a:pt x="31750" y="95834"/>
                    <a:pt x="31750" y="122402"/>
                    <a:pt x="30480" y="148970"/>
                  </a:cubicBezTo>
                  <a:cubicBezTo>
                    <a:pt x="29210" y="193250"/>
                    <a:pt x="26670" y="236054"/>
                    <a:pt x="25400" y="280334"/>
                  </a:cubicBezTo>
                  <a:cubicBezTo>
                    <a:pt x="20320" y="327566"/>
                    <a:pt x="26670" y="1481797"/>
                    <a:pt x="29210" y="1529029"/>
                  </a:cubicBezTo>
                  <a:cubicBezTo>
                    <a:pt x="29210" y="1579213"/>
                    <a:pt x="29210" y="1630873"/>
                    <a:pt x="30480" y="1681057"/>
                  </a:cubicBezTo>
                  <a:cubicBezTo>
                    <a:pt x="30480" y="1717957"/>
                    <a:pt x="33020" y="1754857"/>
                    <a:pt x="33020" y="1791757"/>
                  </a:cubicBezTo>
                  <a:cubicBezTo>
                    <a:pt x="33020" y="1831609"/>
                    <a:pt x="33020" y="1871461"/>
                    <a:pt x="31750" y="1910919"/>
                  </a:cubicBezTo>
                  <a:cubicBezTo>
                    <a:pt x="31750" y="1914729"/>
                    <a:pt x="31750" y="1917269"/>
                    <a:pt x="31750" y="1921079"/>
                  </a:cubicBezTo>
                  <a:cubicBezTo>
                    <a:pt x="31750" y="1931239"/>
                    <a:pt x="35560" y="1935049"/>
                    <a:pt x="44450" y="1935049"/>
                  </a:cubicBezTo>
                  <a:cubicBezTo>
                    <a:pt x="69769" y="1935049"/>
                    <a:pt x="108639" y="1936319"/>
                    <a:pt x="144733" y="1936319"/>
                  </a:cubicBezTo>
                  <a:cubicBezTo>
                    <a:pt x="197486" y="1936319"/>
                    <a:pt x="253014" y="1933779"/>
                    <a:pt x="305767" y="1936319"/>
                  </a:cubicBezTo>
                  <a:cubicBezTo>
                    <a:pt x="391837" y="1940129"/>
                    <a:pt x="477907" y="1942669"/>
                    <a:pt x="563976" y="1941399"/>
                  </a:cubicBezTo>
                  <a:cubicBezTo>
                    <a:pt x="619505" y="1940129"/>
                    <a:pt x="672258" y="1942669"/>
                    <a:pt x="727787" y="1942669"/>
                  </a:cubicBezTo>
                  <a:cubicBezTo>
                    <a:pt x="808304" y="1942669"/>
                    <a:pt x="888820" y="1941399"/>
                    <a:pt x="969337" y="1942669"/>
                  </a:cubicBezTo>
                  <a:cubicBezTo>
                    <a:pt x="1088724" y="1943939"/>
                    <a:pt x="2399207" y="1933779"/>
                    <a:pt x="2521370" y="1936319"/>
                  </a:cubicBezTo>
                  <a:cubicBezTo>
                    <a:pt x="2574123" y="1937589"/>
                    <a:pt x="2626875" y="1938859"/>
                    <a:pt x="2676851" y="1938859"/>
                  </a:cubicBezTo>
                  <a:cubicBezTo>
                    <a:pt x="2768474" y="1941399"/>
                    <a:pt x="2857320" y="1937589"/>
                    <a:pt x="2948943" y="1941399"/>
                  </a:cubicBezTo>
                  <a:cubicBezTo>
                    <a:pt x="3023907" y="1943939"/>
                    <a:pt x="3098871" y="1943939"/>
                    <a:pt x="3173835" y="1946479"/>
                  </a:cubicBezTo>
                  <a:cubicBezTo>
                    <a:pt x="3284893" y="1950289"/>
                    <a:pt x="3395951" y="1952829"/>
                    <a:pt x="3507009" y="1954099"/>
                  </a:cubicBezTo>
                  <a:cubicBezTo>
                    <a:pt x="3548655" y="1954099"/>
                    <a:pt x="3569583" y="1952829"/>
                    <a:pt x="3589904" y="19528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982991" y="3113696"/>
            <a:ext cx="16230600" cy="1256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44"/>
              </a:lnSpc>
            </a:pPr>
            <a:r>
              <a:rPr lang="en-US" sz="7532" dirty="0" err="1">
                <a:solidFill>
                  <a:srgbClr val="E397C1"/>
                </a:solidFill>
                <a:latin typeface="Sergio Trendy"/>
              </a:rPr>
              <a:t>Trabajo</a:t>
            </a:r>
            <a:r>
              <a:rPr lang="en-US" sz="7532" dirty="0">
                <a:solidFill>
                  <a:srgbClr val="E397C1"/>
                </a:solidFill>
                <a:latin typeface="Sergio Trendy"/>
              </a:rPr>
              <a:t> individual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303" b="31353"/>
          <a:stretch>
            <a:fillRect/>
          </a:stretch>
        </p:blipFill>
        <p:spPr>
          <a:xfrm>
            <a:off x="14634585" y="7121464"/>
            <a:ext cx="2624715" cy="25851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94652" y="7377723"/>
            <a:ext cx="2030313" cy="188057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59433">
            <a:off x="275490" y="440443"/>
            <a:ext cx="1962805" cy="18878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59481">
            <a:off x="15508602" y="228627"/>
            <a:ext cx="2101648" cy="2017582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384301" y="7976478"/>
            <a:ext cx="12968774" cy="0"/>
          </a:xfrm>
          <a:prstGeom prst="line">
            <a:avLst/>
          </a:prstGeom>
          <a:ln w="123825" cap="flat">
            <a:solidFill>
              <a:srgbClr val="FEFFA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6B97575-ABD9-47C4-F8CA-7FCC99D96974}"/>
              </a:ext>
            </a:extLst>
          </p:cNvPr>
          <p:cNvSpPr txBox="1"/>
          <p:nvPr/>
        </p:nvSpPr>
        <p:spPr>
          <a:xfrm>
            <a:off x="2438857" y="5212964"/>
            <a:ext cx="12913421" cy="756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2"/>
              </a:lnSpc>
              <a:spcBef>
                <a:spcPct val="0"/>
              </a:spcBef>
            </a:pPr>
            <a:r>
              <a:rPr lang="en-US" sz="4566" dirty="0" err="1">
                <a:solidFill>
                  <a:srgbClr val="000000"/>
                </a:solidFill>
                <a:latin typeface="Halley"/>
              </a:rPr>
              <a:t>Desarrolla</a:t>
            </a:r>
            <a:r>
              <a:rPr lang="en-US" sz="4566" dirty="0">
                <a:solidFill>
                  <a:srgbClr val="000000"/>
                </a:solidFill>
                <a:latin typeface="Halley"/>
              </a:rPr>
              <a:t> las </a:t>
            </a:r>
            <a:r>
              <a:rPr lang="en-US" sz="4566" dirty="0" err="1">
                <a:solidFill>
                  <a:srgbClr val="000000"/>
                </a:solidFill>
                <a:latin typeface="Halley"/>
              </a:rPr>
              <a:t>páginas</a:t>
            </a:r>
            <a:r>
              <a:rPr lang="en-US" sz="4566" dirty="0">
                <a:solidFill>
                  <a:srgbClr val="000000"/>
                </a:solidFill>
                <a:latin typeface="Halley"/>
              </a:rPr>
              <a:t> 28 a 32 del Primero Lee.</a:t>
            </a:r>
          </a:p>
        </p:txBody>
      </p:sp>
    </p:spTree>
    <p:extLst>
      <p:ext uri="{BB962C8B-B14F-4D97-AF65-F5344CB8AC3E}">
        <p14:creationId xmlns:p14="http://schemas.microsoft.com/office/powerpoint/2010/main" val="3063367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F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35335"/>
            <a:ext cx="16230600" cy="8871284"/>
            <a:chOff x="0" y="0"/>
            <a:chExt cx="3607683" cy="197187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584823" cy="1943939"/>
            </a:xfrm>
            <a:custGeom>
              <a:avLst/>
              <a:gdLst/>
              <a:ahLst/>
              <a:cxnLst/>
              <a:rect l="l" t="t" r="r" b="b"/>
              <a:pathLst>
                <a:path w="3584823" h="1943939">
                  <a:moveTo>
                    <a:pt x="3584823" y="1943939"/>
                  </a:moveTo>
                  <a:lnTo>
                    <a:pt x="0" y="1936319"/>
                  </a:lnTo>
                  <a:lnTo>
                    <a:pt x="0" y="687436"/>
                  </a:lnTo>
                  <a:lnTo>
                    <a:pt x="17780" y="19050"/>
                  </a:lnTo>
                  <a:lnTo>
                    <a:pt x="1785525" y="0"/>
                  </a:lnTo>
                  <a:lnTo>
                    <a:pt x="3565773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3614033" cy="1970609"/>
            </a:xfrm>
            <a:custGeom>
              <a:avLst/>
              <a:gdLst/>
              <a:ahLst/>
              <a:cxnLst/>
              <a:rect l="l" t="t" r="r" b="b"/>
              <a:pathLst>
                <a:path w="3614033" h="1970609">
                  <a:moveTo>
                    <a:pt x="3579743" y="21590"/>
                  </a:moveTo>
                  <a:cubicBezTo>
                    <a:pt x="3581013" y="34290"/>
                    <a:pt x="3581013" y="44450"/>
                    <a:pt x="3582283" y="54610"/>
                  </a:cubicBezTo>
                  <a:cubicBezTo>
                    <a:pt x="3584823" y="92882"/>
                    <a:pt x="3586093" y="134210"/>
                    <a:pt x="3588633" y="174062"/>
                  </a:cubicBezTo>
                  <a:cubicBezTo>
                    <a:pt x="3588633" y="231626"/>
                    <a:pt x="3601333" y="1366669"/>
                    <a:pt x="3607683" y="1424233"/>
                  </a:cubicBezTo>
                  <a:cubicBezTo>
                    <a:pt x="3614033" y="1511317"/>
                    <a:pt x="3610223" y="1599877"/>
                    <a:pt x="3610223" y="1686961"/>
                  </a:cubicBezTo>
                  <a:cubicBezTo>
                    <a:pt x="3610223" y="1763713"/>
                    <a:pt x="3611493" y="1834561"/>
                    <a:pt x="3612763" y="1909649"/>
                  </a:cubicBezTo>
                  <a:cubicBezTo>
                    <a:pt x="3612763" y="1931239"/>
                    <a:pt x="3612763" y="1945209"/>
                    <a:pt x="3612763" y="1969339"/>
                  </a:cubicBezTo>
                  <a:cubicBezTo>
                    <a:pt x="3589904" y="1969339"/>
                    <a:pt x="3569583" y="1970609"/>
                    <a:pt x="3543102" y="1969339"/>
                  </a:cubicBezTo>
                  <a:cubicBezTo>
                    <a:pt x="3362633" y="1964259"/>
                    <a:pt x="3179388" y="1970609"/>
                    <a:pt x="2998919" y="1965529"/>
                  </a:cubicBezTo>
                  <a:cubicBezTo>
                    <a:pt x="2890637" y="1961719"/>
                    <a:pt x="2785132" y="1964259"/>
                    <a:pt x="2676851" y="1961719"/>
                  </a:cubicBezTo>
                  <a:cubicBezTo>
                    <a:pt x="2626875" y="1960449"/>
                    <a:pt x="2576899" y="1959179"/>
                    <a:pt x="2526923" y="1957909"/>
                  </a:cubicBezTo>
                  <a:cubicBezTo>
                    <a:pt x="2496382" y="1957909"/>
                    <a:pt x="2468618" y="1959179"/>
                    <a:pt x="2438077" y="1959179"/>
                  </a:cubicBezTo>
                  <a:cubicBezTo>
                    <a:pt x="2360337" y="1957909"/>
                    <a:pt x="2146550" y="1959179"/>
                    <a:pt x="2068810" y="1957909"/>
                  </a:cubicBezTo>
                  <a:cubicBezTo>
                    <a:pt x="2013281" y="1956639"/>
                    <a:pt x="902703" y="1965529"/>
                    <a:pt x="847174" y="1964259"/>
                  </a:cubicBezTo>
                  <a:cubicBezTo>
                    <a:pt x="833292" y="1964259"/>
                    <a:pt x="816633" y="1965529"/>
                    <a:pt x="802751" y="1965529"/>
                  </a:cubicBezTo>
                  <a:cubicBezTo>
                    <a:pt x="769433" y="1965529"/>
                    <a:pt x="738892" y="1966799"/>
                    <a:pt x="705575" y="1966799"/>
                  </a:cubicBezTo>
                  <a:cubicBezTo>
                    <a:pt x="622282" y="1966799"/>
                    <a:pt x="541765" y="1965529"/>
                    <a:pt x="458471" y="1964259"/>
                  </a:cubicBezTo>
                  <a:cubicBezTo>
                    <a:pt x="408495" y="1962989"/>
                    <a:pt x="358519" y="1961719"/>
                    <a:pt x="311320" y="1960449"/>
                  </a:cubicBezTo>
                  <a:cubicBezTo>
                    <a:pt x="222474" y="1959179"/>
                    <a:pt x="133627" y="1957909"/>
                    <a:pt x="48260" y="1957909"/>
                  </a:cubicBezTo>
                  <a:cubicBezTo>
                    <a:pt x="38100" y="1957909"/>
                    <a:pt x="29210" y="1957909"/>
                    <a:pt x="19050" y="1956639"/>
                  </a:cubicBezTo>
                  <a:cubicBezTo>
                    <a:pt x="10160" y="1955369"/>
                    <a:pt x="5080" y="1949019"/>
                    <a:pt x="7620" y="1940129"/>
                  </a:cubicBezTo>
                  <a:cubicBezTo>
                    <a:pt x="16510" y="1908361"/>
                    <a:pt x="12700" y="1871461"/>
                    <a:pt x="11430" y="1833085"/>
                  </a:cubicBezTo>
                  <a:cubicBezTo>
                    <a:pt x="10160" y="1754857"/>
                    <a:pt x="6350" y="1678105"/>
                    <a:pt x="7620" y="1599877"/>
                  </a:cubicBezTo>
                  <a:cubicBezTo>
                    <a:pt x="5080" y="1502461"/>
                    <a:pt x="0" y="296570"/>
                    <a:pt x="7620" y="197678"/>
                  </a:cubicBezTo>
                  <a:cubicBezTo>
                    <a:pt x="8890" y="178490"/>
                    <a:pt x="7620" y="157826"/>
                    <a:pt x="8890" y="138638"/>
                  </a:cubicBezTo>
                  <a:cubicBezTo>
                    <a:pt x="10160" y="107642"/>
                    <a:pt x="12700" y="7369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216" y="30480"/>
                    <a:pt x="108639" y="29210"/>
                  </a:cubicBezTo>
                  <a:cubicBezTo>
                    <a:pt x="183603" y="25400"/>
                    <a:pt x="258567" y="22860"/>
                    <a:pt x="336308" y="20320"/>
                  </a:cubicBezTo>
                  <a:cubicBezTo>
                    <a:pt x="389060" y="17780"/>
                    <a:pt x="441813" y="16510"/>
                    <a:pt x="491789" y="13970"/>
                  </a:cubicBezTo>
                  <a:cubicBezTo>
                    <a:pt x="541765" y="11430"/>
                    <a:pt x="594517" y="8890"/>
                    <a:pt x="644493" y="8890"/>
                  </a:cubicBezTo>
                  <a:cubicBezTo>
                    <a:pt x="700022" y="7620"/>
                    <a:pt x="755551" y="10160"/>
                    <a:pt x="811080" y="8890"/>
                  </a:cubicBezTo>
                  <a:cubicBezTo>
                    <a:pt x="880491" y="8890"/>
                    <a:pt x="2138221" y="6350"/>
                    <a:pt x="2207632" y="5080"/>
                  </a:cubicBezTo>
                  <a:cubicBezTo>
                    <a:pt x="2274267" y="3810"/>
                    <a:pt x="2340901" y="2540"/>
                    <a:pt x="2410312" y="2540"/>
                  </a:cubicBezTo>
                  <a:cubicBezTo>
                    <a:pt x="2524147" y="1270"/>
                    <a:pt x="2635205" y="0"/>
                    <a:pt x="2749039" y="0"/>
                  </a:cubicBezTo>
                  <a:cubicBezTo>
                    <a:pt x="2796238" y="0"/>
                    <a:pt x="2846214" y="2540"/>
                    <a:pt x="2893414" y="2540"/>
                  </a:cubicBezTo>
                  <a:cubicBezTo>
                    <a:pt x="3023907" y="3810"/>
                    <a:pt x="3157176" y="5080"/>
                    <a:pt x="3287669" y="7620"/>
                  </a:cubicBezTo>
                  <a:cubicBezTo>
                    <a:pt x="3357080" y="8890"/>
                    <a:pt x="3426491" y="12700"/>
                    <a:pt x="3495903" y="16510"/>
                  </a:cubicBezTo>
                  <a:cubicBezTo>
                    <a:pt x="3512561" y="16510"/>
                    <a:pt x="3529220" y="16510"/>
                    <a:pt x="3543102" y="16510"/>
                  </a:cubicBezTo>
                  <a:cubicBezTo>
                    <a:pt x="3560693" y="17780"/>
                    <a:pt x="3569583" y="20320"/>
                    <a:pt x="3579743" y="21590"/>
                  </a:cubicBezTo>
                  <a:close/>
                  <a:moveTo>
                    <a:pt x="3589904" y="1952829"/>
                  </a:moveTo>
                  <a:cubicBezTo>
                    <a:pt x="3591173" y="1936319"/>
                    <a:pt x="3592443" y="1923619"/>
                    <a:pt x="3592443" y="1910919"/>
                  </a:cubicBezTo>
                  <a:cubicBezTo>
                    <a:pt x="3591173" y="1827181"/>
                    <a:pt x="3589904" y="1748953"/>
                    <a:pt x="3589904" y="1664821"/>
                  </a:cubicBezTo>
                  <a:cubicBezTo>
                    <a:pt x="3589904" y="1626445"/>
                    <a:pt x="3592443" y="1588069"/>
                    <a:pt x="3591173" y="1549693"/>
                  </a:cubicBezTo>
                  <a:cubicBezTo>
                    <a:pt x="3591173" y="1514269"/>
                    <a:pt x="3589904" y="1477369"/>
                    <a:pt x="3588633" y="1441945"/>
                  </a:cubicBezTo>
                  <a:cubicBezTo>
                    <a:pt x="3583554" y="1387333"/>
                    <a:pt x="3572123" y="256718"/>
                    <a:pt x="3572123" y="202106"/>
                  </a:cubicBezTo>
                  <a:cubicBezTo>
                    <a:pt x="3569583" y="156350"/>
                    <a:pt x="3567043" y="109118"/>
                    <a:pt x="3564504" y="63500"/>
                  </a:cubicBezTo>
                  <a:cubicBezTo>
                    <a:pt x="3563233" y="44450"/>
                    <a:pt x="3561963" y="43180"/>
                    <a:pt x="3534773" y="41910"/>
                  </a:cubicBezTo>
                  <a:cubicBezTo>
                    <a:pt x="3526443" y="41910"/>
                    <a:pt x="3520891" y="41910"/>
                    <a:pt x="3512561" y="40640"/>
                  </a:cubicBezTo>
                  <a:cubicBezTo>
                    <a:pt x="3443150" y="36830"/>
                    <a:pt x="3370963" y="31750"/>
                    <a:pt x="3301551" y="30480"/>
                  </a:cubicBezTo>
                  <a:cubicBezTo>
                    <a:pt x="3132188" y="26670"/>
                    <a:pt x="2960049" y="25400"/>
                    <a:pt x="2790686" y="22860"/>
                  </a:cubicBezTo>
                  <a:cubicBezTo>
                    <a:pt x="2765698" y="22860"/>
                    <a:pt x="2737933" y="22860"/>
                    <a:pt x="2712945" y="22860"/>
                  </a:cubicBezTo>
                  <a:cubicBezTo>
                    <a:pt x="2671298" y="22860"/>
                    <a:pt x="2629652" y="22860"/>
                    <a:pt x="2590782" y="22860"/>
                  </a:cubicBezTo>
                  <a:cubicBezTo>
                    <a:pt x="2501935" y="22860"/>
                    <a:pt x="2413089" y="22860"/>
                    <a:pt x="2327019" y="24130"/>
                  </a:cubicBezTo>
                  <a:cubicBezTo>
                    <a:pt x="2252055" y="25400"/>
                    <a:pt x="988772" y="29210"/>
                    <a:pt x="913809" y="29210"/>
                  </a:cubicBezTo>
                  <a:cubicBezTo>
                    <a:pt x="791645" y="29210"/>
                    <a:pt x="669481" y="26670"/>
                    <a:pt x="547318" y="33020"/>
                  </a:cubicBezTo>
                  <a:cubicBezTo>
                    <a:pt x="483459" y="36830"/>
                    <a:pt x="422378" y="36830"/>
                    <a:pt x="361296" y="38100"/>
                  </a:cubicBezTo>
                  <a:cubicBezTo>
                    <a:pt x="255791" y="41910"/>
                    <a:pt x="150286" y="45720"/>
                    <a:pt x="49530" y="50800"/>
                  </a:cubicBezTo>
                  <a:cubicBezTo>
                    <a:pt x="36830" y="50800"/>
                    <a:pt x="34290" y="53340"/>
                    <a:pt x="33020" y="69266"/>
                  </a:cubicBezTo>
                  <a:cubicBezTo>
                    <a:pt x="31750" y="95834"/>
                    <a:pt x="31750" y="122402"/>
                    <a:pt x="30480" y="148970"/>
                  </a:cubicBezTo>
                  <a:cubicBezTo>
                    <a:pt x="29210" y="193250"/>
                    <a:pt x="26670" y="236054"/>
                    <a:pt x="25400" y="280334"/>
                  </a:cubicBezTo>
                  <a:cubicBezTo>
                    <a:pt x="20320" y="327566"/>
                    <a:pt x="26670" y="1481797"/>
                    <a:pt x="29210" y="1529029"/>
                  </a:cubicBezTo>
                  <a:cubicBezTo>
                    <a:pt x="29210" y="1579213"/>
                    <a:pt x="29210" y="1630873"/>
                    <a:pt x="30480" y="1681057"/>
                  </a:cubicBezTo>
                  <a:cubicBezTo>
                    <a:pt x="30480" y="1717957"/>
                    <a:pt x="33020" y="1754857"/>
                    <a:pt x="33020" y="1791757"/>
                  </a:cubicBezTo>
                  <a:cubicBezTo>
                    <a:pt x="33020" y="1831609"/>
                    <a:pt x="33020" y="1871461"/>
                    <a:pt x="31750" y="1910919"/>
                  </a:cubicBezTo>
                  <a:cubicBezTo>
                    <a:pt x="31750" y="1914729"/>
                    <a:pt x="31750" y="1917269"/>
                    <a:pt x="31750" y="1921079"/>
                  </a:cubicBezTo>
                  <a:cubicBezTo>
                    <a:pt x="31750" y="1931239"/>
                    <a:pt x="35560" y="1935049"/>
                    <a:pt x="44450" y="1935049"/>
                  </a:cubicBezTo>
                  <a:cubicBezTo>
                    <a:pt x="69769" y="1935049"/>
                    <a:pt x="108639" y="1936319"/>
                    <a:pt x="144733" y="1936319"/>
                  </a:cubicBezTo>
                  <a:cubicBezTo>
                    <a:pt x="197486" y="1936319"/>
                    <a:pt x="253014" y="1933779"/>
                    <a:pt x="305767" y="1936319"/>
                  </a:cubicBezTo>
                  <a:cubicBezTo>
                    <a:pt x="391837" y="1940129"/>
                    <a:pt x="477907" y="1942669"/>
                    <a:pt x="563976" y="1941399"/>
                  </a:cubicBezTo>
                  <a:cubicBezTo>
                    <a:pt x="619505" y="1940129"/>
                    <a:pt x="672258" y="1942669"/>
                    <a:pt x="727787" y="1942669"/>
                  </a:cubicBezTo>
                  <a:cubicBezTo>
                    <a:pt x="808304" y="1942669"/>
                    <a:pt x="888820" y="1941399"/>
                    <a:pt x="969337" y="1942669"/>
                  </a:cubicBezTo>
                  <a:cubicBezTo>
                    <a:pt x="1088724" y="1943939"/>
                    <a:pt x="2399207" y="1933779"/>
                    <a:pt x="2521370" y="1936319"/>
                  </a:cubicBezTo>
                  <a:cubicBezTo>
                    <a:pt x="2574123" y="1937589"/>
                    <a:pt x="2626875" y="1938859"/>
                    <a:pt x="2676851" y="1938859"/>
                  </a:cubicBezTo>
                  <a:cubicBezTo>
                    <a:pt x="2768474" y="1941399"/>
                    <a:pt x="2857320" y="1937589"/>
                    <a:pt x="2948943" y="1941399"/>
                  </a:cubicBezTo>
                  <a:cubicBezTo>
                    <a:pt x="3023907" y="1943939"/>
                    <a:pt x="3098871" y="1943939"/>
                    <a:pt x="3173835" y="1946479"/>
                  </a:cubicBezTo>
                  <a:cubicBezTo>
                    <a:pt x="3284893" y="1950289"/>
                    <a:pt x="3395951" y="1952829"/>
                    <a:pt x="3507009" y="1954099"/>
                  </a:cubicBezTo>
                  <a:cubicBezTo>
                    <a:pt x="3548655" y="1954099"/>
                    <a:pt x="3569583" y="1952829"/>
                    <a:pt x="3589904" y="19528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303" b="31353"/>
          <a:stretch>
            <a:fillRect/>
          </a:stretch>
        </p:blipFill>
        <p:spPr>
          <a:xfrm>
            <a:off x="14634585" y="7121464"/>
            <a:ext cx="2624715" cy="25851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28987" y="7464431"/>
            <a:ext cx="2030313" cy="18805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3113" y="3680713"/>
            <a:ext cx="487745" cy="49042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384301" y="9068783"/>
            <a:ext cx="12968774" cy="0"/>
          </a:xfrm>
          <a:prstGeom prst="line">
            <a:avLst/>
          </a:prstGeom>
          <a:ln w="123825" cap="flat">
            <a:solidFill>
              <a:srgbClr val="CDFFC8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7394" y="1309948"/>
            <a:ext cx="4660011" cy="82296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536701" y="9221183"/>
            <a:ext cx="12968774" cy="0"/>
          </a:xfrm>
          <a:prstGeom prst="line">
            <a:avLst/>
          </a:prstGeom>
          <a:ln w="123825" cap="flat">
            <a:solidFill>
              <a:srgbClr val="CDFFC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3352800" y="828559"/>
            <a:ext cx="8556136" cy="706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47"/>
              </a:lnSpc>
            </a:pPr>
            <a:r>
              <a:rPr lang="en-US" sz="4105" dirty="0" err="1">
                <a:solidFill>
                  <a:srgbClr val="000000"/>
                </a:solidFill>
                <a:latin typeface="Ink Free" panose="03080402000500000000" pitchFamily="66" charset="0"/>
              </a:rPr>
              <a:t>Escucha</a:t>
            </a:r>
            <a:r>
              <a:rPr lang="en-US" sz="4105" dirty="0">
                <a:solidFill>
                  <a:srgbClr val="000000"/>
                </a:solidFill>
                <a:latin typeface="Ink Free" panose="03080402000500000000" pitchFamily="66" charset="0"/>
              </a:rPr>
              <a:t> </a:t>
            </a:r>
            <a:r>
              <a:rPr lang="en-US" sz="4105" dirty="0" err="1">
                <a:solidFill>
                  <a:srgbClr val="000000"/>
                </a:solidFill>
                <a:latin typeface="Ink Free" panose="03080402000500000000" pitchFamily="66" charset="0"/>
              </a:rPr>
              <a:t>atentamente</a:t>
            </a:r>
            <a:r>
              <a:rPr lang="en-US" sz="4105" dirty="0">
                <a:solidFill>
                  <a:srgbClr val="000000"/>
                </a:solidFill>
                <a:latin typeface="Ink Free" panose="03080402000500000000" pitchFamily="66" charset="0"/>
              </a:rPr>
              <a:t> </a:t>
            </a:r>
            <a:r>
              <a:rPr lang="en-US" sz="4105" dirty="0" err="1">
                <a:solidFill>
                  <a:srgbClr val="000000"/>
                </a:solidFill>
                <a:latin typeface="Ink Free" panose="03080402000500000000" pitchFamily="66" charset="0"/>
              </a:rPr>
              <a:t>el</a:t>
            </a:r>
            <a:r>
              <a:rPr lang="en-US" sz="4105" dirty="0">
                <a:solidFill>
                  <a:srgbClr val="000000"/>
                </a:solidFill>
                <a:latin typeface="Ink Free" panose="03080402000500000000" pitchFamily="66" charset="0"/>
              </a:rPr>
              <a:t> </a:t>
            </a:r>
            <a:r>
              <a:rPr lang="en-US" sz="4105" dirty="0" err="1">
                <a:solidFill>
                  <a:srgbClr val="000000"/>
                </a:solidFill>
                <a:latin typeface="Ink Free" panose="03080402000500000000" pitchFamily="66" charset="0"/>
              </a:rPr>
              <a:t>texto</a:t>
            </a:r>
            <a:r>
              <a:rPr lang="en-US" sz="4105" dirty="0">
                <a:solidFill>
                  <a:srgbClr val="000000"/>
                </a:solidFill>
                <a:latin typeface="Ink Free" panose="03080402000500000000" pitchFamily="66" charset="0"/>
              </a:rPr>
              <a:t>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2932AFB-284C-A4EE-3319-E5C276B6D5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5283" y="1704527"/>
            <a:ext cx="6322847" cy="7248604"/>
          </a:xfrm>
          <a:prstGeom prst="rect">
            <a:avLst/>
          </a:prstGeom>
        </p:spPr>
      </p:pic>
      <p:sp>
        <p:nvSpPr>
          <p:cNvPr id="23" name="Bocadillo: rectángulo 26">
            <a:extLst>
              <a:ext uri="{FF2B5EF4-FFF2-40B4-BE49-F238E27FC236}">
                <a16:creationId xmlns:a16="http://schemas.microsoft.com/office/drawing/2014/main" id="{2833CB59-CD9E-CB0E-A46D-BACBD3C72D5B}"/>
              </a:ext>
            </a:extLst>
          </p:cNvPr>
          <p:cNvSpPr/>
          <p:nvPr/>
        </p:nvSpPr>
        <p:spPr>
          <a:xfrm>
            <a:off x="11268368" y="1438814"/>
            <a:ext cx="3125979" cy="825267"/>
          </a:xfr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>
                <a:latin typeface="Abadi MT Condensed Light" panose="020B0306030101010103" pitchFamily="34" charset="77"/>
              </a:rPr>
              <a:t>¿Cómo es el mundo donde vive el unicornio?</a:t>
            </a:r>
            <a:endParaRPr lang="es-CL" sz="3200" dirty="0">
              <a:latin typeface="Abadi MT Condensed Light" panose="020B0306030101010103" pitchFamily="34" charset="77"/>
            </a:endParaRPr>
          </a:p>
        </p:txBody>
      </p:sp>
      <p:sp>
        <p:nvSpPr>
          <p:cNvPr id="24" name="Bocadillo: rectángulo 27">
            <a:extLst>
              <a:ext uri="{FF2B5EF4-FFF2-40B4-BE49-F238E27FC236}">
                <a16:creationId xmlns:a16="http://schemas.microsoft.com/office/drawing/2014/main" id="{D6B59102-B501-9D1F-4A10-B04CE0360C91}"/>
              </a:ext>
            </a:extLst>
          </p:cNvPr>
          <p:cNvSpPr/>
          <p:nvPr/>
        </p:nvSpPr>
        <p:spPr>
          <a:xfrm>
            <a:off x="14040090" y="2733186"/>
            <a:ext cx="3125979" cy="917153"/>
          </a:xfr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3200" dirty="0">
                <a:latin typeface="Abadi MT Condensed Light" panose="020B0306030101010103" pitchFamily="34" charset="77"/>
              </a:rPr>
              <a:t>¿De qué son los bosques que recorre el unicornio?</a:t>
            </a:r>
            <a:endParaRPr lang="es-CL" sz="3200" dirty="0">
              <a:latin typeface="Abadi MT Condensed Light" panose="020B0306030101010103" pitchFamily="34" charset="77"/>
            </a:endParaRPr>
          </a:p>
        </p:txBody>
      </p:sp>
      <p:sp>
        <p:nvSpPr>
          <p:cNvPr id="25" name="Bocadillo: rectángulo 98">
            <a:extLst>
              <a:ext uri="{FF2B5EF4-FFF2-40B4-BE49-F238E27FC236}">
                <a16:creationId xmlns:a16="http://schemas.microsoft.com/office/drawing/2014/main" id="{38F0090B-4117-5D65-E167-D6869595892A}"/>
              </a:ext>
            </a:extLst>
          </p:cNvPr>
          <p:cNvSpPr/>
          <p:nvPr/>
        </p:nvSpPr>
        <p:spPr>
          <a:xfrm>
            <a:off x="11052193" y="4265387"/>
            <a:ext cx="2376458" cy="671677"/>
          </a:xfrm>
          <a:solidFill>
            <a:schemeClr val="tx2">
              <a:lumMod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>
                <a:latin typeface="Abadi MT Condensed Light" panose="020B0306030101010103" pitchFamily="34" charset="77"/>
              </a:rPr>
              <a:t>¿Cómo es la noche?</a:t>
            </a:r>
            <a:endParaRPr lang="es-CL" sz="3200" dirty="0">
              <a:latin typeface="Abadi MT Condensed Light" panose="020B0306030101010103" pitchFamily="34" charset="77"/>
            </a:endParaRPr>
          </a:p>
        </p:txBody>
      </p:sp>
      <p:sp>
        <p:nvSpPr>
          <p:cNvPr id="26" name="Bocadillo: rectángulo 58">
            <a:extLst>
              <a:ext uri="{FF2B5EF4-FFF2-40B4-BE49-F238E27FC236}">
                <a16:creationId xmlns:a16="http://schemas.microsoft.com/office/drawing/2014/main" id="{E6F06666-751F-BCDF-E1A9-B8451CD79043}"/>
              </a:ext>
            </a:extLst>
          </p:cNvPr>
          <p:cNvSpPr/>
          <p:nvPr/>
        </p:nvSpPr>
        <p:spPr>
          <a:xfrm>
            <a:off x="13987092" y="4749278"/>
            <a:ext cx="3125979" cy="917153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>
                <a:latin typeface="Abadi MT Condensed Light" panose="020B0306030101010103" pitchFamily="34" charset="77"/>
              </a:rPr>
              <a:t>¿Cómo crees tú que es vivir en el mundo de Ulises?</a:t>
            </a:r>
            <a:endParaRPr lang="es-CL" sz="3200" dirty="0">
              <a:latin typeface="Abadi MT Condensed Light" panose="020B0306030101010103" pitchFamily="34" charset="77"/>
            </a:endParaRPr>
          </a:p>
        </p:txBody>
      </p:sp>
      <p:sp>
        <p:nvSpPr>
          <p:cNvPr id="27" name="Bocadillo: rectángulo 98">
            <a:extLst>
              <a:ext uri="{FF2B5EF4-FFF2-40B4-BE49-F238E27FC236}">
                <a16:creationId xmlns:a16="http://schemas.microsoft.com/office/drawing/2014/main" id="{AFD93A6B-56F8-C5AB-B991-5245679130E0}"/>
              </a:ext>
            </a:extLst>
          </p:cNvPr>
          <p:cNvSpPr/>
          <p:nvPr/>
        </p:nvSpPr>
        <p:spPr>
          <a:xfrm>
            <a:off x="11610633" y="6825892"/>
            <a:ext cx="2894841" cy="671677"/>
          </a:xfrm>
          <a:solidFill>
            <a:schemeClr val="tx2">
              <a:lumMod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>
                <a:highlight>
                  <a:srgbClr val="00FF00"/>
                </a:highlight>
                <a:latin typeface="Abadi MT Condensed Light" panose="020B0306030101010103" pitchFamily="34" charset="77"/>
              </a:rPr>
              <a:t>Busca y encierra 10 letras U –u.</a:t>
            </a:r>
            <a:endParaRPr lang="es-CL" sz="3200" dirty="0">
              <a:highlight>
                <a:srgbClr val="00FF00"/>
              </a:highlight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6013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170</Words>
  <Application>Microsoft Office PowerPoint</Application>
  <PresentationFormat>Personalizado</PresentationFormat>
  <Paragraphs>42</Paragraphs>
  <Slides>14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 leer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VOCALES 1</dc:title>
  <cp:lastModifiedBy>catalina.pobletemolina@gmail.com</cp:lastModifiedBy>
  <cp:revision>2</cp:revision>
  <dcterms:created xsi:type="dcterms:W3CDTF">2006-08-16T00:00:00Z</dcterms:created>
  <dcterms:modified xsi:type="dcterms:W3CDTF">2023-03-22T14:45:12Z</dcterms:modified>
  <dc:identifier>DAFcuxs9GX4</dc:identifier>
</cp:coreProperties>
</file>