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97" r:id="rId7"/>
    <p:sldId id="262" r:id="rId8"/>
    <p:sldId id="263" r:id="rId9"/>
    <p:sldId id="264" r:id="rId10"/>
    <p:sldId id="265" r:id="rId11"/>
    <p:sldId id="266" r:id="rId12"/>
    <p:sldId id="292" r:id="rId13"/>
    <p:sldId id="268" r:id="rId14"/>
    <p:sldId id="293" r:id="rId15"/>
    <p:sldId id="294" r:id="rId16"/>
    <p:sldId id="295" r:id="rId17"/>
    <p:sldId id="296" r:id="rId18"/>
    <p:sldId id="287" r:id="rId19"/>
    <p:sldId id="276" r:id="rId20"/>
    <p:sldId id="277" r:id="rId21"/>
    <p:sldId id="281" r:id="rId22"/>
    <p:sldId id="283" r:id="rId23"/>
  </p:sldIdLst>
  <p:sldSz cx="18288000" cy="10287000"/>
  <p:notesSz cx="6858000" cy="9144000"/>
  <p:embeddedFontLst>
    <p:embeddedFont>
      <p:font typeface="Bobby Jones Condensed Soft" pitchFamily="2" charset="77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alley" pitchFamily="2" charset="77"/>
      <p:regular r:id="rId29"/>
    </p:embeddedFont>
    <p:embeddedFont>
      <p:font typeface="Ink Free" panose="03080402000500000000" pitchFamily="66" charset="0"/>
      <p:regular r:id="rId30"/>
    </p:embeddedFont>
    <p:embeddedFont>
      <p:font typeface="Ligada 2.1 (Adrian M. C.)" panose="02000000000000000000" pitchFamily="2" charset="0"/>
      <p:regular r:id="rId31"/>
    </p:embeddedFont>
    <p:embeddedFont>
      <p:font typeface="Sergio Trendy" pitchFamily="2" charset="77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BB3DF-5AF5-084D-85A4-B55401C8318D}" v="100" dt="2023-03-19T21:38:16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82" autoAdjust="0"/>
  </p:normalViewPr>
  <p:slideViewPr>
    <p:cSldViewPr>
      <p:cViewPr varScale="1">
        <p:scale>
          <a:sx n="80" d="100"/>
          <a:sy n="80" d="100"/>
        </p:scale>
        <p:origin x="2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alina Poblete Molina" userId="fbdbbb9ec3f13918" providerId="LiveId" clId="{039BB3DF-5AF5-084D-85A4-B55401C8318D}"/>
    <pc:docChg chg="undo custSel addSld delSld modSld">
      <pc:chgData name="Catalina Poblete Molina" userId="fbdbbb9ec3f13918" providerId="LiveId" clId="{039BB3DF-5AF5-084D-85A4-B55401C8318D}" dt="2023-03-19T21:40:37.389" v="471" actId="2696"/>
      <pc:docMkLst>
        <pc:docMk/>
      </pc:docMkLst>
      <pc:sldChg chg="modSp mod">
        <pc:chgData name="Catalina Poblete Molina" userId="fbdbbb9ec3f13918" providerId="LiveId" clId="{039BB3DF-5AF5-084D-85A4-B55401C8318D}" dt="2023-03-19T21:18:59.497" v="66" actId="20577"/>
        <pc:sldMkLst>
          <pc:docMk/>
          <pc:sldMk cId="0" sldId="257"/>
        </pc:sldMkLst>
        <pc:spChg chg="mod">
          <ac:chgData name="Catalina Poblete Molina" userId="fbdbbb9ec3f13918" providerId="LiveId" clId="{039BB3DF-5AF5-084D-85A4-B55401C8318D}" dt="2023-03-19T21:18:59.497" v="66" actId="20577"/>
          <ac:spMkLst>
            <pc:docMk/>
            <pc:sldMk cId="0" sldId="257"/>
            <ac:spMk id="9" creationId="{00000000-0000-0000-0000-000000000000}"/>
          </ac:spMkLst>
        </pc:spChg>
      </pc:sldChg>
      <pc:sldChg chg="addSp delSp modSp mod delAnim modAnim">
        <pc:chgData name="Catalina Poblete Molina" userId="fbdbbb9ec3f13918" providerId="LiveId" clId="{039BB3DF-5AF5-084D-85A4-B55401C8318D}" dt="2023-03-19T21:16:35.106" v="27" actId="1076"/>
        <pc:sldMkLst>
          <pc:docMk/>
          <pc:sldMk cId="0" sldId="259"/>
        </pc:sldMkLst>
        <pc:spChg chg="mod">
          <ac:chgData name="Catalina Poblete Molina" userId="fbdbbb9ec3f13918" providerId="LiveId" clId="{039BB3DF-5AF5-084D-85A4-B55401C8318D}" dt="2023-03-19T21:15:53.559" v="18" actId="20577"/>
          <ac:spMkLst>
            <pc:docMk/>
            <pc:sldMk cId="0" sldId="259"/>
            <ac:spMk id="5" creationId="{00000000-0000-0000-0000-000000000000}"/>
          </ac:spMkLst>
        </pc:spChg>
        <pc:spChg chg="add del">
          <ac:chgData name="Catalina Poblete Molina" userId="fbdbbb9ec3f13918" providerId="LiveId" clId="{039BB3DF-5AF5-084D-85A4-B55401C8318D}" dt="2023-03-19T21:16:11" v="20" actId="22"/>
          <ac:spMkLst>
            <pc:docMk/>
            <pc:sldMk cId="0" sldId="259"/>
            <ac:spMk id="9" creationId="{56165D0C-905E-47DF-E809-77EB1D28C9EF}"/>
          </ac:spMkLst>
        </pc:spChg>
        <pc:picChg chg="del">
          <ac:chgData name="Catalina Poblete Molina" userId="fbdbbb9ec3f13918" providerId="LiveId" clId="{039BB3DF-5AF5-084D-85A4-B55401C8318D}" dt="2023-03-19T21:15:44.280" v="0" actId="478"/>
          <ac:picMkLst>
            <pc:docMk/>
            <pc:sldMk cId="0" sldId="259"/>
            <ac:picMk id="8" creationId="{9BC99D8D-73DB-25DC-2001-894ED303ECEA}"/>
          </ac:picMkLst>
        </pc:picChg>
        <pc:picChg chg="add mod">
          <ac:chgData name="Catalina Poblete Molina" userId="fbdbbb9ec3f13918" providerId="LiveId" clId="{039BB3DF-5AF5-084D-85A4-B55401C8318D}" dt="2023-03-19T21:16:35.106" v="27" actId="1076"/>
          <ac:picMkLst>
            <pc:docMk/>
            <pc:sldMk cId="0" sldId="259"/>
            <ac:picMk id="10" creationId="{C4B61D2D-0AF3-C640-18CB-6F3B0277EE24}"/>
          </ac:picMkLst>
        </pc:picChg>
      </pc:sldChg>
      <pc:sldChg chg="addSp delSp modSp mod">
        <pc:chgData name="Catalina Poblete Molina" userId="fbdbbb9ec3f13918" providerId="LiveId" clId="{039BB3DF-5AF5-084D-85A4-B55401C8318D}" dt="2023-03-19T21:18:51.457" v="61" actId="1076"/>
        <pc:sldMkLst>
          <pc:docMk/>
          <pc:sldMk cId="0" sldId="261"/>
        </pc:sldMkLst>
        <pc:spChg chg="mod">
          <ac:chgData name="Catalina Poblete Molina" userId="fbdbbb9ec3f13918" providerId="LiveId" clId="{039BB3DF-5AF5-084D-85A4-B55401C8318D}" dt="2023-03-19T21:18:28.685" v="56" actId="2711"/>
          <ac:spMkLst>
            <pc:docMk/>
            <pc:sldMk cId="0" sldId="261"/>
            <ac:spMk id="15" creationId="{00000000-0000-0000-0000-000000000000}"/>
          </ac:spMkLst>
        </pc:spChg>
        <pc:picChg chg="add mod">
          <ac:chgData name="Catalina Poblete Molina" userId="fbdbbb9ec3f13918" providerId="LiveId" clId="{039BB3DF-5AF5-084D-85A4-B55401C8318D}" dt="2023-03-19T21:18:00.477" v="38" actId="14100"/>
          <ac:picMkLst>
            <pc:docMk/>
            <pc:sldMk cId="0" sldId="261"/>
            <ac:picMk id="11" creationId="{B11A5FD8-B420-B32D-E897-B74FC357A0DB}"/>
          </ac:picMkLst>
        </pc:picChg>
        <pc:picChg chg="del">
          <ac:chgData name="Catalina Poblete Molina" userId="fbdbbb9ec3f13918" providerId="LiveId" clId="{039BB3DF-5AF5-084D-85A4-B55401C8318D}" dt="2023-03-19T21:17:57.511" v="36" actId="478"/>
          <ac:picMkLst>
            <pc:docMk/>
            <pc:sldMk cId="0" sldId="261"/>
            <ac:picMk id="12" creationId="{00000000-0000-0000-0000-000000000000}"/>
          </ac:picMkLst>
        </pc:picChg>
        <pc:picChg chg="del">
          <ac:chgData name="Catalina Poblete Molina" userId="fbdbbb9ec3f13918" providerId="LiveId" clId="{039BB3DF-5AF5-084D-85A4-B55401C8318D}" dt="2023-03-19T21:17:56.909" v="35" actId="478"/>
          <ac:picMkLst>
            <pc:docMk/>
            <pc:sldMk cId="0" sldId="261"/>
            <ac:picMk id="13" creationId="{00000000-0000-0000-0000-000000000000}"/>
          </ac:picMkLst>
        </pc:picChg>
        <pc:picChg chg="add mod">
          <ac:chgData name="Catalina Poblete Molina" userId="fbdbbb9ec3f13918" providerId="LiveId" clId="{039BB3DF-5AF5-084D-85A4-B55401C8318D}" dt="2023-03-19T21:18:51.457" v="61" actId="1076"/>
          <ac:picMkLst>
            <pc:docMk/>
            <pc:sldMk cId="0" sldId="261"/>
            <ac:picMk id="14" creationId="{1CE4B2FF-9DEB-E3B4-4F16-BC5AD2BA78A5}"/>
          </ac:picMkLst>
        </pc:picChg>
        <pc:picChg chg="del">
          <ac:chgData name="Catalina Poblete Molina" userId="fbdbbb9ec3f13918" providerId="LiveId" clId="{039BB3DF-5AF5-084D-85A4-B55401C8318D}" dt="2023-03-19T21:17:51.073" v="34" actId="478"/>
          <ac:picMkLst>
            <pc:docMk/>
            <pc:sldMk cId="0" sldId="261"/>
            <ac:picMk id="16" creationId="{D3CFB8E3-CD6B-51B5-0C85-21AE1B2FDBD4}"/>
          </ac:picMkLst>
        </pc:picChg>
        <pc:picChg chg="add del">
          <ac:chgData name="Catalina Poblete Molina" userId="fbdbbb9ec3f13918" providerId="LiveId" clId="{039BB3DF-5AF5-084D-85A4-B55401C8318D}" dt="2023-03-19T21:17:42.727" v="30" actId="478"/>
          <ac:picMkLst>
            <pc:docMk/>
            <pc:sldMk cId="0" sldId="261"/>
            <ac:picMk id="1026" creationId="{E0CF8C14-DFB5-9281-1F6E-30886A64D776}"/>
          </ac:picMkLst>
        </pc:picChg>
      </pc:sldChg>
      <pc:sldChg chg="modSp mod">
        <pc:chgData name="Catalina Poblete Molina" userId="fbdbbb9ec3f13918" providerId="LiveId" clId="{039BB3DF-5AF5-084D-85A4-B55401C8318D}" dt="2023-03-19T21:20:35.271" v="68" actId="20577"/>
        <pc:sldMkLst>
          <pc:docMk/>
          <pc:sldMk cId="0" sldId="262"/>
        </pc:sldMkLst>
        <pc:spChg chg="mod">
          <ac:chgData name="Catalina Poblete Molina" userId="fbdbbb9ec3f13918" providerId="LiveId" clId="{039BB3DF-5AF5-084D-85A4-B55401C8318D}" dt="2023-03-19T21:20:35.271" v="68" actId="20577"/>
          <ac:spMkLst>
            <pc:docMk/>
            <pc:sldMk cId="0" sldId="262"/>
            <ac:spMk id="11" creationId="{00000000-0000-0000-0000-000000000000}"/>
          </ac:spMkLst>
        </pc:spChg>
      </pc:sldChg>
      <pc:sldChg chg="addSp delSp modSp mod addAnim delAnim">
        <pc:chgData name="Catalina Poblete Molina" userId="fbdbbb9ec3f13918" providerId="LiveId" clId="{039BB3DF-5AF5-084D-85A4-B55401C8318D}" dt="2023-03-19T21:22:04.690" v="93" actId="166"/>
        <pc:sldMkLst>
          <pc:docMk/>
          <pc:sldMk cId="0" sldId="263"/>
        </pc:sldMkLst>
        <pc:picChg chg="del">
          <ac:chgData name="Catalina Poblete Molina" userId="fbdbbb9ec3f13918" providerId="LiveId" clId="{039BB3DF-5AF5-084D-85A4-B55401C8318D}" dt="2023-03-19T21:21:22.473" v="78" actId="478"/>
          <ac:picMkLst>
            <pc:docMk/>
            <pc:sldMk cId="0" sldId="263"/>
            <ac:picMk id="11" creationId="{00000000-0000-0000-0000-000000000000}"/>
          </ac:picMkLst>
        </pc:picChg>
        <pc:picChg chg="add del mod">
          <ac:chgData name="Catalina Poblete Molina" userId="fbdbbb9ec3f13918" providerId="LiveId" clId="{039BB3DF-5AF5-084D-85A4-B55401C8318D}" dt="2023-03-19T21:22:04.690" v="93" actId="166"/>
          <ac:picMkLst>
            <pc:docMk/>
            <pc:sldMk cId="0" sldId="263"/>
            <ac:picMk id="12" creationId="{00000000-0000-0000-0000-000000000000}"/>
          </ac:picMkLst>
        </pc:picChg>
        <pc:picChg chg="del">
          <ac:chgData name="Catalina Poblete Molina" userId="fbdbbb9ec3f13918" providerId="LiveId" clId="{039BB3DF-5AF5-084D-85A4-B55401C8318D}" dt="2023-03-19T21:21:09.222" v="69" actId="478"/>
          <ac:picMkLst>
            <pc:docMk/>
            <pc:sldMk cId="0" sldId="263"/>
            <ac:picMk id="13" creationId="{FC8BAB45-196E-5A62-037D-E6C7888B6B17}"/>
          </ac:picMkLst>
        </pc:picChg>
        <pc:picChg chg="add mod">
          <ac:chgData name="Catalina Poblete Molina" userId="fbdbbb9ec3f13918" providerId="LiveId" clId="{039BB3DF-5AF5-084D-85A4-B55401C8318D}" dt="2023-03-19T21:21:53.557" v="88" actId="1076"/>
          <ac:picMkLst>
            <pc:docMk/>
            <pc:sldMk cId="0" sldId="263"/>
            <ac:picMk id="2050" creationId="{1C0BBA10-190A-84EA-9196-141C38CF95DD}"/>
          </ac:picMkLst>
        </pc:picChg>
        <pc:picChg chg="add mod">
          <ac:chgData name="Catalina Poblete Molina" userId="fbdbbb9ec3f13918" providerId="LiveId" clId="{039BB3DF-5AF5-084D-85A4-B55401C8318D}" dt="2023-03-19T21:21:58.801" v="91" actId="1076"/>
          <ac:picMkLst>
            <pc:docMk/>
            <pc:sldMk cId="0" sldId="263"/>
            <ac:picMk id="2052" creationId="{5A7D1ECC-EC2C-FD19-7C20-A7B161E18D0C}"/>
          </ac:picMkLst>
        </pc:picChg>
      </pc:sldChg>
      <pc:sldChg chg="addSp delSp modSp mod">
        <pc:chgData name="Catalina Poblete Molina" userId="fbdbbb9ec3f13918" providerId="LiveId" clId="{039BB3DF-5AF5-084D-85A4-B55401C8318D}" dt="2023-03-19T21:23:04.807" v="106" actId="1076"/>
        <pc:sldMkLst>
          <pc:docMk/>
          <pc:sldMk cId="0" sldId="264"/>
        </pc:sldMkLst>
        <pc:picChg chg="del">
          <ac:chgData name="Catalina Poblete Molina" userId="fbdbbb9ec3f13918" providerId="LiveId" clId="{039BB3DF-5AF5-084D-85A4-B55401C8318D}" dt="2023-03-19T21:22:31.420" v="96" actId="478"/>
          <ac:picMkLst>
            <pc:docMk/>
            <pc:sldMk cId="0" sldId="264"/>
            <ac:picMk id="11" creationId="{00000000-0000-0000-0000-000000000000}"/>
          </ac:picMkLst>
        </pc:picChg>
        <pc:picChg chg="mod">
          <ac:chgData name="Catalina Poblete Molina" userId="fbdbbb9ec3f13918" providerId="LiveId" clId="{039BB3DF-5AF5-084D-85A4-B55401C8318D}" dt="2023-03-19T21:22:44.356" v="101" actId="166"/>
          <ac:picMkLst>
            <pc:docMk/>
            <pc:sldMk cId="0" sldId="264"/>
            <ac:picMk id="12" creationId="{00000000-0000-0000-0000-000000000000}"/>
          </ac:picMkLst>
        </pc:picChg>
        <pc:picChg chg="del">
          <ac:chgData name="Catalina Poblete Molina" userId="fbdbbb9ec3f13918" providerId="LiveId" clId="{039BB3DF-5AF5-084D-85A4-B55401C8318D}" dt="2023-03-19T21:22:29.372" v="95" actId="478"/>
          <ac:picMkLst>
            <pc:docMk/>
            <pc:sldMk cId="0" sldId="264"/>
            <ac:picMk id="2050" creationId="{453D924B-F815-42E1-ABB6-B8BB16A4BD7A}"/>
          </ac:picMkLst>
        </pc:picChg>
        <pc:picChg chg="add mod">
          <ac:chgData name="Catalina Poblete Molina" userId="fbdbbb9ec3f13918" providerId="LiveId" clId="{039BB3DF-5AF5-084D-85A4-B55401C8318D}" dt="2023-03-19T21:22:39.913" v="100" actId="167"/>
          <ac:picMkLst>
            <pc:docMk/>
            <pc:sldMk cId="0" sldId="264"/>
            <ac:picMk id="3074" creationId="{B3417AD7-2E1B-6606-C72A-344C62C69661}"/>
          </ac:picMkLst>
        </pc:picChg>
        <pc:picChg chg="add mod">
          <ac:chgData name="Catalina Poblete Molina" userId="fbdbbb9ec3f13918" providerId="LiveId" clId="{039BB3DF-5AF5-084D-85A4-B55401C8318D}" dt="2023-03-19T21:23:04.807" v="106" actId="1076"/>
          <ac:picMkLst>
            <pc:docMk/>
            <pc:sldMk cId="0" sldId="264"/>
            <ac:picMk id="3076" creationId="{A5676143-E3CB-E118-5857-AEF391D6C192}"/>
          </ac:picMkLst>
        </pc:picChg>
      </pc:sldChg>
      <pc:sldChg chg="addSp delSp modSp mod">
        <pc:chgData name="Catalina Poblete Molina" userId="fbdbbb9ec3f13918" providerId="LiveId" clId="{039BB3DF-5AF5-084D-85A4-B55401C8318D}" dt="2023-03-19T21:23:36.209" v="111" actId="1076"/>
        <pc:sldMkLst>
          <pc:docMk/>
          <pc:sldMk cId="0" sldId="265"/>
        </pc:sldMkLst>
        <pc:picChg chg="mod">
          <ac:chgData name="Catalina Poblete Molina" userId="fbdbbb9ec3f13918" providerId="LiveId" clId="{039BB3DF-5AF5-084D-85A4-B55401C8318D}" dt="2023-03-19T21:23:36.209" v="111" actId="1076"/>
          <ac:picMkLst>
            <pc:docMk/>
            <pc:sldMk cId="0" sldId="265"/>
            <ac:picMk id="12" creationId="{00000000-0000-0000-0000-000000000000}"/>
          </ac:picMkLst>
        </pc:picChg>
        <pc:picChg chg="mod">
          <ac:chgData name="Catalina Poblete Molina" userId="fbdbbb9ec3f13918" providerId="LiveId" clId="{039BB3DF-5AF5-084D-85A4-B55401C8318D}" dt="2023-03-19T21:23:32.558" v="109" actId="1076"/>
          <ac:picMkLst>
            <pc:docMk/>
            <pc:sldMk cId="0" sldId="265"/>
            <ac:picMk id="3074" creationId="{79FEE265-5A60-0E09-2AB9-995D16BE8134}"/>
          </ac:picMkLst>
        </pc:picChg>
        <pc:picChg chg="del">
          <ac:chgData name="Catalina Poblete Molina" userId="fbdbbb9ec3f13918" providerId="LiveId" clId="{039BB3DF-5AF5-084D-85A4-B55401C8318D}" dt="2023-03-19T21:23:29.385" v="107" actId="478"/>
          <ac:picMkLst>
            <pc:docMk/>
            <pc:sldMk cId="0" sldId="265"/>
            <ac:picMk id="3076" creationId="{4498C8E3-B659-07C9-82CD-3F8455091301}"/>
          </ac:picMkLst>
        </pc:picChg>
        <pc:picChg chg="add mod">
          <ac:chgData name="Catalina Poblete Molina" userId="fbdbbb9ec3f13918" providerId="LiveId" clId="{039BB3DF-5AF5-084D-85A4-B55401C8318D}" dt="2023-03-19T21:23:33.741" v="110" actId="1076"/>
          <ac:picMkLst>
            <pc:docMk/>
            <pc:sldMk cId="0" sldId="265"/>
            <ac:picMk id="4098" creationId="{514CCAC0-83C7-9CAC-272B-FE79A15C5EB7}"/>
          </ac:picMkLst>
        </pc:picChg>
      </pc:sldChg>
      <pc:sldChg chg="addSp delSp modSp mod">
        <pc:chgData name="Catalina Poblete Molina" userId="fbdbbb9ec3f13918" providerId="LiveId" clId="{039BB3DF-5AF5-084D-85A4-B55401C8318D}" dt="2023-03-19T21:24:38.353" v="128" actId="166"/>
        <pc:sldMkLst>
          <pc:docMk/>
          <pc:sldMk cId="0" sldId="266"/>
        </pc:sldMkLst>
        <pc:picChg chg="del">
          <ac:chgData name="Catalina Poblete Molina" userId="fbdbbb9ec3f13918" providerId="LiveId" clId="{039BB3DF-5AF5-084D-85A4-B55401C8318D}" dt="2023-03-19T21:23:45.571" v="112" actId="478"/>
          <ac:picMkLst>
            <pc:docMk/>
            <pc:sldMk cId="0" sldId="266"/>
            <ac:picMk id="10" creationId="{00000000-0000-0000-0000-000000000000}"/>
          </ac:picMkLst>
        </pc:picChg>
        <pc:picChg chg="mod">
          <ac:chgData name="Catalina Poblete Molina" userId="fbdbbb9ec3f13918" providerId="LiveId" clId="{039BB3DF-5AF5-084D-85A4-B55401C8318D}" dt="2023-03-19T21:24:38.353" v="128" actId="166"/>
          <ac:picMkLst>
            <pc:docMk/>
            <pc:sldMk cId="0" sldId="266"/>
            <ac:picMk id="12" creationId="{00000000-0000-0000-0000-000000000000}"/>
          </ac:picMkLst>
        </pc:picChg>
        <pc:picChg chg="del">
          <ac:chgData name="Catalina Poblete Molina" userId="fbdbbb9ec3f13918" providerId="LiveId" clId="{039BB3DF-5AF5-084D-85A4-B55401C8318D}" dt="2023-03-19T21:23:53.018" v="113" actId="478"/>
          <ac:picMkLst>
            <pc:docMk/>
            <pc:sldMk cId="0" sldId="266"/>
            <ac:picMk id="4098" creationId="{A673449D-F0C2-B145-31D4-50BDB62DD4D2}"/>
          </ac:picMkLst>
        </pc:picChg>
        <pc:picChg chg="add mod">
          <ac:chgData name="Catalina Poblete Molina" userId="fbdbbb9ec3f13918" providerId="LiveId" clId="{039BB3DF-5AF5-084D-85A4-B55401C8318D}" dt="2023-03-19T21:24:30.572" v="124" actId="1076"/>
          <ac:picMkLst>
            <pc:docMk/>
            <pc:sldMk cId="0" sldId="266"/>
            <ac:picMk id="5122" creationId="{F2F94B26-6084-DAC1-E3CC-28CE467E1BDE}"/>
          </ac:picMkLst>
        </pc:picChg>
        <pc:picChg chg="add mod">
          <ac:chgData name="Catalina Poblete Molina" userId="fbdbbb9ec3f13918" providerId="LiveId" clId="{039BB3DF-5AF5-084D-85A4-B55401C8318D}" dt="2023-03-19T21:24:33.195" v="126" actId="1076"/>
          <ac:picMkLst>
            <pc:docMk/>
            <pc:sldMk cId="0" sldId="266"/>
            <ac:picMk id="5124" creationId="{0DFD8B60-6234-6D78-0A57-73CB754664DD}"/>
          </ac:picMkLst>
        </pc:picChg>
      </pc:sldChg>
      <pc:sldChg chg="modSp mod">
        <pc:chgData name="Catalina Poblete Molina" userId="fbdbbb9ec3f13918" providerId="LiveId" clId="{039BB3DF-5AF5-084D-85A4-B55401C8318D}" dt="2023-03-19T21:26:18.447" v="170" actId="5793"/>
        <pc:sldMkLst>
          <pc:docMk/>
          <pc:sldMk cId="0" sldId="268"/>
        </pc:sldMkLst>
        <pc:spChg chg="mod">
          <ac:chgData name="Catalina Poblete Molina" userId="fbdbbb9ec3f13918" providerId="LiveId" clId="{039BB3DF-5AF5-084D-85A4-B55401C8318D}" dt="2023-03-19T21:26:18.447" v="170" actId="5793"/>
          <ac:spMkLst>
            <pc:docMk/>
            <pc:sldMk cId="0" sldId="268"/>
            <ac:spMk id="11" creationId="{00000000-0000-0000-0000-000000000000}"/>
          </ac:spMkLst>
        </pc:spChg>
      </pc:sldChg>
      <pc:sldChg chg="del">
        <pc:chgData name="Catalina Poblete Molina" userId="fbdbbb9ec3f13918" providerId="LiveId" clId="{039BB3DF-5AF5-084D-85A4-B55401C8318D}" dt="2023-03-19T21:31:50.501" v="315" actId="2696"/>
        <pc:sldMkLst>
          <pc:docMk/>
          <pc:sldMk cId="0" sldId="269"/>
        </pc:sldMkLst>
      </pc:sldChg>
      <pc:sldChg chg="addSp delSp modSp mod">
        <pc:chgData name="Catalina Poblete Molina" userId="fbdbbb9ec3f13918" providerId="LiveId" clId="{039BB3DF-5AF5-084D-85A4-B55401C8318D}" dt="2023-03-19T21:37:59.974" v="462"/>
        <pc:sldMkLst>
          <pc:docMk/>
          <pc:sldMk cId="0" sldId="276"/>
        </pc:sldMkLst>
        <pc:picChg chg="add del mod">
          <ac:chgData name="Catalina Poblete Molina" userId="fbdbbb9ec3f13918" providerId="LiveId" clId="{039BB3DF-5AF5-084D-85A4-B55401C8318D}" dt="2023-03-19T21:37:59.298" v="461" actId="478"/>
          <ac:picMkLst>
            <pc:docMk/>
            <pc:sldMk cId="0" sldId="276"/>
            <ac:picMk id="9" creationId="{06A53B18-5980-F605-4BDB-9E198BD1D47F}"/>
          </ac:picMkLst>
        </pc:picChg>
        <pc:picChg chg="add mod">
          <ac:chgData name="Catalina Poblete Molina" userId="fbdbbb9ec3f13918" providerId="LiveId" clId="{039BB3DF-5AF5-084D-85A4-B55401C8318D}" dt="2023-03-19T21:37:59.974" v="462"/>
          <ac:picMkLst>
            <pc:docMk/>
            <pc:sldMk cId="0" sldId="276"/>
            <ac:picMk id="11" creationId="{4FAA2A69-A75B-E88A-E314-568A784FF45E}"/>
          </ac:picMkLst>
        </pc:picChg>
        <pc:picChg chg="del">
          <ac:chgData name="Catalina Poblete Molina" userId="fbdbbb9ec3f13918" providerId="LiveId" clId="{039BB3DF-5AF5-084D-85A4-B55401C8318D}" dt="2023-03-19T21:36:47.717" v="456" actId="478"/>
          <ac:picMkLst>
            <pc:docMk/>
            <pc:sldMk cId="0" sldId="276"/>
            <ac:picMk id="12" creationId="{57234574-4413-AC41-75A8-21B74A43852D}"/>
          </ac:picMkLst>
        </pc:picChg>
      </pc:sldChg>
      <pc:sldChg chg="addSp delSp modSp mod">
        <pc:chgData name="Catalina Poblete Molina" userId="fbdbbb9ec3f13918" providerId="LiveId" clId="{039BB3DF-5AF5-084D-85A4-B55401C8318D}" dt="2023-03-19T21:40:10.724" v="468" actId="1076"/>
        <pc:sldMkLst>
          <pc:docMk/>
          <pc:sldMk cId="0" sldId="277"/>
        </pc:sldMkLst>
        <pc:picChg chg="add mod">
          <ac:chgData name="Catalina Poblete Molina" userId="fbdbbb9ec3f13918" providerId="LiveId" clId="{039BB3DF-5AF5-084D-85A4-B55401C8318D}" dt="2023-03-19T21:40:10.724" v="468" actId="1076"/>
          <ac:picMkLst>
            <pc:docMk/>
            <pc:sldMk cId="0" sldId="277"/>
            <ac:picMk id="9" creationId="{749DE138-0C50-5F6C-D919-4DBD8E6D355D}"/>
          </ac:picMkLst>
        </pc:picChg>
        <pc:picChg chg="del mod">
          <ac:chgData name="Catalina Poblete Molina" userId="fbdbbb9ec3f13918" providerId="LiveId" clId="{039BB3DF-5AF5-084D-85A4-B55401C8318D}" dt="2023-03-19T21:38:07.280" v="464" actId="478"/>
          <ac:picMkLst>
            <pc:docMk/>
            <pc:sldMk cId="0" sldId="277"/>
            <ac:picMk id="12" creationId="{BE1BBCAE-93E0-F3E0-4369-53670B94A1F6}"/>
          </ac:picMkLst>
        </pc:picChg>
        <pc:picChg chg="del">
          <ac:chgData name="Catalina Poblete Molina" userId="fbdbbb9ec3f13918" providerId="LiveId" clId="{039BB3DF-5AF5-084D-85A4-B55401C8318D}" dt="2023-03-19T21:38:07.691" v="465" actId="478"/>
          <ac:picMkLst>
            <pc:docMk/>
            <pc:sldMk cId="0" sldId="277"/>
            <ac:picMk id="16" creationId="{385C2CA1-B74B-E1B4-3245-49F4E0670F0B}"/>
          </ac:picMkLst>
        </pc:picChg>
      </pc:sldChg>
      <pc:sldChg chg="delSp del mod">
        <pc:chgData name="Catalina Poblete Molina" userId="fbdbbb9ec3f13918" providerId="LiveId" clId="{039BB3DF-5AF5-084D-85A4-B55401C8318D}" dt="2023-03-19T21:40:37.389" v="471" actId="2696"/>
        <pc:sldMkLst>
          <pc:docMk/>
          <pc:sldMk cId="0" sldId="278"/>
        </pc:sldMkLst>
        <pc:picChg chg="del">
          <ac:chgData name="Catalina Poblete Molina" userId="fbdbbb9ec3f13918" providerId="LiveId" clId="{039BB3DF-5AF5-084D-85A4-B55401C8318D}" dt="2023-03-19T21:40:22.199" v="469" actId="478"/>
          <ac:picMkLst>
            <pc:docMk/>
            <pc:sldMk cId="0" sldId="278"/>
            <ac:picMk id="11" creationId="{6C041786-6D22-007C-2544-16FA6C41BE9E}"/>
          </ac:picMkLst>
        </pc:picChg>
        <pc:picChg chg="del">
          <ac:chgData name="Catalina Poblete Molina" userId="fbdbbb9ec3f13918" providerId="LiveId" clId="{039BB3DF-5AF5-084D-85A4-B55401C8318D}" dt="2023-03-19T21:40:23.438" v="470" actId="478"/>
          <ac:picMkLst>
            <pc:docMk/>
            <pc:sldMk cId="0" sldId="278"/>
            <ac:picMk id="13" creationId="{E5D5F585-110A-B2CF-B713-D59DDF829E73}"/>
          </ac:picMkLst>
        </pc:picChg>
      </pc:sldChg>
      <pc:sldChg chg="modSp mod">
        <pc:chgData name="Catalina Poblete Molina" userId="fbdbbb9ec3f13918" providerId="LiveId" clId="{039BB3DF-5AF5-084D-85A4-B55401C8318D}" dt="2023-03-19T21:36:45.274" v="455" actId="20577"/>
        <pc:sldMkLst>
          <pc:docMk/>
          <pc:sldMk cId="3063367709" sldId="287"/>
        </pc:sldMkLst>
        <pc:spChg chg="mod">
          <ac:chgData name="Catalina Poblete Molina" userId="fbdbbb9ec3f13918" providerId="LiveId" clId="{039BB3DF-5AF5-084D-85A4-B55401C8318D}" dt="2023-03-19T21:36:45.274" v="455" actId="20577"/>
          <ac:spMkLst>
            <pc:docMk/>
            <pc:sldMk cId="3063367709" sldId="287"/>
            <ac:spMk id="11" creationId="{96B97575-ABD9-47C4-F8CA-7FCC99D96974}"/>
          </ac:spMkLst>
        </pc:spChg>
        <pc:grpChg chg="mod">
          <ac:chgData name="Catalina Poblete Molina" userId="fbdbbb9ec3f13918" providerId="LiveId" clId="{039BB3DF-5AF5-084D-85A4-B55401C8318D}" dt="2023-03-19T21:36:14.814" v="447" actId="1076"/>
          <ac:grpSpMkLst>
            <pc:docMk/>
            <pc:sldMk cId="3063367709" sldId="287"/>
            <ac:grpSpMk id="2" creationId="{00000000-0000-0000-0000-000000000000}"/>
          </ac:grpSpMkLst>
        </pc:grpChg>
      </pc:sldChg>
      <pc:sldChg chg="del">
        <pc:chgData name="Catalina Poblete Molina" userId="fbdbbb9ec3f13918" providerId="LiveId" clId="{039BB3DF-5AF5-084D-85A4-B55401C8318D}" dt="2023-03-19T21:31:50.921" v="316" actId="2696"/>
        <pc:sldMkLst>
          <pc:docMk/>
          <pc:sldMk cId="1531409008" sldId="288"/>
        </pc:sldMkLst>
      </pc:sldChg>
      <pc:sldChg chg="del">
        <pc:chgData name="Catalina Poblete Molina" userId="fbdbbb9ec3f13918" providerId="LiveId" clId="{039BB3DF-5AF5-084D-85A4-B55401C8318D}" dt="2023-03-19T21:31:51.430" v="317" actId="2696"/>
        <pc:sldMkLst>
          <pc:docMk/>
          <pc:sldMk cId="653717087" sldId="289"/>
        </pc:sldMkLst>
      </pc:sldChg>
      <pc:sldChg chg="del">
        <pc:chgData name="Catalina Poblete Molina" userId="fbdbbb9ec3f13918" providerId="LiveId" clId="{039BB3DF-5AF5-084D-85A4-B55401C8318D}" dt="2023-03-19T21:31:51.897" v="318" actId="2696"/>
        <pc:sldMkLst>
          <pc:docMk/>
          <pc:sldMk cId="3047475696" sldId="290"/>
        </pc:sldMkLst>
      </pc:sldChg>
      <pc:sldChg chg="del">
        <pc:chgData name="Catalina Poblete Molina" userId="fbdbbb9ec3f13918" providerId="LiveId" clId="{039BB3DF-5AF5-084D-85A4-B55401C8318D}" dt="2023-03-19T21:31:52.585" v="319" actId="2696"/>
        <pc:sldMkLst>
          <pc:docMk/>
          <pc:sldMk cId="2392740035" sldId="291"/>
        </pc:sldMkLst>
      </pc:sldChg>
      <pc:sldChg chg="addSp delSp modSp add mod">
        <pc:chgData name="Catalina Poblete Molina" userId="fbdbbb9ec3f13918" providerId="LiveId" clId="{039BB3DF-5AF5-084D-85A4-B55401C8318D}" dt="2023-03-19T21:25:43.720" v="141" actId="1076"/>
        <pc:sldMkLst>
          <pc:docMk/>
          <pc:sldMk cId="3955850253" sldId="292"/>
        </pc:sldMkLst>
        <pc:picChg chg="mod">
          <ac:chgData name="Catalina Poblete Molina" userId="fbdbbb9ec3f13918" providerId="LiveId" clId="{039BB3DF-5AF5-084D-85A4-B55401C8318D}" dt="2023-03-19T21:25:08.242" v="136" actId="166"/>
          <ac:picMkLst>
            <pc:docMk/>
            <pc:sldMk cId="3955850253" sldId="292"/>
            <ac:picMk id="12" creationId="{00000000-0000-0000-0000-000000000000}"/>
          </ac:picMkLst>
        </pc:picChg>
        <pc:picChg chg="del">
          <ac:chgData name="Catalina Poblete Molina" userId="fbdbbb9ec3f13918" providerId="LiveId" clId="{039BB3DF-5AF5-084D-85A4-B55401C8318D}" dt="2023-03-19T21:24:58.196" v="130" actId="478"/>
          <ac:picMkLst>
            <pc:docMk/>
            <pc:sldMk cId="3955850253" sldId="292"/>
            <ac:picMk id="5122" creationId="{F2F94B26-6084-DAC1-E3CC-28CE467E1BDE}"/>
          </ac:picMkLst>
        </pc:picChg>
        <pc:picChg chg="del">
          <ac:chgData name="Catalina Poblete Molina" userId="fbdbbb9ec3f13918" providerId="LiveId" clId="{039BB3DF-5AF5-084D-85A4-B55401C8318D}" dt="2023-03-19T21:25:09.934" v="137" actId="478"/>
          <ac:picMkLst>
            <pc:docMk/>
            <pc:sldMk cId="3955850253" sldId="292"/>
            <ac:picMk id="5124" creationId="{0DFD8B60-6234-6D78-0A57-73CB754664DD}"/>
          </ac:picMkLst>
        </pc:picChg>
        <pc:picChg chg="add mod">
          <ac:chgData name="Catalina Poblete Molina" userId="fbdbbb9ec3f13918" providerId="LiveId" clId="{039BB3DF-5AF5-084D-85A4-B55401C8318D}" dt="2023-03-19T21:25:03.363" v="134" actId="1076"/>
          <ac:picMkLst>
            <pc:docMk/>
            <pc:sldMk cId="3955850253" sldId="292"/>
            <ac:picMk id="7170" creationId="{42D043D0-7261-C3B1-EB0D-005655ECDF20}"/>
          </ac:picMkLst>
        </pc:picChg>
        <pc:picChg chg="add mod">
          <ac:chgData name="Catalina Poblete Molina" userId="fbdbbb9ec3f13918" providerId="LiveId" clId="{039BB3DF-5AF5-084D-85A4-B55401C8318D}" dt="2023-03-19T21:25:43.720" v="141" actId="1076"/>
          <ac:picMkLst>
            <pc:docMk/>
            <pc:sldMk cId="3955850253" sldId="292"/>
            <ac:picMk id="7172" creationId="{17405D03-FD66-F9BA-638C-73E1BC0FE555}"/>
          </ac:picMkLst>
        </pc:picChg>
      </pc:sldChg>
      <pc:sldChg chg="addSp delSp modSp add mod modAnim">
        <pc:chgData name="Catalina Poblete Molina" userId="fbdbbb9ec3f13918" providerId="LiveId" clId="{039BB3DF-5AF5-084D-85A4-B55401C8318D}" dt="2023-03-19T21:28:02.886" v="221" actId="403"/>
        <pc:sldMkLst>
          <pc:docMk/>
          <pc:sldMk cId="3920384983" sldId="293"/>
        </pc:sldMkLst>
        <pc:spChg chg="del">
          <ac:chgData name="Catalina Poblete Molina" userId="fbdbbb9ec3f13918" providerId="LiveId" clId="{039BB3DF-5AF5-084D-85A4-B55401C8318D}" dt="2023-03-19T21:26:26.465" v="172" actId="478"/>
          <ac:spMkLst>
            <pc:docMk/>
            <pc:sldMk cId="3920384983" sldId="293"/>
            <ac:spMk id="5" creationId="{00000000-0000-0000-0000-000000000000}"/>
          </ac:spMkLst>
        </pc:spChg>
        <pc:spChg chg="del mod">
          <ac:chgData name="Catalina Poblete Molina" userId="fbdbbb9ec3f13918" providerId="LiveId" clId="{039BB3DF-5AF5-084D-85A4-B55401C8318D}" dt="2023-03-19T21:26:32.148" v="176" actId="478"/>
          <ac:spMkLst>
            <pc:docMk/>
            <pc:sldMk cId="3920384983" sldId="293"/>
            <ac:spMk id="10" creationId="{00000000-0000-0000-0000-000000000000}"/>
          </ac:spMkLst>
        </pc:spChg>
        <pc:spChg chg="del">
          <ac:chgData name="Catalina Poblete Molina" userId="fbdbbb9ec3f13918" providerId="LiveId" clId="{039BB3DF-5AF5-084D-85A4-B55401C8318D}" dt="2023-03-19T21:26:33.635" v="177" actId="478"/>
          <ac:spMkLst>
            <pc:docMk/>
            <pc:sldMk cId="3920384983" sldId="293"/>
            <ac:spMk id="11" creationId="{00000000-0000-0000-0000-000000000000}"/>
          </ac:spMkLst>
        </pc:spChg>
        <pc:spChg chg="add mod">
          <ac:chgData name="Catalina Poblete Molina" userId="fbdbbb9ec3f13918" providerId="LiveId" clId="{039BB3DF-5AF5-084D-85A4-B55401C8318D}" dt="2023-03-19T21:27:41.840" v="204" actId="403"/>
          <ac:spMkLst>
            <pc:docMk/>
            <pc:sldMk cId="3920384983" sldId="293"/>
            <ac:spMk id="12" creationId="{10B5997D-6A57-594E-7124-03D490664AF6}"/>
          </ac:spMkLst>
        </pc:spChg>
        <pc:spChg chg="add mod">
          <ac:chgData name="Catalina Poblete Molina" userId="fbdbbb9ec3f13918" providerId="LiveId" clId="{039BB3DF-5AF5-084D-85A4-B55401C8318D}" dt="2023-03-19T21:28:00.355" v="217"/>
          <ac:spMkLst>
            <pc:docMk/>
            <pc:sldMk cId="3920384983" sldId="293"/>
            <ac:spMk id="13" creationId="{3212E8D8-7579-566A-4A33-2675975653DD}"/>
          </ac:spMkLst>
        </pc:spChg>
        <pc:spChg chg="add mod">
          <ac:chgData name="Catalina Poblete Molina" userId="fbdbbb9ec3f13918" providerId="LiveId" clId="{039BB3DF-5AF5-084D-85A4-B55401C8318D}" dt="2023-03-19T21:27:49.953" v="211" actId="403"/>
          <ac:spMkLst>
            <pc:docMk/>
            <pc:sldMk cId="3920384983" sldId="293"/>
            <ac:spMk id="14" creationId="{DFDE1AA2-9931-CB4E-FC00-CFE18090891F}"/>
          </ac:spMkLst>
        </pc:spChg>
        <pc:spChg chg="add mod">
          <ac:chgData name="Catalina Poblete Molina" userId="fbdbbb9ec3f13918" providerId="LiveId" clId="{039BB3DF-5AF5-084D-85A4-B55401C8318D}" dt="2023-03-19T21:28:02.886" v="221" actId="403"/>
          <ac:spMkLst>
            <pc:docMk/>
            <pc:sldMk cId="3920384983" sldId="293"/>
            <ac:spMk id="15" creationId="{88CA9A80-B226-D6D4-526B-00FCF7735B71}"/>
          </ac:spMkLst>
        </pc:spChg>
        <pc:spChg chg="add mod">
          <ac:chgData name="Catalina Poblete Molina" userId="fbdbbb9ec3f13918" providerId="LiveId" clId="{039BB3DF-5AF5-084D-85A4-B55401C8318D}" dt="2023-03-19T21:27:46.825" v="207" actId="403"/>
          <ac:spMkLst>
            <pc:docMk/>
            <pc:sldMk cId="3920384983" sldId="293"/>
            <ac:spMk id="16" creationId="{B8762B7F-446F-0BCF-C067-9D282341C947}"/>
          </ac:spMkLst>
        </pc:spChg>
        <pc:grpChg chg="add del">
          <ac:chgData name="Catalina Poblete Molina" userId="fbdbbb9ec3f13918" providerId="LiveId" clId="{039BB3DF-5AF5-084D-85A4-B55401C8318D}" dt="2023-03-19T21:26:29.927" v="175" actId="478"/>
          <ac:grpSpMkLst>
            <pc:docMk/>
            <pc:sldMk cId="3920384983" sldId="293"/>
            <ac:grpSpMk id="2" creationId="{00000000-0000-0000-0000-000000000000}"/>
          </ac:grpSpMkLst>
        </pc:grpChg>
      </pc:sldChg>
      <pc:sldChg chg="addSp delSp modSp add mod delAnim modAnim">
        <pc:chgData name="Catalina Poblete Molina" userId="fbdbbb9ec3f13918" providerId="LiveId" clId="{039BB3DF-5AF5-084D-85A4-B55401C8318D}" dt="2023-03-19T21:29:18.505" v="261" actId="1076"/>
        <pc:sldMkLst>
          <pc:docMk/>
          <pc:sldMk cId="115405948" sldId="294"/>
        </pc:sldMkLst>
        <pc:spChg chg="add mod">
          <ac:chgData name="Catalina Poblete Molina" userId="fbdbbb9ec3f13918" providerId="LiveId" clId="{039BB3DF-5AF5-084D-85A4-B55401C8318D}" dt="2023-03-19T21:28:42.730" v="238" actId="403"/>
          <ac:spMkLst>
            <pc:docMk/>
            <pc:sldMk cId="115405948" sldId="294"/>
            <ac:spMk id="5" creationId="{7D2C8176-53FC-EFE7-9A8B-4D30C61CC213}"/>
          </ac:spMkLst>
        </pc:spChg>
        <pc:spChg chg="add mod">
          <ac:chgData name="Catalina Poblete Molina" userId="fbdbbb9ec3f13918" providerId="LiveId" clId="{039BB3DF-5AF5-084D-85A4-B55401C8318D}" dt="2023-03-19T21:28:49.086" v="244" actId="403"/>
          <ac:spMkLst>
            <pc:docMk/>
            <pc:sldMk cId="115405948" sldId="294"/>
            <ac:spMk id="10" creationId="{77C6F1CD-1B03-68AD-C12C-C104586F460E}"/>
          </ac:spMkLst>
        </pc:spChg>
        <pc:spChg chg="add mod">
          <ac:chgData name="Catalina Poblete Molina" userId="fbdbbb9ec3f13918" providerId="LiveId" clId="{039BB3DF-5AF5-084D-85A4-B55401C8318D}" dt="2023-03-19T21:28:56.221" v="249" actId="403"/>
          <ac:spMkLst>
            <pc:docMk/>
            <pc:sldMk cId="115405948" sldId="294"/>
            <ac:spMk id="11" creationId="{056EC5FA-41F1-4F77-0714-AE14F0F3E10D}"/>
          </ac:spMkLst>
        </pc:spChg>
        <pc:spChg chg="del">
          <ac:chgData name="Catalina Poblete Molina" userId="fbdbbb9ec3f13918" providerId="LiveId" clId="{039BB3DF-5AF5-084D-85A4-B55401C8318D}" dt="2023-03-19T21:28:29.008" v="225" actId="478"/>
          <ac:spMkLst>
            <pc:docMk/>
            <pc:sldMk cId="115405948" sldId="294"/>
            <ac:spMk id="12" creationId="{10B5997D-6A57-594E-7124-03D490664AF6}"/>
          </ac:spMkLst>
        </pc:spChg>
        <pc:spChg chg="del mod">
          <ac:chgData name="Catalina Poblete Molina" userId="fbdbbb9ec3f13918" providerId="LiveId" clId="{039BB3DF-5AF5-084D-85A4-B55401C8318D}" dt="2023-03-19T21:28:30.808" v="227" actId="478"/>
          <ac:spMkLst>
            <pc:docMk/>
            <pc:sldMk cId="115405948" sldId="294"/>
            <ac:spMk id="13" creationId="{3212E8D8-7579-566A-4A33-2675975653DD}"/>
          </ac:spMkLst>
        </pc:spChg>
        <pc:spChg chg="del mod">
          <ac:chgData name="Catalina Poblete Molina" userId="fbdbbb9ec3f13918" providerId="LiveId" clId="{039BB3DF-5AF5-084D-85A4-B55401C8318D}" dt="2023-03-19T21:28:33.828" v="231" actId="478"/>
          <ac:spMkLst>
            <pc:docMk/>
            <pc:sldMk cId="115405948" sldId="294"/>
            <ac:spMk id="14" creationId="{DFDE1AA2-9931-CB4E-FC00-CFE18090891F}"/>
          </ac:spMkLst>
        </pc:spChg>
        <pc:spChg chg="del">
          <ac:chgData name="Catalina Poblete Molina" userId="fbdbbb9ec3f13918" providerId="LiveId" clId="{039BB3DF-5AF5-084D-85A4-B55401C8318D}" dt="2023-03-19T21:28:32.470" v="229" actId="478"/>
          <ac:spMkLst>
            <pc:docMk/>
            <pc:sldMk cId="115405948" sldId="294"/>
            <ac:spMk id="15" creationId="{88CA9A80-B226-D6D4-526B-00FCF7735B71}"/>
          </ac:spMkLst>
        </pc:spChg>
        <pc:spChg chg="del">
          <ac:chgData name="Catalina Poblete Molina" userId="fbdbbb9ec3f13918" providerId="LiveId" clId="{039BB3DF-5AF5-084D-85A4-B55401C8318D}" dt="2023-03-19T21:28:31.392" v="228" actId="478"/>
          <ac:spMkLst>
            <pc:docMk/>
            <pc:sldMk cId="115405948" sldId="294"/>
            <ac:spMk id="16" creationId="{B8762B7F-446F-0BCF-C067-9D282341C947}"/>
          </ac:spMkLst>
        </pc:spChg>
        <pc:spChg chg="add mod">
          <ac:chgData name="Catalina Poblete Molina" userId="fbdbbb9ec3f13918" providerId="LiveId" clId="{039BB3DF-5AF5-084D-85A4-B55401C8318D}" dt="2023-03-19T21:29:10.768" v="256" actId="403"/>
          <ac:spMkLst>
            <pc:docMk/>
            <pc:sldMk cId="115405948" sldId="294"/>
            <ac:spMk id="17" creationId="{20E66F80-AD13-4701-9A62-9E8A7EB989BE}"/>
          </ac:spMkLst>
        </pc:spChg>
        <pc:spChg chg="add mod">
          <ac:chgData name="Catalina Poblete Molina" userId="fbdbbb9ec3f13918" providerId="LiveId" clId="{039BB3DF-5AF5-084D-85A4-B55401C8318D}" dt="2023-03-19T21:29:18.505" v="261" actId="1076"/>
          <ac:spMkLst>
            <pc:docMk/>
            <pc:sldMk cId="115405948" sldId="294"/>
            <ac:spMk id="18" creationId="{DEA532F8-F414-58F7-5866-73E0E422825C}"/>
          </ac:spMkLst>
        </pc:spChg>
      </pc:sldChg>
      <pc:sldChg chg="new del">
        <pc:chgData name="Catalina Poblete Molina" userId="fbdbbb9ec3f13918" providerId="LiveId" clId="{039BB3DF-5AF5-084D-85A4-B55401C8318D}" dt="2023-03-19T21:28:25.595" v="223" actId="680"/>
        <pc:sldMkLst>
          <pc:docMk/>
          <pc:sldMk cId="2566298557" sldId="294"/>
        </pc:sldMkLst>
      </pc:sldChg>
      <pc:sldChg chg="addSp delSp modSp add mod delAnim modAnim">
        <pc:chgData name="Catalina Poblete Molina" userId="fbdbbb9ec3f13918" providerId="LiveId" clId="{039BB3DF-5AF5-084D-85A4-B55401C8318D}" dt="2023-03-19T21:30:11.625" v="297" actId="403"/>
        <pc:sldMkLst>
          <pc:docMk/>
          <pc:sldMk cId="2730327520" sldId="295"/>
        </pc:sldMkLst>
        <pc:spChg chg="del">
          <ac:chgData name="Catalina Poblete Molina" userId="fbdbbb9ec3f13918" providerId="LiveId" clId="{039BB3DF-5AF5-084D-85A4-B55401C8318D}" dt="2023-03-19T21:29:32.839" v="263" actId="478"/>
          <ac:spMkLst>
            <pc:docMk/>
            <pc:sldMk cId="2730327520" sldId="295"/>
            <ac:spMk id="5" creationId="{7D2C8176-53FC-EFE7-9A8B-4D30C61CC213}"/>
          </ac:spMkLst>
        </pc:spChg>
        <pc:spChg chg="del">
          <ac:chgData name="Catalina Poblete Molina" userId="fbdbbb9ec3f13918" providerId="LiveId" clId="{039BB3DF-5AF5-084D-85A4-B55401C8318D}" dt="2023-03-19T21:29:38.643" v="267" actId="478"/>
          <ac:spMkLst>
            <pc:docMk/>
            <pc:sldMk cId="2730327520" sldId="295"/>
            <ac:spMk id="10" creationId="{77C6F1CD-1B03-68AD-C12C-C104586F460E}"/>
          </ac:spMkLst>
        </pc:spChg>
        <pc:spChg chg="del">
          <ac:chgData name="Catalina Poblete Molina" userId="fbdbbb9ec3f13918" providerId="LiveId" clId="{039BB3DF-5AF5-084D-85A4-B55401C8318D}" dt="2023-03-19T21:29:35.752" v="265" actId="478"/>
          <ac:spMkLst>
            <pc:docMk/>
            <pc:sldMk cId="2730327520" sldId="295"/>
            <ac:spMk id="11" creationId="{056EC5FA-41F1-4F77-0714-AE14F0F3E10D}"/>
          </ac:spMkLst>
        </pc:spChg>
        <pc:spChg chg="add mod">
          <ac:chgData name="Catalina Poblete Molina" userId="fbdbbb9ec3f13918" providerId="LiveId" clId="{039BB3DF-5AF5-084D-85A4-B55401C8318D}" dt="2023-03-19T21:30:03.769" v="284" actId="403"/>
          <ac:spMkLst>
            <pc:docMk/>
            <pc:sldMk cId="2730327520" sldId="295"/>
            <ac:spMk id="12" creationId="{71891F94-EAFA-87D2-A143-829820B7B9BD}"/>
          </ac:spMkLst>
        </pc:spChg>
        <pc:spChg chg="add mod">
          <ac:chgData name="Catalina Poblete Molina" userId="fbdbbb9ec3f13918" providerId="LiveId" clId="{039BB3DF-5AF5-084D-85A4-B55401C8318D}" dt="2023-03-19T21:30:06.353" v="288" actId="403"/>
          <ac:spMkLst>
            <pc:docMk/>
            <pc:sldMk cId="2730327520" sldId="295"/>
            <ac:spMk id="13" creationId="{025E88AD-B3C4-F9EF-AD93-E8903C216A90}"/>
          </ac:spMkLst>
        </pc:spChg>
        <pc:spChg chg="add mod">
          <ac:chgData name="Catalina Poblete Molina" userId="fbdbbb9ec3f13918" providerId="LiveId" clId="{039BB3DF-5AF5-084D-85A4-B55401C8318D}" dt="2023-03-19T21:30:11.625" v="297" actId="403"/>
          <ac:spMkLst>
            <pc:docMk/>
            <pc:sldMk cId="2730327520" sldId="295"/>
            <ac:spMk id="14" creationId="{F1ECFCAD-85A3-B27C-4524-7455959D1CBE}"/>
          </ac:spMkLst>
        </pc:spChg>
        <pc:spChg chg="add mod">
          <ac:chgData name="Catalina Poblete Molina" userId="fbdbbb9ec3f13918" providerId="LiveId" clId="{039BB3DF-5AF5-084D-85A4-B55401C8318D}" dt="2023-03-19T21:30:08.720" v="292" actId="403"/>
          <ac:spMkLst>
            <pc:docMk/>
            <pc:sldMk cId="2730327520" sldId="295"/>
            <ac:spMk id="15" creationId="{0119BCF3-857A-4B4F-3A5C-539B4F381CBA}"/>
          </ac:spMkLst>
        </pc:spChg>
        <pc:spChg chg="add mod">
          <ac:chgData name="Catalina Poblete Molina" userId="fbdbbb9ec3f13918" providerId="LiveId" clId="{039BB3DF-5AF5-084D-85A4-B55401C8318D}" dt="2023-03-19T21:30:01.351" v="280" actId="403"/>
          <ac:spMkLst>
            <pc:docMk/>
            <pc:sldMk cId="2730327520" sldId="295"/>
            <ac:spMk id="16" creationId="{291B57F0-8DC9-E0E1-6A55-A1A8E41FA86E}"/>
          </ac:spMkLst>
        </pc:spChg>
        <pc:spChg chg="del">
          <ac:chgData name="Catalina Poblete Molina" userId="fbdbbb9ec3f13918" providerId="LiveId" clId="{039BB3DF-5AF5-084D-85A4-B55401C8318D}" dt="2023-03-19T21:29:36.529" v="266" actId="478"/>
          <ac:spMkLst>
            <pc:docMk/>
            <pc:sldMk cId="2730327520" sldId="295"/>
            <ac:spMk id="17" creationId="{20E66F80-AD13-4701-9A62-9E8A7EB989BE}"/>
          </ac:spMkLst>
        </pc:spChg>
        <pc:spChg chg="del">
          <ac:chgData name="Catalina Poblete Molina" userId="fbdbbb9ec3f13918" providerId="LiveId" clId="{039BB3DF-5AF5-084D-85A4-B55401C8318D}" dt="2023-03-19T21:29:33.872" v="264" actId="478"/>
          <ac:spMkLst>
            <pc:docMk/>
            <pc:sldMk cId="2730327520" sldId="295"/>
            <ac:spMk id="18" creationId="{DEA532F8-F414-58F7-5866-73E0E422825C}"/>
          </ac:spMkLst>
        </pc:spChg>
      </pc:sldChg>
      <pc:sldChg chg="addSp delSp modSp add mod delAnim modAnim">
        <pc:chgData name="Catalina Poblete Molina" userId="fbdbbb9ec3f13918" providerId="LiveId" clId="{039BB3DF-5AF5-084D-85A4-B55401C8318D}" dt="2023-03-19T21:30:59.070" v="314" actId="1076"/>
        <pc:sldMkLst>
          <pc:docMk/>
          <pc:sldMk cId="774596531" sldId="296"/>
        </pc:sldMkLst>
        <pc:spChg chg="add mod">
          <ac:chgData name="Catalina Poblete Molina" userId="fbdbbb9ec3f13918" providerId="LiveId" clId="{039BB3DF-5AF5-084D-85A4-B55401C8318D}" dt="2023-03-19T21:30:43.787" v="310" actId="1076"/>
          <ac:spMkLst>
            <pc:docMk/>
            <pc:sldMk cId="774596531" sldId="296"/>
            <ac:spMk id="5" creationId="{BED1F8FE-F0B7-8230-074A-7F0FC07E2EB4}"/>
          </ac:spMkLst>
        </pc:spChg>
        <pc:spChg chg="add mod">
          <ac:chgData name="Catalina Poblete Molina" userId="fbdbbb9ec3f13918" providerId="LiveId" clId="{039BB3DF-5AF5-084D-85A4-B55401C8318D}" dt="2023-03-19T21:30:46.757" v="311" actId="1076"/>
          <ac:spMkLst>
            <pc:docMk/>
            <pc:sldMk cId="774596531" sldId="296"/>
            <ac:spMk id="10" creationId="{7AAEEF4E-661A-1933-F591-AC4DEF6FDED7}"/>
          </ac:spMkLst>
        </pc:spChg>
        <pc:spChg chg="add mod">
          <ac:chgData name="Catalina Poblete Molina" userId="fbdbbb9ec3f13918" providerId="LiveId" clId="{039BB3DF-5AF5-084D-85A4-B55401C8318D}" dt="2023-03-19T21:30:49.487" v="312" actId="1076"/>
          <ac:spMkLst>
            <pc:docMk/>
            <pc:sldMk cId="774596531" sldId="296"/>
            <ac:spMk id="11" creationId="{5D9DEF06-9FE9-AE7C-FBFE-8E1229705883}"/>
          </ac:spMkLst>
        </pc:spChg>
        <pc:spChg chg="del">
          <ac:chgData name="Catalina Poblete Molina" userId="fbdbbb9ec3f13918" providerId="LiveId" clId="{039BB3DF-5AF5-084D-85A4-B55401C8318D}" dt="2023-03-19T21:30:18.074" v="299" actId="478"/>
          <ac:spMkLst>
            <pc:docMk/>
            <pc:sldMk cId="774596531" sldId="296"/>
            <ac:spMk id="12" creationId="{71891F94-EAFA-87D2-A143-829820B7B9BD}"/>
          </ac:spMkLst>
        </pc:spChg>
        <pc:spChg chg="del">
          <ac:chgData name="Catalina Poblete Molina" userId="fbdbbb9ec3f13918" providerId="LiveId" clId="{039BB3DF-5AF5-084D-85A4-B55401C8318D}" dt="2023-03-19T21:30:22.951" v="303" actId="478"/>
          <ac:spMkLst>
            <pc:docMk/>
            <pc:sldMk cId="774596531" sldId="296"/>
            <ac:spMk id="13" creationId="{025E88AD-B3C4-F9EF-AD93-E8903C216A90}"/>
          </ac:spMkLst>
        </pc:spChg>
        <pc:spChg chg="del">
          <ac:chgData name="Catalina Poblete Molina" userId="fbdbbb9ec3f13918" providerId="LiveId" clId="{039BB3DF-5AF5-084D-85A4-B55401C8318D}" dt="2023-03-19T21:30:19.420" v="300" actId="478"/>
          <ac:spMkLst>
            <pc:docMk/>
            <pc:sldMk cId="774596531" sldId="296"/>
            <ac:spMk id="14" creationId="{F1ECFCAD-85A3-B27C-4524-7455959D1CBE}"/>
          </ac:spMkLst>
        </pc:spChg>
        <pc:spChg chg="del">
          <ac:chgData name="Catalina Poblete Molina" userId="fbdbbb9ec3f13918" providerId="LiveId" clId="{039BB3DF-5AF5-084D-85A4-B55401C8318D}" dt="2023-03-19T21:30:21.950" v="302" actId="478"/>
          <ac:spMkLst>
            <pc:docMk/>
            <pc:sldMk cId="774596531" sldId="296"/>
            <ac:spMk id="15" creationId="{0119BCF3-857A-4B4F-3A5C-539B4F381CBA}"/>
          </ac:spMkLst>
        </pc:spChg>
        <pc:spChg chg="del">
          <ac:chgData name="Catalina Poblete Molina" userId="fbdbbb9ec3f13918" providerId="LiveId" clId="{039BB3DF-5AF5-084D-85A4-B55401C8318D}" dt="2023-03-19T21:30:20.866" v="301" actId="478"/>
          <ac:spMkLst>
            <pc:docMk/>
            <pc:sldMk cId="774596531" sldId="296"/>
            <ac:spMk id="16" creationId="{291B57F0-8DC9-E0E1-6A55-A1A8E41FA86E}"/>
          </ac:spMkLst>
        </pc:spChg>
        <pc:spChg chg="add mod">
          <ac:chgData name="Catalina Poblete Molina" userId="fbdbbb9ec3f13918" providerId="LiveId" clId="{039BB3DF-5AF5-084D-85A4-B55401C8318D}" dt="2023-03-19T21:30:57.023" v="313" actId="1076"/>
          <ac:spMkLst>
            <pc:docMk/>
            <pc:sldMk cId="774596531" sldId="296"/>
            <ac:spMk id="17" creationId="{96A7D774-FB00-1F4D-1327-3BB91FBFF914}"/>
          </ac:spMkLst>
        </pc:spChg>
        <pc:spChg chg="add mod">
          <ac:chgData name="Catalina Poblete Molina" userId="fbdbbb9ec3f13918" providerId="LiveId" clId="{039BB3DF-5AF5-084D-85A4-B55401C8318D}" dt="2023-03-19T21:30:59.070" v="314" actId="1076"/>
          <ac:spMkLst>
            <pc:docMk/>
            <pc:sldMk cId="774596531" sldId="296"/>
            <ac:spMk id="18" creationId="{39F27DF7-BE11-E6D4-01C6-8F1D0874AB14}"/>
          </ac:spMkLst>
        </pc:spChg>
      </pc:sldChg>
      <pc:sldChg chg="addSp delSp modSp add mod">
        <pc:chgData name="Catalina Poblete Molina" userId="fbdbbb9ec3f13918" providerId="LiveId" clId="{039BB3DF-5AF5-084D-85A4-B55401C8318D}" dt="2023-03-19T21:35:51.824" v="445" actId="14100"/>
        <pc:sldMkLst>
          <pc:docMk/>
          <pc:sldMk cId="2460137438" sldId="297"/>
        </pc:sldMkLst>
        <pc:spChg chg="add del mod">
          <ac:chgData name="Catalina Poblete Molina" userId="fbdbbb9ec3f13918" providerId="LiveId" clId="{039BB3DF-5AF5-084D-85A4-B55401C8318D}" dt="2023-03-19T21:33:16.352" v="370"/>
          <ac:spMkLst>
            <pc:docMk/>
            <pc:sldMk cId="2460137438" sldId="297"/>
            <ac:spMk id="13" creationId="{DC935663-44F5-383E-A180-9ED435033B08}"/>
          </ac:spMkLst>
        </pc:spChg>
        <pc:spChg chg="mod">
          <ac:chgData name="Catalina Poblete Molina" userId="fbdbbb9ec3f13918" providerId="LiveId" clId="{039BB3DF-5AF5-084D-85A4-B55401C8318D}" dt="2023-03-19T21:32:37.685" v="362" actId="1076"/>
          <ac:spMkLst>
            <pc:docMk/>
            <pc:sldMk cId="2460137438" sldId="297"/>
            <ac:spMk id="15" creationId="{00000000-0000-0000-0000-000000000000}"/>
          </ac:spMkLst>
        </pc:spChg>
        <pc:spChg chg="add del mod">
          <ac:chgData name="Catalina Poblete Molina" userId="fbdbbb9ec3f13918" providerId="LiveId" clId="{039BB3DF-5AF5-084D-85A4-B55401C8318D}" dt="2023-03-19T21:33:16.352" v="370"/>
          <ac:spMkLst>
            <pc:docMk/>
            <pc:sldMk cId="2460137438" sldId="297"/>
            <ac:spMk id="16" creationId="{8DA7B0BB-FA97-E93C-1F57-F9A16C8EB01D}"/>
          </ac:spMkLst>
        </pc:spChg>
        <pc:spChg chg="add del mod">
          <ac:chgData name="Catalina Poblete Molina" userId="fbdbbb9ec3f13918" providerId="LiveId" clId="{039BB3DF-5AF5-084D-85A4-B55401C8318D}" dt="2023-03-19T21:33:16.352" v="370"/>
          <ac:spMkLst>
            <pc:docMk/>
            <pc:sldMk cId="2460137438" sldId="297"/>
            <ac:spMk id="17" creationId="{7D908A7B-54A4-E81D-0ED5-6F5669193BE5}"/>
          </ac:spMkLst>
        </pc:spChg>
        <pc:spChg chg="add del mod">
          <ac:chgData name="Catalina Poblete Molina" userId="fbdbbb9ec3f13918" providerId="LiveId" clId="{039BB3DF-5AF5-084D-85A4-B55401C8318D}" dt="2023-03-19T21:33:16.352" v="370"/>
          <ac:spMkLst>
            <pc:docMk/>
            <pc:sldMk cId="2460137438" sldId="297"/>
            <ac:spMk id="18" creationId="{DE6DB1FC-0EAF-ED35-BCAC-86C9B1C3B1BF}"/>
          </ac:spMkLst>
        </pc:spChg>
        <pc:spChg chg="add del mod">
          <ac:chgData name="Catalina Poblete Molina" userId="fbdbbb9ec3f13918" providerId="LiveId" clId="{039BB3DF-5AF5-084D-85A4-B55401C8318D}" dt="2023-03-19T21:33:16.352" v="370"/>
          <ac:spMkLst>
            <pc:docMk/>
            <pc:sldMk cId="2460137438" sldId="297"/>
            <ac:spMk id="19" creationId="{CF13E767-4CC8-D57C-E3EC-92CB222A76EC}"/>
          </ac:spMkLst>
        </pc:spChg>
        <pc:spChg chg="add del mod">
          <ac:chgData name="Catalina Poblete Molina" userId="fbdbbb9ec3f13918" providerId="LiveId" clId="{039BB3DF-5AF5-084D-85A4-B55401C8318D}" dt="2023-03-19T21:33:16.352" v="370"/>
          <ac:spMkLst>
            <pc:docMk/>
            <pc:sldMk cId="2460137438" sldId="297"/>
            <ac:spMk id="20" creationId="{19C8E3F7-A6D9-280C-5857-0D69628C3D35}"/>
          </ac:spMkLst>
        </pc:spChg>
        <pc:spChg chg="add del mod">
          <ac:chgData name="Catalina Poblete Molina" userId="fbdbbb9ec3f13918" providerId="LiveId" clId="{039BB3DF-5AF5-084D-85A4-B55401C8318D}" dt="2023-03-19T21:33:23.388" v="375"/>
          <ac:spMkLst>
            <pc:docMk/>
            <pc:sldMk cId="2460137438" sldId="297"/>
            <ac:spMk id="21" creationId="{08A17BC2-404F-F0F4-39ED-796A5C794774}"/>
          </ac:spMkLst>
        </pc:spChg>
        <pc:spChg chg="add del mod">
          <ac:chgData name="Catalina Poblete Molina" userId="fbdbbb9ec3f13918" providerId="LiveId" clId="{039BB3DF-5AF5-084D-85A4-B55401C8318D}" dt="2023-03-19T21:33:23.388" v="375"/>
          <ac:spMkLst>
            <pc:docMk/>
            <pc:sldMk cId="2460137438" sldId="297"/>
            <ac:spMk id="22" creationId="{6B301E80-A8B2-BD6C-257C-C5C3B9F0615C}"/>
          </ac:spMkLst>
        </pc:spChg>
        <pc:spChg chg="add del mod">
          <ac:chgData name="Catalina Poblete Molina" userId="fbdbbb9ec3f13918" providerId="LiveId" clId="{039BB3DF-5AF5-084D-85A4-B55401C8318D}" dt="2023-03-19T21:33:23.388" v="375"/>
          <ac:spMkLst>
            <pc:docMk/>
            <pc:sldMk cId="2460137438" sldId="297"/>
            <ac:spMk id="23" creationId="{B1A80AA2-474E-480A-8C24-9187F91A20DE}"/>
          </ac:spMkLst>
        </pc:spChg>
        <pc:spChg chg="add del mod">
          <ac:chgData name="Catalina Poblete Molina" userId="fbdbbb9ec3f13918" providerId="LiveId" clId="{039BB3DF-5AF5-084D-85A4-B55401C8318D}" dt="2023-03-19T21:33:23.388" v="375"/>
          <ac:spMkLst>
            <pc:docMk/>
            <pc:sldMk cId="2460137438" sldId="297"/>
            <ac:spMk id="24" creationId="{9843DD3D-A366-64B2-8836-80723B3D0F2C}"/>
          </ac:spMkLst>
        </pc:spChg>
        <pc:spChg chg="add del mod">
          <ac:chgData name="Catalina Poblete Molina" userId="fbdbbb9ec3f13918" providerId="LiveId" clId="{039BB3DF-5AF5-084D-85A4-B55401C8318D}" dt="2023-03-19T21:33:23.388" v="375"/>
          <ac:spMkLst>
            <pc:docMk/>
            <pc:sldMk cId="2460137438" sldId="297"/>
            <ac:spMk id="25" creationId="{9CD5B1DB-D0BD-2A38-F155-0E01F3274FAF}"/>
          </ac:spMkLst>
        </pc:spChg>
        <pc:spChg chg="add del mod">
          <ac:chgData name="Catalina Poblete Molina" userId="fbdbbb9ec3f13918" providerId="LiveId" clId="{039BB3DF-5AF5-084D-85A4-B55401C8318D}" dt="2023-03-19T21:33:23.388" v="375"/>
          <ac:spMkLst>
            <pc:docMk/>
            <pc:sldMk cId="2460137438" sldId="297"/>
            <ac:spMk id="26" creationId="{EB4FEBF5-92F2-EB4B-E528-932D7D7809D6}"/>
          </ac:spMkLst>
        </pc:spChg>
        <pc:spChg chg="add mod">
          <ac:chgData name="Catalina Poblete Molina" userId="fbdbbb9ec3f13918" providerId="LiveId" clId="{039BB3DF-5AF5-084D-85A4-B55401C8318D}" dt="2023-03-19T21:34:35.455" v="402" actId="14100"/>
          <ac:spMkLst>
            <pc:docMk/>
            <pc:sldMk cId="2460137438" sldId="297"/>
            <ac:spMk id="27" creationId="{01D308FD-341F-3A42-C69D-D6F0BF3EF86F}"/>
          </ac:spMkLst>
        </pc:spChg>
        <pc:spChg chg="add mod">
          <ac:chgData name="Catalina Poblete Molina" userId="fbdbbb9ec3f13918" providerId="LiveId" clId="{039BB3DF-5AF5-084D-85A4-B55401C8318D}" dt="2023-03-19T21:35:07.436" v="429" actId="403"/>
          <ac:spMkLst>
            <pc:docMk/>
            <pc:sldMk cId="2460137438" sldId="297"/>
            <ac:spMk id="28" creationId="{B1D0EA26-0D81-BE58-15D5-E6A97EC94440}"/>
          </ac:spMkLst>
        </pc:spChg>
        <pc:spChg chg="add mod">
          <ac:chgData name="Catalina Poblete Molina" userId="fbdbbb9ec3f13918" providerId="LiveId" clId="{039BB3DF-5AF5-084D-85A4-B55401C8318D}" dt="2023-03-19T21:35:23.304" v="435" actId="1076"/>
          <ac:spMkLst>
            <pc:docMk/>
            <pc:sldMk cId="2460137438" sldId="297"/>
            <ac:spMk id="29" creationId="{2C1CBEB5-8169-F85B-1761-2949453184A6}"/>
          </ac:spMkLst>
        </pc:spChg>
        <pc:spChg chg="add mod">
          <ac:chgData name="Catalina Poblete Molina" userId="fbdbbb9ec3f13918" providerId="LiveId" clId="{039BB3DF-5AF5-084D-85A4-B55401C8318D}" dt="2023-03-19T21:35:20.286" v="434" actId="1076"/>
          <ac:spMkLst>
            <pc:docMk/>
            <pc:sldMk cId="2460137438" sldId="297"/>
            <ac:spMk id="30" creationId="{DEA390D6-44D5-3A48-C62C-0399F9ADBA99}"/>
          </ac:spMkLst>
        </pc:spChg>
        <pc:spChg chg="add mod">
          <ac:chgData name="Catalina Poblete Molina" userId="fbdbbb9ec3f13918" providerId="LiveId" clId="{039BB3DF-5AF5-084D-85A4-B55401C8318D}" dt="2023-03-19T21:35:44.952" v="444" actId="14100"/>
          <ac:spMkLst>
            <pc:docMk/>
            <pc:sldMk cId="2460137438" sldId="297"/>
            <ac:spMk id="31" creationId="{39BE98FE-9B84-1241-AEF8-F5105132B37B}"/>
          </ac:spMkLst>
        </pc:spChg>
        <pc:spChg chg="add mod">
          <ac:chgData name="Catalina Poblete Molina" userId="fbdbbb9ec3f13918" providerId="LiveId" clId="{039BB3DF-5AF5-084D-85A4-B55401C8318D}" dt="2023-03-19T21:35:41.922" v="443" actId="1076"/>
          <ac:spMkLst>
            <pc:docMk/>
            <pc:sldMk cId="2460137438" sldId="297"/>
            <ac:spMk id="32" creationId="{3089479D-BE8E-BAFF-E6FD-33E4977AAE6B}"/>
          </ac:spMkLst>
        </pc:spChg>
        <pc:grpChg chg="mod">
          <ac:chgData name="Catalina Poblete Molina" userId="fbdbbb9ec3f13918" providerId="LiveId" clId="{039BB3DF-5AF5-084D-85A4-B55401C8318D}" dt="2023-03-19T21:35:31.158" v="438" actId="1076"/>
          <ac:grpSpMkLst>
            <pc:docMk/>
            <pc:sldMk cId="2460137438" sldId="297"/>
            <ac:grpSpMk id="2" creationId="{00000000-0000-0000-0000-000000000000}"/>
          </ac:grpSpMkLst>
        </pc:grpChg>
        <pc:picChg chg="mod">
          <ac:chgData name="Catalina Poblete Molina" userId="fbdbbb9ec3f13918" providerId="LiveId" clId="{039BB3DF-5AF5-084D-85A4-B55401C8318D}" dt="2023-03-19T21:33:32.357" v="379" actId="1076"/>
          <ac:picMkLst>
            <pc:docMk/>
            <pc:sldMk cId="2460137438" sldId="297"/>
            <ac:picMk id="9" creationId="{00000000-0000-0000-0000-000000000000}"/>
          </ac:picMkLst>
        </pc:picChg>
        <pc:picChg chg="del">
          <ac:chgData name="Catalina Poblete Molina" userId="fbdbbb9ec3f13918" providerId="LiveId" clId="{039BB3DF-5AF5-084D-85A4-B55401C8318D}" dt="2023-03-19T21:32:21.049" v="323" actId="478"/>
          <ac:picMkLst>
            <pc:docMk/>
            <pc:sldMk cId="2460137438" sldId="297"/>
            <ac:picMk id="11" creationId="{B11A5FD8-B420-B32D-E897-B74FC357A0DB}"/>
          </ac:picMkLst>
        </pc:picChg>
        <pc:picChg chg="add mod">
          <ac:chgData name="Catalina Poblete Molina" userId="fbdbbb9ec3f13918" providerId="LiveId" clId="{039BB3DF-5AF5-084D-85A4-B55401C8318D}" dt="2023-03-19T21:35:51.824" v="445" actId="14100"/>
          <ac:picMkLst>
            <pc:docMk/>
            <pc:sldMk cId="2460137438" sldId="297"/>
            <ac:picMk id="12" creationId="{1FB1F2A0-2393-DCB1-8ED6-362285C2FA74}"/>
          </ac:picMkLst>
        </pc:picChg>
        <pc:picChg chg="del">
          <ac:chgData name="Catalina Poblete Molina" userId="fbdbbb9ec3f13918" providerId="LiveId" clId="{039BB3DF-5AF5-084D-85A4-B55401C8318D}" dt="2023-03-19T21:32:22.957" v="324" actId="478"/>
          <ac:picMkLst>
            <pc:docMk/>
            <pc:sldMk cId="2460137438" sldId="297"/>
            <ac:picMk id="14" creationId="{1CE4B2FF-9DEB-E3B4-4F16-BC5AD2BA78A5}"/>
          </ac:picMkLst>
        </pc:picChg>
      </pc:sldChg>
      <pc:sldChg chg="new del">
        <pc:chgData name="Catalina Poblete Molina" userId="fbdbbb9ec3f13918" providerId="LiveId" clId="{039BB3DF-5AF5-084D-85A4-B55401C8318D}" dt="2023-03-19T21:32:15.470" v="321" actId="680"/>
        <pc:sldMkLst>
          <pc:docMk/>
          <pc:sldMk cId="2985869035" sldId="297"/>
        </pc:sldMkLst>
      </pc:sldChg>
    </pc:docChg>
  </pc:docChgLst>
  <pc:docChgLst>
    <pc:chgData name="Catalina Poblete Molina" userId="fbdbbb9ec3f13918" providerId="LiveId" clId="{CAF5B379-CA2C-7445-84DC-D03E20723248}"/>
    <pc:docChg chg="undo custSel addSld delSld modSld sldOrd">
      <pc:chgData name="Catalina Poblete Molina" userId="fbdbbb9ec3f13918" providerId="LiveId" clId="{CAF5B379-CA2C-7445-84DC-D03E20723248}" dt="2023-03-13T18:07:19.222" v="343" actId="313"/>
      <pc:docMkLst>
        <pc:docMk/>
      </pc:docMkLst>
      <pc:sldChg chg="modSp mod">
        <pc:chgData name="Catalina Poblete Molina" userId="fbdbbb9ec3f13918" providerId="LiveId" clId="{CAF5B379-CA2C-7445-84DC-D03E20723248}" dt="2023-03-12T23:11:54.760" v="8" actId="1035"/>
        <pc:sldMkLst>
          <pc:docMk/>
          <pc:sldMk cId="0" sldId="256"/>
        </pc:sldMkLst>
        <pc:spChg chg="mod">
          <ac:chgData name="Catalina Poblete Molina" userId="fbdbbb9ec3f13918" providerId="LiveId" clId="{CAF5B379-CA2C-7445-84DC-D03E20723248}" dt="2023-03-12T23:11:54.760" v="8" actId="1035"/>
          <ac:spMkLst>
            <pc:docMk/>
            <pc:sldMk cId="0" sldId="256"/>
            <ac:spMk id="28" creationId="{00000000-0000-0000-0000-000000000000}"/>
          </ac:spMkLst>
        </pc:spChg>
      </pc:sldChg>
      <pc:sldChg chg="modSp mod">
        <pc:chgData name="Catalina Poblete Molina" userId="fbdbbb9ec3f13918" providerId="LiveId" clId="{CAF5B379-CA2C-7445-84DC-D03E20723248}" dt="2023-03-13T18:07:19.222" v="343" actId="313"/>
        <pc:sldMkLst>
          <pc:docMk/>
          <pc:sldMk cId="0" sldId="257"/>
        </pc:sldMkLst>
        <pc:spChg chg="mod">
          <ac:chgData name="Catalina Poblete Molina" userId="fbdbbb9ec3f13918" providerId="LiveId" clId="{CAF5B379-CA2C-7445-84DC-D03E20723248}" dt="2023-03-13T18:07:19.222" v="343" actId="313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Catalina Poblete Molina" userId="fbdbbb9ec3f13918" providerId="LiveId" clId="{CAF5B379-CA2C-7445-84DC-D03E20723248}" dt="2023-03-12T23:12:08.910" v="9" actId="13926"/>
        <pc:sldMkLst>
          <pc:docMk/>
          <pc:sldMk cId="0" sldId="262"/>
        </pc:sldMkLst>
        <pc:spChg chg="mod">
          <ac:chgData name="Catalina Poblete Molina" userId="fbdbbb9ec3f13918" providerId="LiveId" clId="{CAF5B379-CA2C-7445-84DC-D03E20723248}" dt="2023-03-12T23:12:08.910" v="9" actId="13926"/>
          <ac:spMkLst>
            <pc:docMk/>
            <pc:sldMk cId="0" sldId="262"/>
            <ac:spMk id="10" creationId="{00000000-0000-0000-0000-000000000000}"/>
          </ac:spMkLst>
        </pc:spChg>
      </pc:sldChg>
      <pc:sldChg chg="modAnim">
        <pc:chgData name="Catalina Poblete Molina" userId="fbdbbb9ec3f13918" providerId="LiveId" clId="{CAF5B379-CA2C-7445-84DC-D03E20723248}" dt="2023-03-12T23:12:20.195" v="10"/>
        <pc:sldMkLst>
          <pc:docMk/>
          <pc:sldMk cId="0" sldId="263"/>
        </pc:sldMkLst>
      </pc:sldChg>
      <pc:sldChg chg="modAnim">
        <pc:chgData name="Catalina Poblete Molina" userId="fbdbbb9ec3f13918" providerId="LiveId" clId="{CAF5B379-CA2C-7445-84DC-D03E20723248}" dt="2023-03-12T23:12:30.393" v="11"/>
        <pc:sldMkLst>
          <pc:docMk/>
          <pc:sldMk cId="0" sldId="264"/>
        </pc:sldMkLst>
      </pc:sldChg>
      <pc:sldChg chg="modAnim">
        <pc:chgData name="Catalina Poblete Molina" userId="fbdbbb9ec3f13918" providerId="LiveId" clId="{CAF5B379-CA2C-7445-84DC-D03E20723248}" dt="2023-03-12T23:12:33.610" v="12"/>
        <pc:sldMkLst>
          <pc:docMk/>
          <pc:sldMk cId="0" sldId="265"/>
        </pc:sldMkLst>
      </pc:sldChg>
      <pc:sldChg chg="modAnim">
        <pc:chgData name="Catalina Poblete Molina" userId="fbdbbb9ec3f13918" providerId="LiveId" clId="{CAF5B379-CA2C-7445-84DC-D03E20723248}" dt="2023-03-12T23:12:37.159" v="13"/>
        <pc:sldMkLst>
          <pc:docMk/>
          <pc:sldMk cId="0" sldId="266"/>
        </pc:sldMkLst>
      </pc:sldChg>
      <pc:sldChg chg="modAnim">
        <pc:chgData name="Catalina Poblete Molina" userId="fbdbbb9ec3f13918" providerId="LiveId" clId="{CAF5B379-CA2C-7445-84DC-D03E20723248}" dt="2023-03-12T23:12:39.921" v="14"/>
        <pc:sldMkLst>
          <pc:docMk/>
          <pc:sldMk cId="0" sldId="267"/>
        </pc:sldMkLst>
      </pc:sldChg>
      <pc:sldChg chg="modSp mod modAnim">
        <pc:chgData name="Catalina Poblete Molina" userId="fbdbbb9ec3f13918" providerId="LiveId" clId="{CAF5B379-CA2C-7445-84DC-D03E20723248}" dt="2023-03-12T23:12:56.237" v="17"/>
        <pc:sldMkLst>
          <pc:docMk/>
          <pc:sldMk cId="0" sldId="269"/>
        </pc:sldMkLst>
        <pc:spChg chg="mod">
          <ac:chgData name="Catalina Poblete Molina" userId="fbdbbb9ec3f13918" providerId="LiveId" clId="{CAF5B379-CA2C-7445-84DC-D03E20723248}" dt="2023-03-12T23:12:47.122" v="16" actId="1076"/>
          <ac:spMkLst>
            <pc:docMk/>
            <pc:sldMk cId="0" sldId="269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07.109" v="20"/>
        <pc:sldMkLst>
          <pc:docMk/>
          <pc:sldMk cId="0" sldId="270"/>
        </pc:sldMkLst>
        <pc:spChg chg="mod">
          <ac:chgData name="Catalina Poblete Molina" userId="fbdbbb9ec3f13918" providerId="LiveId" clId="{CAF5B379-CA2C-7445-84DC-D03E20723248}" dt="2023-03-12T23:13:03.673" v="19" actId="1076"/>
          <ac:spMkLst>
            <pc:docMk/>
            <pc:sldMk cId="0" sldId="270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16.227" v="22"/>
        <pc:sldMkLst>
          <pc:docMk/>
          <pc:sldMk cId="0" sldId="271"/>
        </pc:sldMkLst>
        <pc:spChg chg="mod">
          <ac:chgData name="Catalina Poblete Molina" userId="fbdbbb9ec3f13918" providerId="LiveId" clId="{CAF5B379-CA2C-7445-84DC-D03E20723248}" dt="2023-03-12T23:13:11.970" v="21" actId="14100"/>
          <ac:spMkLst>
            <pc:docMk/>
            <pc:sldMk cId="0" sldId="271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22.770" v="24"/>
        <pc:sldMkLst>
          <pc:docMk/>
          <pc:sldMk cId="0" sldId="272"/>
        </pc:sldMkLst>
        <pc:spChg chg="mod">
          <ac:chgData name="Catalina Poblete Molina" userId="fbdbbb9ec3f13918" providerId="LiveId" clId="{CAF5B379-CA2C-7445-84DC-D03E20723248}" dt="2023-03-12T23:13:20.508" v="23" actId="14100"/>
          <ac:spMkLst>
            <pc:docMk/>
            <pc:sldMk cId="0" sldId="272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29.426" v="26"/>
        <pc:sldMkLst>
          <pc:docMk/>
          <pc:sldMk cId="0" sldId="273"/>
        </pc:sldMkLst>
        <pc:spChg chg="mod">
          <ac:chgData name="Catalina Poblete Molina" userId="fbdbbb9ec3f13918" providerId="LiveId" clId="{CAF5B379-CA2C-7445-84DC-D03E20723248}" dt="2023-03-12T23:13:26.336" v="25" actId="14100"/>
          <ac:spMkLst>
            <pc:docMk/>
            <pc:sldMk cId="0" sldId="273"/>
            <ac:spMk id="14" creationId="{00000000-0000-0000-0000-000000000000}"/>
          </ac:spMkLst>
        </pc:spChg>
      </pc:sldChg>
      <pc:sldChg chg="modSp mod">
        <pc:chgData name="Catalina Poblete Molina" userId="fbdbbb9ec3f13918" providerId="LiveId" clId="{CAF5B379-CA2C-7445-84DC-D03E20723248}" dt="2023-03-12T23:13:42.553" v="29" actId="13926"/>
        <pc:sldMkLst>
          <pc:docMk/>
          <pc:sldMk cId="0" sldId="274"/>
        </pc:sldMkLst>
        <pc:spChg chg="mod">
          <ac:chgData name="Catalina Poblete Molina" userId="fbdbbb9ec3f13918" providerId="LiveId" clId="{CAF5B379-CA2C-7445-84DC-D03E20723248}" dt="2023-03-12T23:13:42.553" v="29" actId="13926"/>
          <ac:spMkLst>
            <pc:docMk/>
            <pc:sldMk cId="0" sldId="274"/>
            <ac:spMk id="10" creationId="{00000000-0000-0000-0000-000000000000}"/>
          </ac:spMkLst>
        </pc:spChg>
      </pc:sldChg>
      <pc:sldChg chg="modAnim">
        <pc:chgData name="Catalina Poblete Molina" userId="fbdbbb9ec3f13918" providerId="LiveId" clId="{CAF5B379-CA2C-7445-84DC-D03E20723248}" dt="2023-03-12T23:13:57.103" v="32"/>
        <pc:sldMkLst>
          <pc:docMk/>
          <pc:sldMk cId="0" sldId="275"/>
        </pc:sldMkLst>
      </pc:sldChg>
      <pc:sldChg chg="modAnim">
        <pc:chgData name="Catalina Poblete Molina" userId="fbdbbb9ec3f13918" providerId="LiveId" clId="{CAF5B379-CA2C-7445-84DC-D03E20723248}" dt="2023-03-12T23:14:03.408" v="33"/>
        <pc:sldMkLst>
          <pc:docMk/>
          <pc:sldMk cId="0" sldId="276"/>
        </pc:sldMkLst>
      </pc:sldChg>
      <pc:sldChg chg="modAnim">
        <pc:chgData name="Catalina Poblete Molina" userId="fbdbbb9ec3f13918" providerId="LiveId" clId="{CAF5B379-CA2C-7445-84DC-D03E20723248}" dt="2023-03-12T23:14:07.324" v="34"/>
        <pc:sldMkLst>
          <pc:docMk/>
          <pc:sldMk cId="0" sldId="277"/>
        </pc:sldMkLst>
      </pc:sldChg>
      <pc:sldChg chg="modAnim">
        <pc:chgData name="Catalina Poblete Molina" userId="fbdbbb9ec3f13918" providerId="LiveId" clId="{CAF5B379-CA2C-7445-84DC-D03E20723248}" dt="2023-03-12T23:14:10.019" v="35"/>
        <pc:sldMkLst>
          <pc:docMk/>
          <pc:sldMk cId="0" sldId="278"/>
        </pc:sldMkLst>
      </pc:sldChg>
      <pc:sldChg chg="modAnim">
        <pc:chgData name="Catalina Poblete Molina" userId="fbdbbb9ec3f13918" providerId="LiveId" clId="{CAF5B379-CA2C-7445-84DC-D03E20723248}" dt="2023-03-12T23:14:13.142" v="36"/>
        <pc:sldMkLst>
          <pc:docMk/>
          <pc:sldMk cId="0" sldId="279"/>
        </pc:sldMkLst>
      </pc:sldChg>
      <pc:sldChg chg="modAnim">
        <pc:chgData name="Catalina Poblete Molina" userId="fbdbbb9ec3f13918" providerId="LiveId" clId="{CAF5B379-CA2C-7445-84DC-D03E20723248}" dt="2023-03-12T23:14:15.841" v="37"/>
        <pc:sldMkLst>
          <pc:docMk/>
          <pc:sldMk cId="0" sldId="280"/>
        </pc:sldMkLst>
      </pc:sldChg>
      <pc:sldChg chg="addSp delSp modSp mod addAnim delAnim modAnim">
        <pc:chgData name="Catalina Poblete Molina" userId="fbdbbb9ec3f13918" providerId="LiveId" clId="{CAF5B379-CA2C-7445-84DC-D03E20723248}" dt="2023-03-12T23:19:53.364" v="166" actId="1076"/>
        <pc:sldMkLst>
          <pc:docMk/>
          <pc:sldMk cId="0" sldId="282"/>
        </pc:sldMkLst>
        <pc:spChg chg="mod">
          <ac:chgData name="Catalina Poblete Molina" userId="fbdbbb9ec3f13918" providerId="LiveId" clId="{CAF5B379-CA2C-7445-84DC-D03E20723248}" dt="2023-03-12T23:18:41.675" v="144" actId="1076"/>
          <ac:spMkLst>
            <pc:docMk/>
            <pc:sldMk cId="0" sldId="282"/>
            <ac:spMk id="5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53.522" v="81" actId="478"/>
          <ac:spMkLst>
            <pc:docMk/>
            <pc:sldMk cId="0" sldId="282"/>
            <ac:spMk id="14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0.451" v="74" actId="478"/>
          <ac:spMkLst>
            <pc:docMk/>
            <pc:sldMk cId="0" sldId="282"/>
            <ac:spMk id="15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4.273" v="75" actId="478"/>
          <ac:spMkLst>
            <pc:docMk/>
            <pc:sldMk cId="0" sldId="282"/>
            <ac:spMk id="16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7.806" v="77" actId="478"/>
          <ac:spMkLst>
            <pc:docMk/>
            <pc:sldMk cId="0" sldId="282"/>
            <ac:spMk id="17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6.088" v="76" actId="478"/>
          <ac:spMkLst>
            <pc:docMk/>
            <pc:sldMk cId="0" sldId="282"/>
            <ac:spMk id="18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9.389" v="78" actId="478"/>
          <ac:spMkLst>
            <pc:docMk/>
            <pc:sldMk cId="0" sldId="282"/>
            <ac:spMk id="19" creationId="{00000000-0000-0000-0000-000000000000}"/>
          </ac:spMkLst>
        </pc:spChg>
        <pc:spChg chg="add del mod">
          <ac:chgData name="Catalina Poblete Molina" userId="fbdbbb9ec3f13918" providerId="LiveId" clId="{CAF5B379-CA2C-7445-84DC-D03E20723248}" dt="2023-03-12T23:17:21.373" v="105" actId="478"/>
          <ac:spMkLst>
            <pc:docMk/>
            <pc:sldMk cId="0" sldId="282"/>
            <ac:spMk id="22" creationId="{00F8CB3F-F9A9-1923-DCE4-9E23D7298F93}"/>
          </ac:spMkLst>
        </pc:spChg>
        <pc:spChg chg="add del mod">
          <ac:chgData name="Catalina Poblete Molina" userId="fbdbbb9ec3f13918" providerId="LiveId" clId="{CAF5B379-CA2C-7445-84DC-D03E20723248}" dt="2023-03-12T23:18:27.612" v="139"/>
          <ac:spMkLst>
            <pc:docMk/>
            <pc:sldMk cId="0" sldId="282"/>
            <ac:spMk id="25" creationId="{AD3DCA9C-8AA0-E867-C9AE-CB5A1310AEC0}"/>
          </ac:spMkLst>
        </pc:spChg>
        <pc:spChg chg="add del mod">
          <ac:chgData name="Catalina Poblete Molina" userId="fbdbbb9ec3f13918" providerId="LiveId" clId="{CAF5B379-CA2C-7445-84DC-D03E20723248}" dt="2023-03-12T23:19:32.277" v="163"/>
          <ac:spMkLst>
            <pc:docMk/>
            <pc:sldMk cId="0" sldId="282"/>
            <ac:spMk id="28" creationId="{690FCF08-8A58-58AB-1180-11F57355C0D9}"/>
          </ac:spMkLst>
        </pc:spChg>
        <pc:spChg chg="add mod">
          <ac:chgData name="Catalina Poblete Molina" userId="fbdbbb9ec3f13918" providerId="LiveId" clId="{CAF5B379-CA2C-7445-84DC-D03E20723248}" dt="2023-03-12T23:19:53.364" v="166" actId="1076"/>
          <ac:spMkLst>
            <pc:docMk/>
            <pc:sldMk cId="0" sldId="282"/>
            <ac:spMk id="31" creationId="{FB15B373-B214-B4AB-ED4E-7A8453E5891D}"/>
          </ac:spMkLst>
        </pc:spChg>
        <pc:grpChg chg="del mod">
          <ac:chgData name="Catalina Poblete Molina" userId="fbdbbb9ec3f13918" providerId="LiveId" clId="{CAF5B379-CA2C-7445-84DC-D03E20723248}" dt="2023-03-12T23:18:33.332" v="142" actId="478"/>
          <ac:grpSpMkLst>
            <pc:docMk/>
            <pc:sldMk cId="0" sldId="282"/>
            <ac:grpSpMk id="2" creationId="{00000000-0000-0000-0000-000000000000}"/>
          </ac:grpSpMkLst>
        </pc:grpChg>
        <pc:picChg chg="del">
          <ac:chgData name="Catalina Poblete Molina" userId="fbdbbb9ec3f13918" providerId="LiveId" clId="{CAF5B379-CA2C-7445-84DC-D03E20723248}" dt="2023-03-12T23:18:44.313" v="147" actId="478"/>
          <ac:picMkLst>
            <pc:docMk/>
            <pc:sldMk cId="0" sldId="282"/>
            <ac:picMk id="6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8:44.313" v="147" actId="478"/>
          <ac:picMkLst>
            <pc:docMk/>
            <pc:sldMk cId="0" sldId="282"/>
            <ac:picMk id="7" creationId="{00000000-0000-0000-0000-000000000000}"/>
          </ac:picMkLst>
        </pc:picChg>
        <pc:picChg chg="del mod">
          <ac:chgData name="Catalina Poblete Molina" userId="fbdbbb9ec3f13918" providerId="LiveId" clId="{CAF5B379-CA2C-7445-84DC-D03E20723248}" dt="2023-03-12T23:18:42.710" v="146" actId="478"/>
          <ac:picMkLst>
            <pc:docMk/>
            <pc:sldMk cId="0" sldId="282"/>
            <ac:picMk id="8" creationId="{00000000-0000-0000-0000-000000000000}"/>
          </ac:picMkLst>
        </pc:picChg>
        <pc:picChg chg="add del mod">
          <ac:chgData name="Catalina Poblete Molina" userId="fbdbbb9ec3f13918" providerId="LiveId" clId="{CAF5B379-CA2C-7445-84DC-D03E20723248}" dt="2023-03-12T23:18:31.036" v="141" actId="478"/>
          <ac:picMkLst>
            <pc:docMk/>
            <pc:sldMk cId="0" sldId="282"/>
            <ac:picMk id="10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8:29.676" v="140" actId="478"/>
          <ac:picMkLst>
            <pc:docMk/>
            <pc:sldMk cId="0" sldId="282"/>
            <ac:picMk id="11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4:50.129" v="79" actId="478"/>
          <ac:picMkLst>
            <pc:docMk/>
            <pc:sldMk cId="0" sldId="282"/>
            <ac:picMk id="12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4:50.719" v="80" actId="478"/>
          <ac:picMkLst>
            <pc:docMk/>
            <pc:sldMk cId="0" sldId="282"/>
            <ac:picMk id="13" creationId="{00000000-0000-0000-0000-000000000000}"/>
          </ac:picMkLst>
        </pc:picChg>
        <pc:picChg chg="add del mod">
          <ac:chgData name="Catalina Poblete Molina" userId="fbdbbb9ec3f13918" providerId="LiveId" clId="{CAF5B379-CA2C-7445-84DC-D03E20723248}" dt="2023-03-12T23:17:11.090" v="100" actId="478"/>
          <ac:picMkLst>
            <pc:docMk/>
            <pc:sldMk cId="0" sldId="282"/>
            <ac:picMk id="20" creationId="{BD082874-B1DF-77EF-52D9-3867B7D78388}"/>
          </ac:picMkLst>
        </pc:picChg>
        <pc:picChg chg="add del mod">
          <ac:chgData name="Catalina Poblete Molina" userId="fbdbbb9ec3f13918" providerId="LiveId" clId="{CAF5B379-CA2C-7445-84DC-D03E20723248}" dt="2023-03-12T23:17:12.299" v="101" actId="478"/>
          <ac:picMkLst>
            <pc:docMk/>
            <pc:sldMk cId="0" sldId="282"/>
            <ac:picMk id="21" creationId="{8C8D5C96-A75B-F7D4-3FB5-012187BFF34D}"/>
          </ac:picMkLst>
        </pc:picChg>
        <pc:picChg chg="add del mod">
          <ac:chgData name="Catalina Poblete Molina" userId="fbdbbb9ec3f13918" providerId="LiveId" clId="{CAF5B379-CA2C-7445-84DC-D03E20723248}" dt="2023-03-12T23:18:27.612" v="139"/>
          <ac:picMkLst>
            <pc:docMk/>
            <pc:sldMk cId="0" sldId="282"/>
            <ac:picMk id="23" creationId="{6C86CA00-18B7-C854-614C-538A4B5139B9}"/>
          </ac:picMkLst>
        </pc:picChg>
        <pc:picChg chg="add del mod">
          <ac:chgData name="Catalina Poblete Molina" userId="fbdbbb9ec3f13918" providerId="LiveId" clId="{CAF5B379-CA2C-7445-84DC-D03E20723248}" dt="2023-03-12T23:18:27.612" v="139"/>
          <ac:picMkLst>
            <pc:docMk/>
            <pc:sldMk cId="0" sldId="282"/>
            <ac:picMk id="24" creationId="{C75FE764-3A3D-00CC-DA95-EFA453089B4E}"/>
          </ac:picMkLst>
        </pc:picChg>
        <pc:picChg chg="add del mod">
          <ac:chgData name="Catalina Poblete Molina" userId="fbdbbb9ec3f13918" providerId="LiveId" clId="{CAF5B379-CA2C-7445-84DC-D03E20723248}" dt="2023-03-12T23:19:32.277" v="163"/>
          <ac:picMkLst>
            <pc:docMk/>
            <pc:sldMk cId="0" sldId="282"/>
            <ac:picMk id="26" creationId="{D63B3C6D-F7CF-6DCF-1F88-69427A99BBAD}"/>
          </ac:picMkLst>
        </pc:picChg>
        <pc:picChg chg="add del mod">
          <ac:chgData name="Catalina Poblete Molina" userId="fbdbbb9ec3f13918" providerId="LiveId" clId="{CAF5B379-CA2C-7445-84DC-D03E20723248}" dt="2023-03-12T23:19:32.277" v="163"/>
          <ac:picMkLst>
            <pc:docMk/>
            <pc:sldMk cId="0" sldId="282"/>
            <ac:picMk id="27" creationId="{9DBC544A-F4CE-D330-59CB-70C8FA038D0E}"/>
          </ac:picMkLst>
        </pc:picChg>
        <pc:picChg chg="add mod">
          <ac:chgData name="Catalina Poblete Molina" userId="fbdbbb9ec3f13918" providerId="LiveId" clId="{CAF5B379-CA2C-7445-84DC-D03E20723248}" dt="2023-03-12T23:19:53.364" v="166" actId="1076"/>
          <ac:picMkLst>
            <pc:docMk/>
            <pc:sldMk cId="0" sldId="282"/>
            <ac:picMk id="29" creationId="{CCD2774C-B229-46F1-687F-A125F3A3B83D}"/>
          </ac:picMkLst>
        </pc:picChg>
        <pc:picChg chg="add mod">
          <ac:chgData name="Catalina Poblete Molina" userId="fbdbbb9ec3f13918" providerId="LiveId" clId="{CAF5B379-CA2C-7445-84DC-D03E20723248}" dt="2023-03-12T23:19:53.364" v="166" actId="1076"/>
          <ac:picMkLst>
            <pc:docMk/>
            <pc:sldMk cId="0" sldId="282"/>
            <ac:picMk id="30" creationId="{DFED79F9-75AE-F519-81C6-C82AA7DCA9FC}"/>
          </ac:picMkLst>
        </pc:picChg>
      </pc:sldChg>
      <pc:sldChg chg="addSp delSp modSp mod">
        <pc:chgData name="Catalina Poblete Molina" userId="fbdbbb9ec3f13918" providerId="LiveId" clId="{CAF5B379-CA2C-7445-84DC-D03E20723248}" dt="2023-03-12T23:23:44.472" v="340" actId="1076"/>
        <pc:sldMkLst>
          <pc:docMk/>
          <pc:sldMk cId="0" sldId="283"/>
        </pc:sldMkLst>
        <pc:spChg chg="mod">
          <ac:chgData name="Catalina Poblete Molina" userId="fbdbbb9ec3f13918" providerId="LiveId" clId="{CAF5B379-CA2C-7445-84DC-D03E20723248}" dt="2023-03-12T23:22:55.815" v="256" actId="20577"/>
          <ac:spMkLst>
            <pc:docMk/>
            <pc:sldMk cId="0" sldId="283"/>
            <ac:spMk id="2" creationId="{00000000-0000-0000-0000-000000000000}"/>
          </ac:spMkLst>
        </pc:spChg>
        <pc:spChg chg="add mod">
          <ac:chgData name="Catalina Poblete Molina" userId="fbdbbb9ec3f13918" providerId="LiveId" clId="{CAF5B379-CA2C-7445-84DC-D03E20723248}" dt="2023-03-12T23:23:38.349" v="338" actId="20577"/>
          <ac:spMkLst>
            <pc:docMk/>
            <pc:sldMk cId="0" sldId="283"/>
            <ac:spMk id="22" creationId="{A9C25FCA-F1D1-E9CB-1FE9-8FA72FBFE2EA}"/>
          </ac:spMkLst>
        </pc:spChg>
        <pc:picChg chg="mod">
          <ac:chgData name="Catalina Poblete Molina" userId="fbdbbb9ec3f13918" providerId="LiveId" clId="{CAF5B379-CA2C-7445-84DC-D03E20723248}" dt="2023-03-12T23:23:44.472" v="340" actId="1076"/>
          <ac:picMkLst>
            <pc:docMk/>
            <pc:sldMk cId="0" sldId="283"/>
            <ac:picMk id="3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2.205" v="258" actId="478"/>
          <ac:picMkLst>
            <pc:docMk/>
            <pc:sldMk cId="0" sldId="283"/>
            <ac:picMk id="4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2.205" v="258" actId="478"/>
          <ac:picMkLst>
            <pc:docMk/>
            <pc:sldMk cId="0" sldId="283"/>
            <ac:picMk id="5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3.707" v="259" actId="478"/>
          <ac:picMkLst>
            <pc:docMk/>
            <pc:sldMk cId="0" sldId="283"/>
            <ac:picMk id="6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5.119" v="261" actId="478"/>
          <ac:picMkLst>
            <pc:docMk/>
            <pc:sldMk cId="0" sldId="283"/>
            <ac:picMk id="7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4.611" v="260" actId="478"/>
          <ac:picMkLst>
            <pc:docMk/>
            <pc:sldMk cId="0" sldId="283"/>
            <ac:picMk id="8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5.979" v="262" actId="478"/>
          <ac:picMkLst>
            <pc:docMk/>
            <pc:sldMk cId="0" sldId="283"/>
            <ac:picMk id="9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0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1" creationId="{00000000-0000-0000-0000-000000000000}"/>
          </ac:picMkLst>
        </pc:picChg>
        <pc:picChg chg="mod">
          <ac:chgData name="Catalina Poblete Molina" userId="fbdbbb9ec3f13918" providerId="LiveId" clId="{CAF5B379-CA2C-7445-84DC-D03E20723248}" dt="2023-03-12T23:23:08.658" v="263" actId="1076"/>
          <ac:picMkLst>
            <pc:docMk/>
            <pc:sldMk cId="0" sldId="283"/>
            <ac:picMk id="12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3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4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5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6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7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8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9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20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21" creationId="{00000000-0000-0000-0000-000000000000}"/>
          </ac:picMkLst>
        </pc:picChg>
      </pc:sldChg>
      <pc:sldChg chg="addSp delSp modSp add del mod delAnim">
        <pc:chgData name="Catalina Poblete Molina" userId="fbdbbb9ec3f13918" providerId="LiveId" clId="{CAF5B379-CA2C-7445-84DC-D03E20723248}" dt="2023-03-12T23:19:58.320" v="168" actId="2696"/>
        <pc:sldMkLst>
          <pc:docMk/>
          <pc:sldMk cId="3842536222" sldId="285"/>
        </pc:sldMkLst>
        <pc:spChg chg="add del mod">
          <ac:chgData name="Catalina Poblete Molina" userId="fbdbbb9ec3f13918" providerId="LiveId" clId="{CAF5B379-CA2C-7445-84DC-D03E20723248}" dt="2023-03-12T23:19:03.812" v="151"/>
          <ac:spMkLst>
            <pc:docMk/>
            <pc:sldMk cId="3842536222" sldId="285"/>
            <ac:spMk id="2" creationId="{2E5B0F92-1F3B-0F68-1A88-A9EC18D245E6}"/>
          </ac:spMkLst>
        </pc:spChg>
        <pc:spChg chg="del">
          <ac:chgData name="Catalina Poblete Molina" userId="fbdbbb9ec3f13918" providerId="LiveId" clId="{CAF5B379-CA2C-7445-84DC-D03E20723248}" dt="2023-03-12T23:19:48.104" v="164" actId="21"/>
          <ac:spMkLst>
            <pc:docMk/>
            <pc:sldMk cId="3842536222" sldId="285"/>
            <ac:spMk id="19" creationId="{28E2E771-5DC4-474D-B115-7285C0FC6344}"/>
          </ac:spMkLst>
        </pc:spChg>
        <pc:picChg chg="del">
          <ac:chgData name="Catalina Poblete Molina" userId="fbdbbb9ec3f13918" providerId="LiveId" clId="{CAF5B379-CA2C-7445-84DC-D03E20723248}" dt="2023-03-12T23:19:48.104" v="164" actId="21"/>
          <ac:picMkLst>
            <pc:docMk/>
            <pc:sldMk cId="3842536222" sldId="285"/>
            <ac:picMk id="8" creationId="{DDECE5D3-3D47-42C6-B8BB-A53744E39001}"/>
          </ac:picMkLst>
        </pc:picChg>
        <pc:picChg chg="del">
          <ac:chgData name="Catalina Poblete Molina" userId="fbdbbb9ec3f13918" providerId="LiveId" clId="{CAF5B379-CA2C-7445-84DC-D03E20723248}" dt="2023-03-12T23:19:48.104" v="164" actId="21"/>
          <ac:picMkLst>
            <pc:docMk/>
            <pc:sldMk cId="3842536222" sldId="285"/>
            <ac:picMk id="9" creationId="{82CA1420-9178-48F7-859F-86E21E66C18B}"/>
          </ac:picMkLst>
        </pc:picChg>
      </pc:sldChg>
      <pc:sldChg chg="addSp delSp modSp add mod ord delAnim modAnim">
        <pc:chgData name="Catalina Poblete Molina" userId="fbdbbb9ec3f13918" providerId="LiveId" clId="{CAF5B379-CA2C-7445-84DC-D03E20723248}" dt="2023-03-12T23:21:11.724" v="187" actId="20578"/>
        <pc:sldMkLst>
          <pc:docMk/>
          <pc:sldMk cId="4203427871" sldId="286"/>
        </pc:sldMkLst>
        <pc:spChg chg="add mod">
          <ac:chgData name="Catalina Poblete Molina" userId="fbdbbb9ec3f13918" providerId="LiveId" clId="{CAF5B379-CA2C-7445-84DC-D03E20723248}" dt="2023-03-12T23:20:31.463" v="175" actId="1076"/>
          <ac:spMkLst>
            <pc:docMk/>
            <pc:sldMk cId="4203427871" sldId="286"/>
            <ac:spMk id="4" creationId="{E63C60B9-0D9E-93AA-8943-2CC081E0DFA5}"/>
          </ac:spMkLst>
        </pc:spChg>
        <pc:spChg chg="del">
          <ac:chgData name="Catalina Poblete Molina" userId="fbdbbb9ec3f13918" providerId="LiveId" clId="{CAF5B379-CA2C-7445-84DC-D03E20723248}" dt="2023-03-12T23:20:18.091" v="170" actId="478"/>
          <ac:spMkLst>
            <pc:docMk/>
            <pc:sldMk cId="4203427871" sldId="286"/>
            <ac:spMk id="31" creationId="{FB15B373-B214-B4AB-ED4E-7A8453E5891D}"/>
          </ac:spMkLst>
        </pc:spChg>
        <pc:picChg chg="add mod">
          <ac:chgData name="Catalina Poblete Molina" userId="fbdbbb9ec3f13918" providerId="LiveId" clId="{CAF5B379-CA2C-7445-84DC-D03E20723248}" dt="2023-03-12T23:20:31.463" v="175" actId="1076"/>
          <ac:picMkLst>
            <pc:docMk/>
            <pc:sldMk cId="4203427871" sldId="286"/>
            <ac:picMk id="2" creationId="{85512AB4-2DD7-B658-E083-46D2A5A7B9AB}"/>
          </ac:picMkLst>
        </pc:picChg>
        <pc:picChg chg="add mod">
          <ac:chgData name="Catalina Poblete Molina" userId="fbdbbb9ec3f13918" providerId="LiveId" clId="{CAF5B379-CA2C-7445-84DC-D03E20723248}" dt="2023-03-12T23:20:31.463" v="175" actId="1076"/>
          <ac:picMkLst>
            <pc:docMk/>
            <pc:sldMk cId="4203427871" sldId="286"/>
            <ac:picMk id="3" creationId="{D9224565-7980-5FEE-C9B2-DA0960F063BC}"/>
          </ac:picMkLst>
        </pc:picChg>
        <pc:picChg chg="del">
          <ac:chgData name="Catalina Poblete Molina" userId="fbdbbb9ec3f13918" providerId="LiveId" clId="{CAF5B379-CA2C-7445-84DC-D03E20723248}" dt="2023-03-12T23:20:19.429" v="171" actId="478"/>
          <ac:picMkLst>
            <pc:docMk/>
            <pc:sldMk cId="4203427871" sldId="286"/>
            <ac:picMk id="29" creationId="{CCD2774C-B229-46F1-687F-A125F3A3B83D}"/>
          </ac:picMkLst>
        </pc:picChg>
        <pc:picChg chg="del">
          <ac:chgData name="Catalina Poblete Molina" userId="fbdbbb9ec3f13918" providerId="LiveId" clId="{CAF5B379-CA2C-7445-84DC-D03E20723248}" dt="2023-03-12T23:20:18.091" v="170" actId="478"/>
          <ac:picMkLst>
            <pc:docMk/>
            <pc:sldMk cId="4203427871" sldId="286"/>
            <ac:picMk id="30" creationId="{DFED79F9-75AE-F519-81C6-C82AA7DCA9FC}"/>
          </ac:picMkLst>
        </pc:picChg>
      </pc:sldChg>
      <pc:sldChg chg="delSp add del mod delAnim">
        <pc:chgData name="Catalina Poblete Molina" userId="fbdbbb9ec3f13918" providerId="LiveId" clId="{CAF5B379-CA2C-7445-84DC-D03E20723248}" dt="2023-03-12T23:20:34.045" v="176" actId="2696"/>
        <pc:sldMkLst>
          <pc:docMk/>
          <pc:sldMk cId="2591187365" sldId="287"/>
        </pc:sldMkLst>
        <pc:grpChg chg="del">
          <ac:chgData name="Catalina Poblete Molina" userId="fbdbbb9ec3f13918" providerId="LiveId" clId="{CAF5B379-CA2C-7445-84DC-D03E20723248}" dt="2023-03-12T23:20:23.208" v="173" actId="478"/>
          <ac:grpSpMkLst>
            <pc:docMk/>
            <pc:sldMk cId="2591187365" sldId="287"/>
            <ac:grpSpMk id="4" creationId="{D8ACAEEB-D0C9-4B90-8776-E4081AABF896}"/>
          </ac:grpSpMkLst>
        </pc:grpChg>
        <pc:grpChg chg="del">
          <ac:chgData name="Catalina Poblete Molina" userId="fbdbbb9ec3f13918" providerId="LiveId" clId="{CAF5B379-CA2C-7445-84DC-D03E20723248}" dt="2023-03-12T23:20:22.038" v="172" actId="478"/>
          <ac:grpSpMkLst>
            <pc:docMk/>
            <pc:sldMk cId="2591187365" sldId="287"/>
            <ac:grpSpMk id="9" creationId="{DF70A6AF-FC23-4862-ACE7-9E100A416861}"/>
          </ac:grpSpMkLst>
        </pc:grpChg>
      </pc:sldChg>
      <pc:sldChg chg="addSp delSp modSp add mod ord">
        <pc:chgData name="Catalina Poblete Molina" userId="fbdbbb9ec3f13918" providerId="LiveId" clId="{CAF5B379-CA2C-7445-84DC-D03E20723248}" dt="2023-03-12T23:22:45.155" v="241" actId="1076"/>
        <pc:sldMkLst>
          <pc:docMk/>
          <pc:sldMk cId="3063367709" sldId="287"/>
        </pc:sldMkLst>
        <pc:spChg chg="mod">
          <ac:chgData name="Catalina Poblete Molina" userId="fbdbbb9ec3f13918" providerId="LiveId" clId="{CAF5B379-CA2C-7445-84DC-D03E20723248}" dt="2023-03-12T23:21:32.025" v="226" actId="20577"/>
          <ac:spMkLst>
            <pc:docMk/>
            <pc:sldMk cId="3063367709" sldId="287"/>
            <ac:spMk id="5" creationId="{00000000-0000-0000-0000-000000000000}"/>
          </ac:spMkLst>
        </pc:spChg>
        <pc:spChg chg="del mod">
          <ac:chgData name="Catalina Poblete Molina" userId="fbdbbb9ec3f13918" providerId="LiveId" clId="{CAF5B379-CA2C-7445-84DC-D03E20723248}" dt="2023-03-12T23:21:40.443" v="229" actId="478"/>
          <ac:spMkLst>
            <pc:docMk/>
            <pc:sldMk cId="3063367709" sldId="287"/>
            <ac:spMk id="13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44.991" v="230" actId="478"/>
          <ac:spMkLst>
            <pc:docMk/>
            <pc:sldMk cId="3063367709" sldId="287"/>
            <ac:spMk id="14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50.312" v="233" actId="478"/>
          <ac:spMkLst>
            <pc:docMk/>
            <pc:sldMk cId="3063367709" sldId="287"/>
            <ac:spMk id="15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52.624" v="235" actId="478"/>
          <ac:spMkLst>
            <pc:docMk/>
            <pc:sldMk cId="3063367709" sldId="287"/>
            <ac:spMk id="16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56.668" v="237" actId="478"/>
          <ac:spMkLst>
            <pc:docMk/>
            <pc:sldMk cId="3063367709" sldId="287"/>
            <ac:spMk id="17" creationId="{00000000-0000-0000-0000-000000000000}"/>
          </ac:spMkLst>
        </pc:spChg>
        <pc:picChg chg="del">
          <ac:chgData name="Catalina Poblete Molina" userId="fbdbbb9ec3f13918" providerId="LiveId" clId="{CAF5B379-CA2C-7445-84DC-D03E20723248}" dt="2023-03-12T23:21:35.126" v="227" actId="478"/>
          <ac:picMkLst>
            <pc:docMk/>
            <pc:sldMk cId="3063367709" sldId="287"/>
            <ac:picMk id="11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47.304" v="231" actId="478"/>
          <ac:picMkLst>
            <pc:docMk/>
            <pc:sldMk cId="3063367709" sldId="287"/>
            <ac:picMk id="12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48.986" v="232" actId="478"/>
          <ac:picMkLst>
            <pc:docMk/>
            <pc:sldMk cId="3063367709" sldId="287"/>
            <ac:picMk id="18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51.140" v="234" actId="478"/>
          <ac:picMkLst>
            <pc:docMk/>
            <pc:sldMk cId="3063367709" sldId="287"/>
            <ac:picMk id="19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53.383" v="236" actId="478"/>
          <ac:picMkLst>
            <pc:docMk/>
            <pc:sldMk cId="3063367709" sldId="287"/>
            <ac:picMk id="20" creationId="{00000000-0000-0000-0000-000000000000}"/>
          </ac:picMkLst>
        </pc:picChg>
        <pc:picChg chg="add mod">
          <ac:chgData name="Catalina Poblete Molina" userId="fbdbbb9ec3f13918" providerId="LiveId" clId="{CAF5B379-CA2C-7445-84DC-D03E20723248}" dt="2023-03-12T23:22:36.575" v="239" actId="1076"/>
          <ac:picMkLst>
            <pc:docMk/>
            <pc:sldMk cId="3063367709" sldId="287"/>
            <ac:picMk id="22" creationId="{4C188254-C56D-91D1-977A-E6E6DBD1136D}"/>
          </ac:picMkLst>
        </pc:picChg>
        <pc:picChg chg="add mod">
          <ac:chgData name="Catalina Poblete Molina" userId="fbdbbb9ec3f13918" providerId="LiveId" clId="{CAF5B379-CA2C-7445-84DC-D03E20723248}" dt="2023-03-12T23:22:45.155" v="241" actId="1076"/>
          <ac:picMkLst>
            <pc:docMk/>
            <pc:sldMk cId="3063367709" sldId="287"/>
            <ac:picMk id="24" creationId="{021215C2-F671-BF3C-5DAE-07788B1BBE94}"/>
          </ac:picMkLst>
        </pc:picChg>
      </pc:sldChg>
    </pc:docChg>
  </pc:docChgLst>
  <pc:docChgLst>
    <pc:chgData name="Catalina Poblete Molina" userId="fbdbbb9ec3f13918" providerId="LiveId" clId="{E4D92D55-9CF1-884F-B6DD-B07F6300F434}"/>
    <pc:docChg chg="undo custSel addSld delSld modSld sldOrd">
      <pc:chgData name="Catalina Poblete Molina" userId="fbdbbb9ec3f13918" providerId="LiveId" clId="{E4D92D55-9CF1-884F-B6DD-B07F6300F434}" dt="2023-03-14T18:13:21.771" v="494" actId="20577"/>
      <pc:docMkLst>
        <pc:docMk/>
      </pc:docMkLst>
      <pc:sldChg chg="addSp delSp modSp mod modAnim">
        <pc:chgData name="Catalina Poblete Molina" userId="fbdbbb9ec3f13918" providerId="LiveId" clId="{E4D92D55-9CF1-884F-B6DD-B07F6300F434}" dt="2023-03-13T18:28:28.839" v="27" actId="1076"/>
        <pc:sldMkLst>
          <pc:docMk/>
          <pc:sldMk cId="0" sldId="259"/>
        </pc:sldMkLst>
        <pc:spChg chg="mod">
          <ac:chgData name="Catalina Poblete Molina" userId="fbdbbb9ec3f13918" providerId="LiveId" clId="{E4D92D55-9CF1-884F-B6DD-B07F6300F434}" dt="2023-03-13T18:26:02.423" v="22" actId="20577"/>
          <ac:spMkLst>
            <pc:docMk/>
            <pc:sldMk cId="0" sldId="259"/>
            <ac:spMk id="5" creationId="{00000000-0000-0000-0000-000000000000}"/>
          </ac:spMkLst>
        </pc:spChg>
        <pc:picChg chg="del">
          <ac:chgData name="Catalina Poblete Molina" userId="fbdbbb9ec3f13918" providerId="LiveId" clId="{E4D92D55-9CF1-884F-B6DD-B07F6300F434}" dt="2023-03-13T18:26:04.103" v="23" actId="478"/>
          <ac:picMkLst>
            <pc:docMk/>
            <pc:sldMk cId="0" sldId="259"/>
            <ac:picMk id="7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8:28:28.839" v="27" actId="1076"/>
          <ac:picMkLst>
            <pc:docMk/>
            <pc:sldMk cId="0" sldId="259"/>
            <ac:picMk id="8" creationId="{9BC99D8D-73DB-25DC-2001-894ED303ECEA}"/>
          </ac:picMkLst>
        </pc:picChg>
      </pc:sldChg>
      <pc:sldChg chg="addSp delSp del mod">
        <pc:chgData name="Catalina Poblete Molina" userId="fbdbbb9ec3f13918" providerId="LiveId" clId="{E4D92D55-9CF1-884F-B6DD-B07F6300F434}" dt="2023-03-13T18:29:02.260" v="31" actId="2696"/>
        <pc:sldMkLst>
          <pc:docMk/>
          <pc:sldMk cId="0" sldId="260"/>
        </pc:sldMkLst>
        <pc:grpChg chg="add del">
          <ac:chgData name="Catalina Poblete Molina" userId="fbdbbb9ec3f13918" providerId="LiveId" clId="{E4D92D55-9CF1-884F-B6DD-B07F6300F434}" dt="2023-03-13T18:28:52.808" v="29" actId="478"/>
          <ac:grpSpMkLst>
            <pc:docMk/>
            <pc:sldMk cId="0" sldId="260"/>
            <ac:grpSpMk id="2" creationId="{00000000-0000-0000-0000-000000000000}"/>
          </ac:grpSpMkLst>
        </pc:grpChg>
        <pc:picChg chg="del">
          <ac:chgData name="Catalina Poblete Molina" userId="fbdbbb9ec3f13918" providerId="LiveId" clId="{E4D92D55-9CF1-884F-B6DD-B07F6300F434}" dt="2023-03-13T18:28:54.937" v="30" actId="478"/>
          <ac:picMkLst>
            <pc:docMk/>
            <pc:sldMk cId="0" sldId="260"/>
            <ac:picMk id="10" creationId="{00000000-0000-0000-0000-000000000000}"/>
          </ac:picMkLst>
        </pc:picChg>
      </pc:sldChg>
      <pc:sldChg chg="addSp delSp modSp mod">
        <pc:chgData name="Catalina Poblete Molina" userId="fbdbbb9ec3f13918" providerId="LiveId" clId="{E4D92D55-9CF1-884F-B6DD-B07F6300F434}" dt="2023-03-13T19:46:29.836" v="41" actId="1076"/>
        <pc:sldMkLst>
          <pc:docMk/>
          <pc:sldMk cId="0" sldId="261"/>
        </pc:sldMkLst>
        <pc:picChg chg="del">
          <ac:chgData name="Catalina Poblete Molina" userId="fbdbbb9ec3f13918" providerId="LiveId" clId="{E4D92D55-9CF1-884F-B6DD-B07F6300F434}" dt="2023-03-13T19:46:03.883" v="32" actId="478"/>
          <ac:picMkLst>
            <pc:docMk/>
            <pc:sldMk cId="0" sldId="261"/>
            <ac:picMk id="11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46:18.785" v="37" actId="478"/>
          <ac:picMkLst>
            <pc:docMk/>
            <pc:sldMk cId="0" sldId="261"/>
            <ac:picMk id="14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46:29.836" v="41" actId="1076"/>
          <ac:picMkLst>
            <pc:docMk/>
            <pc:sldMk cId="0" sldId="261"/>
            <ac:picMk id="16" creationId="{D3CFB8E3-CD6B-51B5-0C85-21AE1B2FDBD4}"/>
          </ac:picMkLst>
        </pc:picChg>
        <pc:picChg chg="add mod">
          <ac:chgData name="Catalina Poblete Molina" userId="fbdbbb9ec3f13918" providerId="LiveId" clId="{E4D92D55-9CF1-884F-B6DD-B07F6300F434}" dt="2023-03-13T19:46:17.273" v="36" actId="14100"/>
          <ac:picMkLst>
            <pc:docMk/>
            <pc:sldMk cId="0" sldId="261"/>
            <ac:picMk id="1026" creationId="{E0CF8C14-DFB5-9281-1F6E-30886A64D776}"/>
          </ac:picMkLst>
        </pc:picChg>
      </pc:sldChg>
      <pc:sldChg chg="modSp mod">
        <pc:chgData name="Catalina Poblete Molina" userId="fbdbbb9ec3f13918" providerId="LiveId" clId="{E4D92D55-9CF1-884F-B6DD-B07F6300F434}" dt="2023-03-13T19:50:34.733" v="43" actId="20577"/>
        <pc:sldMkLst>
          <pc:docMk/>
          <pc:sldMk cId="0" sldId="262"/>
        </pc:sldMkLst>
        <pc:spChg chg="mod">
          <ac:chgData name="Catalina Poblete Molina" userId="fbdbbb9ec3f13918" providerId="LiveId" clId="{E4D92D55-9CF1-884F-B6DD-B07F6300F434}" dt="2023-03-13T19:50:34.733" v="43" actId="20577"/>
          <ac:spMkLst>
            <pc:docMk/>
            <pc:sldMk cId="0" sldId="262"/>
            <ac:spMk id="11" creationId="{00000000-0000-0000-0000-000000000000}"/>
          </ac:spMkLst>
        </pc:spChg>
      </pc:sldChg>
      <pc:sldChg chg="addSp delSp modSp mod">
        <pc:chgData name="Catalina Poblete Molina" userId="fbdbbb9ec3f13918" providerId="LiveId" clId="{E4D92D55-9CF1-884F-B6DD-B07F6300F434}" dt="2023-03-13T19:50:55.069" v="49" actId="1076"/>
        <pc:sldMkLst>
          <pc:docMk/>
          <pc:sldMk cId="0" sldId="263"/>
        </pc:sldMkLst>
        <pc:picChg chg="del">
          <ac:chgData name="Catalina Poblete Molina" userId="fbdbbb9ec3f13918" providerId="LiveId" clId="{E4D92D55-9CF1-884F-B6DD-B07F6300F434}" dt="2023-03-13T19:50:50.198" v="46" actId="478"/>
          <ac:picMkLst>
            <pc:docMk/>
            <pc:sldMk cId="0" sldId="263"/>
            <ac:picMk id="10" creationId="{00000000-0000-0000-0000-000000000000}"/>
          </ac:picMkLst>
        </pc:picChg>
        <pc:picChg chg="mod">
          <ac:chgData name="Catalina Poblete Molina" userId="fbdbbb9ec3f13918" providerId="LiveId" clId="{E4D92D55-9CF1-884F-B6DD-B07F6300F434}" dt="2023-03-13T19:50:55.069" v="49" actId="1076"/>
          <ac:picMkLst>
            <pc:docMk/>
            <pc:sldMk cId="0" sldId="263"/>
            <ac:picMk id="12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50:52.917" v="48" actId="1076"/>
          <ac:picMkLst>
            <pc:docMk/>
            <pc:sldMk cId="0" sldId="263"/>
            <ac:picMk id="13" creationId="{FC8BAB45-196E-5A62-037D-E6C7888B6B17}"/>
          </ac:picMkLst>
        </pc:picChg>
      </pc:sldChg>
      <pc:sldChg chg="addSp delSp modSp mod">
        <pc:chgData name="Catalina Poblete Molina" userId="fbdbbb9ec3f13918" providerId="LiveId" clId="{E4D92D55-9CF1-884F-B6DD-B07F6300F434}" dt="2023-03-13T19:51:37.238" v="53" actId="1076"/>
        <pc:sldMkLst>
          <pc:docMk/>
          <pc:sldMk cId="0" sldId="264"/>
        </pc:sldMkLst>
        <pc:picChg chg="del">
          <ac:chgData name="Catalina Poblete Molina" userId="fbdbbb9ec3f13918" providerId="LiveId" clId="{E4D92D55-9CF1-884F-B6DD-B07F6300F434}" dt="2023-03-13T19:50:48.155" v="45" actId="21"/>
          <ac:picMkLst>
            <pc:docMk/>
            <pc:sldMk cId="0" sldId="264"/>
            <ac:picMk id="10" creationId="{00000000-0000-0000-0000-000000000000}"/>
          </ac:picMkLst>
        </pc:picChg>
        <pc:picChg chg="mod">
          <ac:chgData name="Catalina Poblete Molina" userId="fbdbbb9ec3f13918" providerId="LiveId" clId="{E4D92D55-9CF1-884F-B6DD-B07F6300F434}" dt="2023-03-13T19:51:37.238" v="53" actId="1076"/>
          <ac:picMkLst>
            <pc:docMk/>
            <pc:sldMk cId="0" sldId="264"/>
            <ac:picMk id="12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51:34.538" v="52" actId="1076"/>
          <ac:picMkLst>
            <pc:docMk/>
            <pc:sldMk cId="0" sldId="264"/>
            <ac:picMk id="2050" creationId="{453D924B-F815-42E1-ABB6-B8BB16A4BD7A}"/>
          </ac:picMkLst>
        </pc:picChg>
      </pc:sldChg>
      <pc:sldChg chg="addSp delSp modSp mod">
        <pc:chgData name="Catalina Poblete Molina" userId="fbdbbb9ec3f13918" providerId="LiveId" clId="{E4D92D55-9CF1-884F-B6DD-B07F6300F434}" dt="2023-03-13T19:52:49.987" v="64" actId="1076"/>
        <pc:sldMkLst>
          <pc:docMk/>
          <pc:sldMk cId="0" sldId="265"/>
        </pc:sldMkLst>
        <pc:picChg chg="del">
          <ac:chgData name="Catalina Poblete Molina" userId="fbdbbb9ec3f13918" providerId="LiveId" clId="{E4D92D55-9CF1-884F-B6DD-B07F6300F434}" dt="2023-03-13T19:52:25.438" v="59" actId="478"/>
          <ac:picMkLst>
            <pc:docMk/>
            <pc:sldMk cId="0" sldId="265"/>
            <ac:picMk id="10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51:48.558" v="54" actId="478"/>
          <ac:picMkLst>
            <pc:docMk/>
            <pc:sldMk cId="0" sldId="265"/>
            <ac:picMk id="11" creationId="{00000000-0000-0000-0000-000000000000}"/>
          </ac:picMkLst>
        </pc:picChg>
        <pc:picChg chg="mod">
          <ac:chgData name="Catalina Poblete Molina" userId="fbdbbb9ec3f13918" providerId="LiveId" clId="{E4D92D55-9CF1-884F-B6DD-B07F6300F434}" dt="2023-03-13T19:52:49.987" v="64" actId="1076"/>
          <ac:picMkLst>
            <pc:docMk/>
            <pc:sldMk cId="0" sldId="265"/>
            <ac:picMk id="12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52:21.419" v="57" actId="1076"/>
          <ac:picMkLst>
            <pc:docMk/>
            <pc:sldMk cId="0" sldId="265"/>
            <ac:picMk id="3074" creationId="{79FEE265-5A60-0E09-2AB9-995D16BE8134}"/>
          </ac:picMkLst>
        </pc:picChg>
        <pc:picChg chg="add mod">
          <ac:chgData name="Catalina Poblete Molina" userId="fbdbbb9ec3f13918" providerId="LiveId" clId="{E4D92D55-9CF1-884F-B6DD-B07F6300F434}" dt="2023-03-13T19:52:46.736" v="63" actId="1076"/>
          <ac:picMkLst>
            <pc:docMk/>
            <pc:sldMk cId="0" sldId="265"/>
            <ac:picMk id="3076" creationId="{4498C8E3-B659-07C9-82CD-3F8455091301}"/>
          </ac:picMkLst>
        </pc:picChg>
      </pc:sldChg>
      <pc:sldChg chg="addSp delSp modSp mod">
        <pc:chgData name="Catalina Poblete Molina" userId="fbdbbb9ec3f13918" providerId="LiveId" clId="{E4D92D55-9CF1-884F-B6DD-B07F6300F434}" dt="2023-03-13T19:54:14.149" v="71" actId="1076"/>
        <pc:sldMkLst>
          <pc:docMk/>
          <pc:sldMk cId="0" sldId="266"/>
        </pc:sldMkLst>
        <pc:picChg chg="del">
          <ac:chgData name="Catalina Poblete Molina" userId="fbdbbb9ec3f13918" providerId="LiveId" clId="{E4D92D55-9CF1-884F-B6DD-B07F6300F434}" dt="2023-03-13T19:54:09.623" v="69" actId="478"/>
          <ac:picMkLst>
            <pc:docMk/>
            <pc:sldMk cId="0" sldId="266"/>
            <ac:picMk id="11" creationId="{00000000-0000-0000-0000-000000000000}"/>
          </ac:picMkLst>
        </pc:picChg>
        <pc:picChg chg="mod">
          <ac:chgData name="Catalina Poblete Molina" userId="fbdbbb9ec3f13918" providerId="LiveId" clId="{E4D92D55-9CF1-884F-B6DD-B07F6300F434}" dt="2023-03-13T19:54:14.149" v="71" actId="1076"/>
          <ac:picMkLst>
            <pc:docMk/>
            <pc:sldMk cId="0" sldId="266"/>
            <ac:picMk id="12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54:11.435" v="70" actId="1076"/>
          <ac:picMkLst>
            <pc:docMk/>
            <pc:sldMk cId="0" sldId="266"/>
            <ac:picMk id="4098" creationId="{A673449D-F0C2-B145-31D4-50BDB62DD4D2}"/>
          </ac:picMkLst>
        </pc:picChg>
      </pc:sldChg>
      <pc:sldChg chg="del">
        <pc:chgData name="Catalina Poblete Molina" userId="fbdbbb9ec3f13918" providerId="LiveId" clId="{E4D92D55-9CF1-884F-B6DD-B07F6300F434}" dt="2023-03-13T19:56:21.797" v="120" actId="2696"/>
        <pc:sldMkLst>
          <pc:docMk/>
          <pc:sldMk cId="0" sldId="267"/>
        </pc:sldMkLst>
      </pc:sldChg>
      <pc:sldChg chg="modSp mod">
        <pc:chgData name="Catalina Poblete Molina" userId="fbdbbb9ec3f13918" providerId="LiveId" clId="{E4D92D55-9CF1-884F-B6DD-B07F6300F434}" dt="2023-03-13T19:55:31.455" v="119" actId="20577"/>
        <pc:sldMkLst>
          <pc:docMk/>
          <pc:sldMk cId="0" sldId="268"/>
        </pc:sldMkLst>
        <pc:spChg chg="mod">
          <ac:chgData name="Catalina Poblete Molina" userId="fbdbbb9ec3f13918" providerId="LiveId" clId="{E4D92D55-9CF1-884F-B6DD-B07F6300F434}" dt="2023-03-13T19:55:31.455" v="119" actId="20577"/>
          <ac:spMkLst>
            <pc:docMk/>
            <pc:sldMk cId="0" sldId="268"/>
            <ac:spMk id="11" creationId="{00000000-0000-0000-0000-000000000000}"/>
          </ac:spMkLst>
        </pc:spChg>
      </pc:sldChg>
      <pc:sldChg chg="addSp delSp modSp mod delAnim modAnim">
        <pc:chgData name="Catalina Poblete Molina" userId="fbdbbb9ec3f13918" providerId="LiveId" clId="{E4D92D55-9CF1-884F-B6DD-B07F6300F434}" dt="2023-03-13T20:03:58.248" v="160" actId="1076"/>
        <pc:sldMkLst>
          <pc:docMk/>
          <pc:sldMk cId="0" sldId="269"/>
        </pc:sldMkLst>
        <pc:spChg chg="del">
          <ac:chgData name="Catalina Poblete Molina" userId="fbdbbb9ec3f13918" providerId="LiveId" clId="{E4D92D55-9CF1-884F-B6DD-B07F6300F434}" dt="2023-03-13T19:56:55.493" v="122" actId="478"/>
          <ac:spMkLst>
            <pc:docMk/>
            <pc:sldMk cId="0" sldId="269"/>
            <ac:spMk id="14" creationId="{00000000-0000-0000-0000-000000000000}"/>
          </ac:spMkLst>
        </pc:spChg>
        <pc:spChg chg="add mod">
          <ac:chgData name="Catalina Poblete Molina" userId="fbdbbb9ec3f13918" providerId="LiveId" clId="{E4D92D55-9CF1-884F-B6DD-B07F6300F434}" dt="2023-03-13T19:58:02.282" v="145" actId="1076"/>
          <ac:spMkLst>
            <pc:docMk/>
            <pc:sldMk cId="0" sldId="269"/>
            <ac:spMk id="15" creationId="{25E0573C-8582-2348-B06C-9E2CF1990757}"/>
          </ac:spMkLst>
        </pc:spChg>
        <pc:spChg chg="add mod">
          <ac:chgData name="Catalina Poblete Molina" userId="fbdbbb9ec3f13918" providerId="LiveId" clId="{E4D92D55-9CF1-884F-B6DD-B07F6300F434}" dt="2023-03-13T19:59:45.601" v="155" actId="207"/>
          <ac:spMkLst>
            <pc:docMk/>
            <pc:sldMk cId="0" sldId="269"/>
            <ac:spMk id="16" creationId="{770369C2-E3E4-416F-1BDE-C673402971D5}"/>
          </ac:spMkLst>
        </pc:spChg>
        <pc:spChg chg="add mod">
          <ac:chgData name="Catalina Poblete Molina" userId="fbdbbb9ec3f13918" providerId="LiveId" clId="{E4D92D55-9CF1-884F-B6DD-B07F6300F434}" dt="2023-03-13T19:59:42.825" v="154" actId="207"/>
          <ac:spMkLst>
            <pc:docMk/>
            <pc:sldMk cId="0" sldId="269"/>
            <ac:spMk id="17" creationId="{19A3BD34-A2A4-11F8-F13B-DEAEC1F561C5}"/>
          </ac:spMkLst>
        </pc:spChg>
        <pc:spChg chg="add mod">
          <ac:chgData name="Catalina Poblete Molina" userId="fbdbbb9ec3f13918" providerId="LiveId" clId="{E4D92D55-9CF1-884F-B6DD-B07F6300F434}" dt="2023-03-13T19:58:16.599" v="148" actId="1076"/>
          <ac:spMkLst>
            <pc:docMk/>
            <pc:sldMk cId="0" sldId="269"/>
            <ac:spMk id="18" creationId="{A0C94BBC-0A79-D037-9FF8-DCE72E367F25}"/>
          </ac:spMkLst>
        </pc:spChg>
        <pc:picChg chg="del">
          <ac:chgData name="Catalina Poblete Molina" userId="fbdbbb9ec3f13918" providerId="LiveId" clId="{E4D92D55-9CF1-884F-B6DD-B07F6300F434}" dt="2023-03-13T19:56:54.016" v="121" actId="478"/>
          <ac:picMkLst>
            <pc:docMk/>
            <pc:sldMk cId="0" sldId="269"/>
            <ac:picMk id="10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58:21.330" v="149" actId="478"/>
          <ac:picMkLst>
            <pc:docMk/>
            <pc:sldMk cId="0" sldId="269"/>
            <ac:picMk id="11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58:22.725" v="151" actId="478"/>
          <ac:picMkLst>
            <pc:docMk/>
            <pc:sldMk cId="0" sldId="269"/>
            <ac:picMk id="12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58:22.223" v="150" actId="478"/>
          <ac:picMkLst>
            <pc:docMk/>
            <pc:sldMk cId="0" sldId="269"/>
            <ac:picMk id="13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20:03:58.248" v="160" actId="1076"/>
          <ac:picMkLst>
            <pc:docMk/>
            <pc:sldMk cId="0" sldId="269"/>
            <ac:picMk id="5122" creationId="{43A981F3-FB37-E62D-C835-34C1C94FDDAC}"/>
          </ac:picMkLst>
        </pc:picChg>
      </pc:sldChg>
      <pc:sldChg chg="del">
        <pc:chgData name="Catalina Poblete Molina" userId="fbdbbb9ec3f13918" providerId="LiveId" clId="{E4D92D55-9CF1-884F-B6DD-B07F6300F434}" dt="2023-03-13T20:04:33.199" v="161" actId="2696"/>
        <pc:sldMkLst>
          <pc:docMk/>
          <pc:sldMk cId="0" sldId="270"/>
        </pc:sldMkLst>
      </pc:sldChg>
      <pc:sldChg chg="del">
        <pc:chgData name="Catalina Poblete Molina" userId="fbdbbb9ec3f13918" providerId="LiveId" clId="{E4D92D55-9CF1-884F-B6DD-B07F6300F434}" dt="2023-03-13T20:04:34.249" v="162" actId="2696"/>
        <pc:sldMkLst>
          <pc:docMk/>
          <pc:sldMk cId="0" sldId="271"/>
        </pc:sldMkLst>
      </pc:sldChg>
      <pc:sldChg chg="del">
        <pc:chgData name="Catalina Poblete Molina" userId="fbdbbb9ec3f13918" providerId="LiveId" clId="{E4D92D55-9CF1-884F-B6DD-B07F6300F434}" dt="2023-03-13T20:04:35.487" v="163" actId="2696"/>
        <pc:sldMkLst>
          <pc:docMk/>
          <pc:sldMk cId="0" sldId="272"/>
        </pc:sldMkLst>
      </pc:sldChg>
      <pc:sldChg chg="del">
        <pc:chgData name="Catalina Poblete Molina" userId="fbdbbb9ec3f13918" providerId="LiveId" clId="{E4D92D55-9CF1-884F-B6DD-B07F6300F434}" dt="2023-03-13T20:04:37.076" v="164" actId="2696"/>
        <pc:sldMkLst>
          <pc:docMk/>
          <pc:sldMk cId="0" sldId="273"/>
        </pc:sldMkLst>
      </pc:sldChg>
      <pc:sldChg chg="delSp modSp del mod">
        <pc:chgData name="Catalina Poblete Molina" userId="fbdbbb9ec3f13918" providerId="LiveId" clId="{E4D92D55-9CF1-884F-B6DD-B07F6300F434}" dt="2023-03-14T18:12:40.713" v="422" actId="2696"/>
        <pc:sldMkLst>
          <pc:docMk/>
          <pc:sldMk cId="0" sldId="274"/>
        </pc:sldMkLst>
        <pc:spChg chg="mod">
          <ac:chgData name="Catalina Poblete Molina" userId="fbdbbb9ec3f13918" providerId="LiveId" clId="{E4D92D55-9CF1-884F-B6DD-B07F6300F434}" dt="2023-03-14T14:52:23.357" v="378" actId="1076"/>
          <ac:spMkLst>
            <pc:docMk/>
            <pc:sldMk cId="0" sldId="274"/>
            <ac:spMk id="5" creationId="{00000000-0000-0000-0000-000000000000}"/>
          </ac:spMkLst>
        </pc:spChg>
        <pc:spChg chg="del">
          <ac:chgData name="Catalina Poblete Molina" userId="fbdbbb9ec3f13918" providerId="LiveId" clId="{E4D92D55-9CF1-884F-B6DD-B07F6300F434}" dt="2023-03-14T14:52:15.033" v="377" actId="478"/>
          <ac:spMkLst>
            <pc:docMk/>
            <pc:sldMk cId="0" sldId="274"/>
            <ac:spMk id="10" creationId="{00000000-0000-0000-0000-000000000000}"/>
          </ac:spMkLst>
        </pc:spChg>
        <pc:spChg chg="mod">
          <ac:chgData name="Catalina Poblete Molina" userId="fbdbbb9ec3f13918" providerId="LiveId" clId="{E4D92D55-9CF1-884F-B6DD-B07F6300F434}" dt="2023-03-14T14:47:24.479" v="357" actId="20577"/>
          <ac:spMkLst>
            <pc:docMk/>
            <pc:sldMk cId="0" sldId="274"/>
            <ac:spMk id="11" creationId="{00000000-0000-0000-0000-000000000000}"/>
          </ac:spMkLst>
        </pc:spChg>
      </pc:sldChg>
      <pc:sldChg chg="del">
        <pc:chgData name="Catalina Poblete Molina" userId="fbdbbb9ec3f13918" providerId="LiveId" clId="{E4D92D55-9CF1-884F-B6DD-B07F6300F434}" dt="2023-03-14T17:59:44.752" v="379" actId="2696"/>
        <pc:sldMkLst>
          <pc:docMk/>
          <pc:sldMk cId="0" sldId="275"/>
        </pc:sldMkLst>
      </pc:sldChg>
      <pc:sldChg chg="addSp delSp modSp mod delAnim">
        <pc:chgData name="Catalina Poblete Molina" userId="fbdbbb9ec3f13918" providerId="LiveId" clId="{E4D92D55-9CF1-884F-B6DD-B07F6300F434}" dt="2023-03-14T18:11:09.046" v="397" actId="1076"/>
        <pc:sldMkLst>
          <pc:docMk/>
          <pc:sldMk cId="0" sldId="276"/>
        </pc:sldMkLst>
        <pc:picChg chg="del">
          <ac:chgData name="Catalina Poblete Molina" userId="fbdbbb9ec3f13918" providerId="LiveId" clId="{E4D92D55-9CF1-884F-B6DD-B07F6300F434}" dt="2023-03-14T17:59:47.155" v="380" actId="478"/>
          <ac:picMkLst>
            <pc:docMk/>
            <pc:sldMk cId="0" sldId="276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47.539" v="381" actId="478"/>
          <ac:picMkLst>
            <pc:docMk/>
            <pc:sldMk cId="0" sldId="276"/>
            <ac:picMk id="10" creationId="{00000000-0000-0000-0000-000000000000}"/>
          </ac:picMkLst>
        </pc:picChg>
        <pc:picChg chg="add mod modCrop">
          <ac:chgData name="Catalina Poblete Molina" userId="fbdbbb9ec3f13918" providerId="LiveId" clId="{E4D92D55-9CF1-884F-B6DD-B07F6300F434}" dt="2023-03-14T18:11:09.046" v="397" actId="1076"/>
          <ac:picMkLst>
            <pc:docMk/>
            <pc:sldMk cId="0" sldId="276"/>
            <ac:picMk id="12" creationId="{57234574-4413-AC41-75A8-21B74A43852D}"/>
          </ac:picMkLst>
        </pc:picChg>
      </pc:sldChg>
      <pc:sldChg chg="addSp delSp modSp mod delAnim">
        <pc:chgData name="Catalina Poblete Molina" userId="fbdbbb9ec3f13918" providerId="LiveId" clId="{E4D92D55-9CF1-884F-B6DD-B07F6300F434}" dt="2023-03-14T18:11:55.949" v="409" actId="14100"/>
        <pc:sldMkLst>
          <pc:docMk/>
          <pc:sldMk cId="0" sldId="277"/>
        </pc:sldMkLst>
        <pc:picChg chg="del">
          <ac:chgData name="Catalina Poblete Molina" userId="fbdbbb9ec3f13918" providerId="LiveId" clId="{E4D92D55-9CF1-884F-B6DD-B07F6300F434}" dt="2023-03-14T17:59:50.897" v="384" actId="478"/>
          <ac:picMkLst>
            <pc:docMk/>
            <pc:sldMk cId="0" sldId="277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51.321" v="385" actId="478"/>
          <ac:picMkLst>
            <pc:docMk/>
            <pc:sldMk cId="0" sldId="277"/>
            <ac:picMk id="10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4T18:11:24.888" v="401" actId="14100"/>
          <ac:picMkLst>
            <pc:docMk/>
            <pc:sldMk cId="0" sldId="277"/>
            <ac:picMk id="12" creationId="{BE1BBCAE-93E0-F3E0-4369-53670B94A1F6}"/>
          </ac:picMkLst>
        </pc:picChg>
        <pc:picChg chg="add del mod">
          <ac:chgData name="Catalina Poblete Molina" userId="fbdbbb9ec3f13918" providerId="LiveId" clId="{E4D92D55-9CF1-884F-B6DD-B07F6300F434}" dt="2023-03-14T18:11:35.745" v="404" actId="21"/>
          <ac:picMkLst>
            <pc:docMk/>
            <pc:sldMk cId="0" sldId="277"/>
            <ac:picMk id="14" creationId="{9271814E-191B-9E44-953C-D1E0E14B67AE}"/>
          </ac:picMkLst>
        </pc:picChg>
        <pc:picChg chg="add mod">
          <ac:chgData name="Catalina Poblete Molina" userId="fbdbbb9ec3f13918" providerId="LiveId" clId="{E4D92D55-9CF1-884F-B6DD-B07F6300F434}" dt="2023-03-14T18:11:55.949" v="409" actId="14100"/>
          <ac:picMkLst>
            <pc:docMk/>
            <pc:sldMk cId="0" sldId="277"/>
            <ac:picMk id="16" creationId="{385C2CA1-B74B-E1B4-3245-49F4E0670F0B}"/>
          </ac:picMkLst>
        </pc:picChg>
      </pc:sldChg>
      <pc:sldChg chg="addSp delSp modSp mod delAnim">
        <pc:chgData name="Catalina Poblete Molina" userId="fbdbbb9ec3f13918" providerId="LiveId" clId="{E4D92D55-9CF1-884F-B6DD-B07F6300F434}" dt="2023-03-14T18:12:20.398" v="416" actId="14100"/>
        <pc:sldMkLst>
          <pc:docMk/>
          <pc:sldMk cId="0" sldId="278"/>
        </pc:sldMkLst>
        <pc:picChg chg="del">
          <ac:chgData name="Catalina Poblete Molina" userId="fbdbbb9ec3f13918" providerId="LiveId" clId="{E4D92D55-9CF1-884F-B6DD-B07F6300F434}" dt="2023-03-14T17:59:49.344" v="382" actId="478"/>
          <ac:picMkLst>
            <pc:docMk/>
            <pc:sldMk cId="0" sldId="278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49.713" v="383" actId="478"/>
          <ac:picMkLst>
            <pc:docMk/>
            <pc:sldMk cId="0" sldId="278"/>
            <ac:picMk id="10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4T18:12:04.465" v="412" actId="14100"/>
          <ac:picMkLst>
            <pc:docMk/>
            <pc:sldMk cId="0" sldId="278"/>
            <ac:picMk id="11" creationId="{6C041786-6D22-007C-2544-16FA6C41BE9E}"/>
          </ac:picMkLst>
        </pc:picChg>
        <pc:picChg chg="add mod">
          <ac:chgData name="Catalina Poblete Molina" userId="fbdbbb9ec3f13918" providerId="LiveId" clId="{E4D92D55-9CF1-884F-B6DD-B07F6300F434}" dt="2023-03-14T18:12:20.398" v="416" actId="14100"/>
          <ac:picMkLst>
            <pc:docMk/>
            <pc:sldMk cId="0" sldId="278"/>
            <ac:picMk id="13" creationId="{E5D5F585-110A-B2CF-B713-D59DDF829E73}"/>
          </ac:picMkLst>
        </pc:picChg>
      </pc:sldChg>
      <pc:sldChg chg="delSp del mod delAnim">
        <pc:chgData name="Catalina Poblete Molina" userId="fbdbbb9ec3f13918" providerId="LiveId" clId="{E4D92D55-9CF1-884F-B6DD-B07F6300F434}" dt="2023-03-14T18:12:22.123" v="417" actId="2696"/>
        <pc:sldMkLst>
          <pc:docMk/>
          <pc:sldMk cId="0" sldId="279"/>
        </pc:sldMkLst>
        <pc:picChg chg="del">
          <ac:chgData name="Catalina Poblete Molina" userId="fbdbbb9ec3f13918" providerId="LiveId" clId="{E4D92D55-9CF1-884F-B6DD-B07F6300F434}" dt="2023-03-14T17:59:53.637" v="386" actId="478"/>
          <ac:picMkLst>
            <pc:docMk/>
            <pc:sldMk cId="0" sldId="279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54.004" v="387" actId="478"/>
          <ac:picMkLst>
            <pc:docMk/>
            <pc:sldMk cId="0" sldId="279"/>
            <ac:picMk id="10" creationId="{00000000-0000-0000-0000-000000000000}"/>
          </ac:picMkLst>
        </pc:picChg>
      </pc:sldChg>
      <pc:sldChg chg="delSp del mod delAnim">
        <pc:chgData name="Catalina Poblete Molina" userId="fbdbbb9ec3f13918" providerId="LiveId" clId="{E4D92D55-9CF1-884F-B6DD-B07F6300F434}" dt="2023-03-14T18:12:22.745" v="418" actId="2696"/>
        <pc:sldMkLst>
          <pc:docMk/>
          <pc:sldMk cId="0" sldId="280"/>
        </pc:sldMkLst>
        <pc:picChg chg="del">
          <ac:chgData name="Catalina Poblete Molina" userId="fbdbbb9ec3f13918" providerId="LiveId" clId="{E4D92D55-9CF1-884F-B6DD-B07F6300F434}" dt="2023-03-14T17:59:55.368" v="388" actId="478"/>
          <ac:picMkLst>
            <pc:docMk/>
            <pc:sldMk cId="0" sldId="280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55.744" v="389" actId="478"/>
          <ac:picMkLst>
            <pc:docMk/>
            <pc:sldMk cId="0" sldId="280"/>
            <ac:picMk id="10" creationId="{00000000-0000-0000-0000-000000000000}"/>
          </ac:picMkLst>
        </pc:picChg>
      </pc:sldChg>
      <pc:sldChg chg="del">
        <pc:chgData name="Catalina Poblete Molina" userId="fbdbbb9ec3f13918" providerId="LiveId" clId="{E4D92D55-9CF1-884F-B6DD-B07F6300F434}" dt="2023-03-14T18:12:24.843" v="419" actId="2696"/>
        <pc:sldMkLst>
          <pc:docMk/>
          <pc:sldMk cId="0" sldId="282"/>
        </pc:sldMkLst>
      </pc:sldChg>
      <pc:sldChg chg="del">
        <pc:chgData name="Catalina Poblete Molina" userId="fbdbbb9ec3f13918" providerId="LiveId" clId="{E4D92D55-9CF1-884F-B6DD-B07F6300F434}" dt="2023-03-14T18:12:25.827" v="420" actId="2696"/>
        <pc:sldMkLst>
          <pc:docMk/>
          <pc:sldMk cId="4203427871" sldId="286"/>
        </pc:sldMkLst>
      </pc:sldChg>
      <pc:sldChg chg="addSp delSp modSp mod ord">
        <pc:chgData name="Catalina Poblete Molina" userId="fbdbbb9ec3f13918" providerId="LiveId" clId="{E4D92D55-9CF1-884F-B6DD-B07F6300F434}" dt="2023-03-14T18:13:21.771" v="494" actId="20577"/>
        <pc:sldMkLst>
          <pc:docMk/>
          <pc:sldMk cId="3063367709" sldId="287"/>
        </pc:sldMkLst>
        <pc:spChg chg="mod">
          <ac:chgData name="Catalina Poblete Molina" userId="fbdbbb9ec3f13918" providerId="LiveId" clId="{E4D92D55-9CF1-884F-B6DD-B07F6300F434}" dt="2023-03-14T18:12:49.061" v="426" actId="1076"/>
          <ac:spMkLst>
            <pc:docMk/>
            <pc:sldMk cId="3063367709" sldId="287"/>
            <ac:spMk id="5" creationId="{00000000-0000-0000-0000-000000000000}"/>
          </ac:spMkLst>
        </pc:spChg>
        <pc:spChg chg="add mod">
          <ac:chgData name="Catalina Poblete Molina" userId="fbdbbb9ec3f13918" providerId="LiveId" clId="{E4D92D55-9CF1-884F-B6DD-B07F6300F434}" dt="2023-03-14T18:13:21.771" v="494" actId="20577"/>
          <ac:spMkLst>
            <pc:docMk/>
            <pc:sldMk cId="3063367709" sldId="287"/>
            <ac:spMk id="11" creationId="{96B97575-ABD9-47C4-F8CA-7FCC99D96974}"/>
          </ac:spMkLst>
        </pc:spChg>
        <pc:picChg chg="del">
          <ac:chgData name="Catalina Poblete Molina" userId="fbdbbb9ec3f13918" providerId="LiveId" clId="{E4D92D55-9CF1-884F-B6DD-B07F6300F434}" dt="2023-03-14T18:12:44.457" v="424" actId="478"/>
          <ac:picMkLst>
            <pc:docMk/>
            <pc:sldMk cId="3063367709" sldId="287"/>
            <ac:picMk id="22" creationId="{4C188254-C56D-91D1-977A-E6E6DBD1136D}"/>
          </ac:picMkLst>
        </pc:picChg>
        <pc:picChg chg="del">
          <ac:chgData name="Catalina Poblete Molina" userId="fbdbbb9ec3f13918" providerId="LiveId" clId="{E4D92D55-9CF1-884F-B6DD-B07F6300F434}" dt="2023-03-14T18:12:45.050" v="425" actId="478"/>
          <ac:picMkLst>
            <pc:docMk/>
            <pc:sldMk cId="3063367709" sldId="287"/>
            <ac:picMk id="24" creationId="{021215C2-F671-BF3C-5DAE-07788B1BBE94}"/>
          </ac:picMkLst>
        </pc:picChg>
      </pc:sldChg>
      <pc:sldChg chg="addSp delSp modSp add mod delAnim modAnim">
        <pc:chgData name="Catalina Poblete Molina" userId="fbdbbb9ec3f13918" providerId="LiveId" clId="{E4D92D55-9CF1-884F-B6DD-B07F6300F434}" dt="2023-03-13T20:09:17.182" v="205" actId="207"/>
        <pc:sldMkLst>
          <pc:docMk/>
          <pc:sldMk cId="1531409008" sldId="288"/>
        </pc:sldMkLst>
        <pc:spChg chg="add mod">
          <ac:chgData name="Catalina Poblete Molina" userId="fbdbbb9ec3f13918" providerId="LiveId" clId="{E4D92D55-9CF1-884F-B6DD-B07F6300F434}" dt="2023-03-13T20:08:54.687" v="198" actId="14100"/>
          <ac:spMkLst>
            <pc:docMk/>
            <pc:sldMk cId="1531409008" sldId="288"/>
            <ac:spMk id="11" creationId="{9F8B3B85-89BD-B6B0-6157-E9B042DD007D}"/>
          </ac:spMkLst>
        </pc:spChg>
        <pc:spChg chg="add mod">
          <ac:chgData name="Catalina Poblete Molina" userId="fbdbbb9ec3f13918" providerId="LiveId" clId="{E4D92D55-9CF1-884F-B6DD-B07F6300F434}" dt="2023-03-13T20:09:01.031" v="202" actId="1076"/>
          <ac:spMkLst>
            <pc:docMk/>
            <pc:sldMk cId="1531409008" sldId="288"/>
            <ac:spMk id="12" creationId="{B889D72E-001F-16CE-88AC-7368F70EBF9D}"/>
          </ac:spMkLst>
        </pc:spChg>
        <pc:spChg chg="add mod">
          <ac:chgData name="Catalina Poblete Molina" userId="fbdbbb9ec3f13918" providerId="LiveId" clId="{E4D92D55-9CF1-884F-B6DD-B07F6300F434}" dt="2023-03-13T20:09:17.182" v="205" actId="207"/>
          <ac:spMkLst>
            <pc:docMk/>
            <pc:sldMk cId="1531409008" sldId="288"/>
            <ac:spMk id="13" creationId="{42B8FD27-865E-7D0D-DEBC-72F6ABA8FE00}"/>
          </ac:spMkLst>
        </pc:spChg>
        <pc:spChg chg="add mod">
          <ac:chgData name="Catalina Poblete Molina" userId="fbdbbb9ec3f13918" providerId="LiveId" clId="{E4D92D55-9CF1-884F-B6DD-B07F6300F434}" dt="2023-03-13T20:09:17.182" v="205" actId="207"/>
          <ac:spMkLst>
            <pc:docMk/>
            <pc:sldMk cId="1531409008" sldId="288"/>
            <ac:spMk id="14" creationId="{02EBD542-FC8F-5D41-439F-3AD59CFE5A2A}"/>
          </ac:spMkLst>
        </pc:spChg>
        <pc:spChg chg="del">
          <ac:chgData name="Catalina Poblete Molina" userId="fbdbbb9ec3f13918" providerId="LiveId" clId="{E4D92D55-9CF1-884F-B6DD-B07F6300F434}" dt="2023-03-13T20:04:56.414" v="167" actId="478"/>
          <ac:spMkLst>
            <pc:docMk/>
            <pc:sldMk cId="1531409008" sldId="288"/>
            <ac:spMk id="15" creationId="{25E0573C-8582-2348-B06C-9E2CF1990757}"/>
          </ac:spMkLst>
        </pc:spChg>
        <pc:spChg chg="del">
          <ac:chgData name="Catalina Poblete Molina" userId="fbdbbb9ec3f13918" providerId="LiveId" clId="{E4D92D55-9CF1-884F-B6DD-B07F6300F434}" dt="2023-03-13T20:05:03.091" v="170" actId="478"/>
          <ac:spMkLst>
            <pc:docMk/>
            <pc:sldMk cId="1531409008" sldId="288"/>
            <ac:spMk id="16" creationId="{770369C2-E3E4-416F-1BDE-C673402971D5}"/>
          </ac:spMkLst>
        </pc:spChg>
        <pc:spChg chg="del">
          <ac:chgData name="Catalina Poblete Molina" userId="fbdbbb9ec3f13918" providerId="LiveId" clId="{E4D92D55-9CF1-884F-B6DD-B07F6300F434}" dt="2023-03-13T20:05:01.263" v="169" actId="478"/>
          <ac:spMkLst>
            <pc:docMk/>
            <pc:sldMk cId="1531409008" sldId="288"/>
            <ac:spMk id="17" creationId="{19A3BD34-A2A4-11F8-F13B-DEAEC1F561C5}"/>
          </ac:spMkLst>
        </pc:spChg>
        <pc:spChg chg="del">
          <ac:chgData name="Catalina Poblete Molina" userId="fbdbbb9ec3f13918" providerId="LiveId" clId="{E4D92D55-9CF1-884F-B6DD-B07F6300F434}" dt="2023-03-13T20:04:58.509" v="168" actId="478"/>
          <ac:spMkLst>
            <pc:docMk/>
            <pc:sldMk cId="1531409008" sldId="288"/>
            <ac:spMk id="18" creationId="{A0C94BBC-0A79-D037-9FF8-DCE72E367F25}"/>
          </ac:spMkLst>
        </pc:spChg>
        <pc:picChg chg="add mod">
          <ac:chgData name="Catalina Poblete Molina" userId="fbdbbb9ec3f13918" providerId="LiveId" clId="{E4D92D55-9CF1-884F-B6DD-B07F6300F434}" dt="2023-03-13T20:07:47.978" v="173" actId="1076"/>
          <ac:picMkLst>
            <pc:docMk/>
            <pc:sldMk cId="1531409008" sldId="288"/>
            <ac:picMk id="10" creationId="{F2BFF549-AD9D-5F40-4ED0-6D589B085E0D}"/>
          </ac:picMkLst>
        </pc:picChg>
        <pc:picChg chg="del">
          <ac:chgData name="Catalina Poblete Molina" userId="fbdbbb9ec3f13918" providerId="LiveId" clId="{E4D92D55-9CF1-884F-B6DD-B07F6300F434}" dt="2023-03-13T20:04:52.750" v="166" actId="478"/>
          <ac:picMkLst>
            <pc:docMk/>
            <pc:sldMk cId="1531409008" sldId="288"/>
            <ac:picMk id="5122" creationId="{43A981F3-FB37-E62D-C835-34C1C94FDDAC}"/>
          </ac:picMkLst>
        </pc:picChg>
      </pc:sldChg>
      <pc:sldChg chg="addSp delSp modSp add mod delAnim modAnim">
        <pc:chgData name="Catalina Poblete Molina" userId="fbdbbb9ec3f13918" providerId="LiveId" clId="{E4D92D55-9CF1-884F-B6DD-B07F6300F434}" dt="2023-03-13T20:11:31.079" v="238" actId="1076"/>
        <pc:sldMkLst>
          <pc:docMk/>
          <pc:sldMk cId="653717087" sldId="289"/>
        </pc:sldMkLst>
        <pc:spChg chg="del">
          <ac:chgData name="Catalina Poblete Molina" userId="fbdbbb9ec3f13918" providerId="LiveId" clId="{E4D92D55-9CF1-884F-B6DD-B07F6300F434}" dt="2023-03-13T20:09:56.221" v="207" actId="478"/>
          <ac:spMkLst>
            <pc:docMk/>
            <pc:sldMk cId="653717087" sldId="289"/>
            <ac:spMk id="11" creationId="{9F8B3B85-89BD-B6B0-6157-E9B042DD007D}"/>
          </ac:spMkLst>
        </pc:spChg>
        <pc:spChg chg="del">
          <ac:chgData name="Catalina Poblete Molina" userId="fbdbbb9ec3f13918" providerId="LiveId" clId="{E4D92D55-9CF1-884F-B6DD-B07F6300F434}" dt="2023-03-13T20:09:58.437" v="208" actId="478"/>
          <ac:spMkLst>
            <pc:docMk/>
            <pc:sldMk cId="653717087" sldId="289"/>
            <ac:spMk id="12" creationId="{B889D72E-001F-16CE-88AC-7368F70EBF9D}"/>
          </ac:spMkLst>
        </pc:spChg>
        <pc:spChg chg="del">
          <ac:chgData name="Catalina Poblete Molina" userId="fbdbbb9ec3f13918" providerId="LiveId" clId="{E4D92D55-9CF1-884F-B6DD-B07F6300F434}" dt="2023-03-13T20:10:00.906" v="210" actId="478"/>
          <ac:spMkLst>
            <pc:docMk/>
            <pc:sldMk cId="653717087" sldId="289"/>
            <ac:spMk id="13" creationId="{42B8FD27-865E-7D0D-DEBC-72F6ABA8FE00}"/>
          </ac:spMkLst>
        </pc:spChg>
        <pc:spChg chg="del">
          <ac:chgData name="Catalina Poblete Molina" userId="fbdbbb9ec3f13918" providerId="LiveId" clId="{E4D92D55-9CF1-884F-B6DD-B07F6300F434}" dt="2023-03-13T20:10:02.384" v="211" actId="478"/>
          <ac:spMkLst>
            <pc:docMk/>
            <pc:sldMk cId="653717087" sldId="289"/>
            <ac:spMk id="14" creationId="{02EBD542-FC8F-5D41-439F-3AD59CFE5A2A}"/>
          </ac:spMkLst>
        </pc:spChg>
        <pc:spChg chg="add mod">
          <ac:chgData name="Catalina Poblete Molina" userId="fbdbbb9ec3f13918" providerId="LiveId" clId="{E4D92D55-9CF1-884F-B6DD-B07F6300F434}" dt="2023-03-13T20:11:07.609" v="224" actId="14100"/>
          <ac:spMkLst>
            <pc:docMk/>
            <pc:sldMk cId="653717087" sldId="289"/>
            <ac:spMk id="15" creationId="{82F16BF8-DAC2-BE8A-396F-FEB25CFCF294}"/>
          </ac:spMkLst>
        </pc:spChg>
        <pc:spChg chg="add mod">
          <ac:chgData name="Catalina Poblete Molina" userId="fbdbbb9ec3f13918" providerId="LiveId" clId="{E4D92D55-9CF1-884F-B6DD-B07F6300F434}" dt="2023-03-13T20:11:31.079" v="238" actId="1076"/>
          <ac:spMkLst>
            <pc:docMk/>
            <pc:sldMk cId="653717087" sldId="289"/>
            <ac:spMk id="16" creationId="{B51C4071-249E-3482-5347-80159A32B083}"/>
          </ac:spMkLst>
        </pc:spChg>
        <pc:spChg chg="add mod">
          <ac:chgData name="Catalina Poblete Molina" userId="fbdbbb9ec3f13918" providerId="LiveId" clId="{E4D92D55-9CF1-884F-B6DD-B07F6300F434}" dt="2023-03-13T20:11:28.193" v="237" actId="1076"/>
          <ac:spMkLst>
            <pc:docMk/>
            <pc:sldMk cId="653717087" sldId="289"/>
            <ac:spMk id="17" creationId="{DFD89E0F-6BF4-F63B-7931-C8289B3595E2}"/>
          </ac:spMkLst>
        </pc:spChg>
        <pc:spChg chg="add mod">
          <ac:chgData name="Catalina Poblete Molina" userId="fbdbbb9ec3f13918" providerId="LiveId" clId="{E4D92D55-9CF1-884F-B6DD-B07F6300F434}" dt="2023-03-13T20:11:15.978" v="230" actId="1076"/>
          <ac:spMkLst>
            <pc:docMk/>
            <pc:sldMk cId="653717087" sldId="289"/>
            <ac:spMk id="18" creationId="{19C8047A-5160-74D6-36D1-78F0460BADA2}"/>
          </ac:spMkLst>
        </pc:spChg>
        <pc:spChg chg="add mod">
          <ac:chgData name="Catalina Poblete Molina" userId="fbdbbb9ec3f13918" providerId="LiveId" clId="{E4D92D55-9CF1-884F-B6DD-B07F6300F434}" dt="2023-03-13T20:11:24.597" v="236" actId="1076"/>
          <ac:spMkLst>
            <pc:docMk/>
            <pc:sldMk cId="653717087" sldId="289"/>
            <ac:spMk id="19" creationId="{B006DCD1-F98B-2959-0ACD-297FA4B4F3E3}"/>
          </ac:spMkLst>
        </pc:spChg>
        <pc:picChg chg="del">
          <ac:chgData name="Catalina Poblete Molina" userId="fbdbbb9ec3f13918" providerId="LiveId" clId="{E4D92D55-9CF1-884F-B6DD-B07F6300F434}" dt="2023-03-13T20:09:59.121" v="209" actId="478"/>
          <ac:picMkLst>
            <pc:docMk/>
            <pc:sldMk cId="653717087" sldId="289"/>
            <ac:picMk id="10" creationId="{F2BFF549-AD9D-5F40-4ED0-6D589B085E0D}"/>
          </ac:picMkLst>
        </pc:picChg>
        <pc:picChg chg="add mod">
          <ac:chgData name="Catalina Poblete Molina" userId="fbdbbb9ec3f13918" providerId="LiveId" clId="{E4D92D55-9CF1-884F-B6DD-B07F6300F434}" dt="2023-03-13T20:10:06.794" v="213" actId="1076"/>
          <ac:picMkLst>
            <pc:docMk/>
            <pc:sldMk cId="653717087" sldId="289"/>
            <ac:picMk id="7170" creationId="{70C35601-0EDB-3548-6A05-DAA1997810F8}"/>
          </ac:picMkLst>
        </pc:picChg>
      </pc:sldChg>
      <pc:sldChg chg="addSp delSp modSp add mod delAnim modAnim">
        <pc:chgData name="Catalina Poblete Molina" userId="fbdbbb9ec3f13918" providerId="LiveId" clId="{E4D92D55-9CF1-884F-B6DD-B07F6300F434}" dt="2023-03-13T20:13:20.146" v="265" actId="1076"/>
        <pc:sldMkLst>
          <pc:docMk/>
          <pc:sldMk cId="3047475696" sldId="290"/>
        </pc:sldMkLst>
        <pc:spChg chg="add mod">
          <ac:chgData name="Catalina Poblete Molina" userId="fbdbbb9ec3f13918" providerId="LiveId" clId="{E4D92D55-9CF1-884F-B6DD-B07F6300F434}" dt="2023-03-13T20:13:14.428" v="261" actId="14100"/>
          <ac:spMkLst>
            <pc:docMk/>
            <pc:sldMk cId="3047475696" sldId="290"/>
            <ac:spMk id="10" creationId="{660360AD-E037-91FB-166B-BD61F5D7DD6F}"/>
          </ac:spMkLst>
        </pc:spChg>
        <pc:spChg chg="add mod">
          <ac:chgData name="Catalina Poblete Molina" userId="fbdbbb9ec3f13918" providerId="LiveId" clId="{E4D92D55-9CF1-884F-B6DD-B07F6300F434}" dt="2023-03-13T20:13:09.712" v="256" actId="207"/>
          <ac:spMkLst>
            <pc:docMk/>
            <pc:sldMk cId="3047475696" sldId="290"/>
            <ac:spMk id="11" creationId="{7AF28716-852A-6D42-6D0E-AE2BC56CE8C7}"/>
          </ac:spMkLst>
        </pc:spChg>
        <pc:spChg chg="add mod">
          <ac:chgData name="Catalina Poblete Molina" userId="fbdbbb9ec3f13918" providerId="LiveId" clId="{E4D92D55-9CF1-884F-B6DD-B07F6300F434}" dt="2023-03-13T20:13:06.510" v="254" actId="207"/>
          <ac:spMkLst>
            <pc:docMk/>
            <pc:sldMk cId="3047475696" sldId="290"/>
            <ac:spMk id="12" creationId="{4F4C7368-DE36-BE9B-4EF4-3FA0D1CE6807}"/>
          </ac:spMkLst>
        </pc:spChg>
        <pc:spChg chg="add mod">
          <ac:chgData name="Catalina Poblete Molina" userId="fbdbbb9ec3f13918" providerId="LiveId" clId="{E4D92D55-9CF1-884F-B6DD-B07F6300F434}" dt="2023-03-13T20:13:20.146" v="265" actId="1076"/>
          <ac:spMkLst>
            <pc:docMk/>
            <pc:sldMk cId="3047475696" sldId="290"/>
            <ac:spMk id="13" creationId="{C6F17ACB-EC28-6E34-C32C-5DF07AE840AF}"/>
          </ac:spMkLst>
        </pc:spChg>
        <pc:spChg chg="del">
          <ac:chgData name="Catalina Poblete Molina" userId="fbdbbb9ec3f13918" providerId="LiveId" clId="{E4D92D55-9CF1-884F-B6DD-B07F6300F434}" dt="2023-03-13T20:12:27.795" v="245" actId="478"/>
          <ac:spMkLst>
            <pc:docMk/>
            <pc:sldMk cId="3047475696" sldId="290"/>
            <ac:spMk id="15" creationId="{82F16BF8-DAC2-BE8A-396F-FEB25CFCF294}"/>
          </ac:spMkLst>
        </pc:spChg>
        <pc:spChg chg="del">
          <ac:chgData name="Catalina Poblete Molina" userId="fbdbbb9ec3f13918" providerId="LiveId" clId="{E4D92D55-9CF1-884F-B6DD-B07F6300F434}" dt="2023-03-13T20:12:33.143" v="249" actId="478"/>
          <ac:spMkLst>
            <pc:docMk/>
            <pc:sldMk cId="3047475696" sldId="290"/>
            <ac:spMk id="16" creationId="{B51C4071-249E-3482-5347-80159A32B083}"/>
          </ac:spMkLst>
        </pc:spChg>
        <pc:spChg chg="del">
          <ac:chgData name="Catalina Poblete Molina" userId="fbdbbb9ec3f13918" providerId="LiveId" clId="{E4D92D55-9CF1-884F-B6DD-B07F6300F434}" dt="2023-03-13T20:12:33.910" v="250" actId="478"/>
          <ac:spMkLst>
            <pc:docMk/>
            <pc:sldMk cId="3047475696" sldId="290"/>
            <ac:spMk id="17" creationId="{DFD89E0F-6BF4-F63B-7931-C8289B3595E2}"/>
          </ac:spMkLst>
        </pc:spChg>
        <pc:spChg chg="del mod">
          <ac:chgData name="Catalina Poblete Molina" userId="fbdbbb9ec3f13918" providerId="LiveId" clId="{E4D92D55-9CF1-884F-B6DD-B07F6300F434}" dt="2023-03-13T20:12:30.691" v="247" actId="478"/>
          <ac:spMkLst>
            <pc:docMk/>
            <pc:sldMk cId="3047475696" sldId="290"/>
            <ac:spMk id="18" creationId="{19C8047A-5160-74D6-36D1-78F0460BADA2}"/>
          </ac:spMkLst>
        </pc:spChg>
        <pc:spChg chg="del">
          <ac:chgData name="Catalina Poblete Molina" userId="fbdbbb9ec3f13918" providerId="LiveId" clId="{E4D92D55-9CF1-884F-B6DD-B07F6300F434}" dt="2023-03-13T20:12:32.297" v="248" actId="478"/>
          <ac:spMkLst>
            <pc:docMk/>
            <pc:sldMk cId="3047475696" sldId="290"/>
            <ac:spMk id="19" creationId="{B006DCD1-F98B-2959-0ACD-297FA4B4F3E3}"/>
          </ac:spMkLst>
        </pc:spChg>
        <pc:picChg chg="del">
          <ac:chgData name="Catalina Poblete Molina" userId="fbdbbb9ec3f13918" providerId="LiveId" clId="{E4D92D55-9CF1-884F-B6DD-B07F6300F434}" dt="2023-03-13T20:12:19.627" v="240" actId="478"/>
          <ac:picMkLst>
            <pc:docMk/>
            <pc:sldMk cId="3047475696" sldId="290"/>
            <ac:picMk id="7170" creationId="{70C35601-0EDB-3548-6A05-DAA1997810F8}"/>
          </ac:picMkLst>
        </pc:picChg>
        <pc:picChg chg="add mod">
          <ac:chgData name="Catalina Poblete Molina" userId="fbdbbb9ec3f13918" providerId="LiveId" clId="{E4D92D55-9CF1-884F-B6DD-B07F6300F434}" dt="2023-03-13T20:12:25.179" v="244" actId="1076"/>
          <ac:picMkLst>
            <pc:docMk/>
            <pc:sldMk cId="3047475696" sldId="290"/>
            <ac:picMk id="9218" creationId="{ED4E1E37-911E-9CB4-36E0-D111C5F0CE49}"/>
          </ac:picMkLst>
        </pc:picChg>
      </pc:sldChg>
      <pc:sldChg chg="addSp delSp modSp add mod delAnim modAnim">
        <pc:chgData name="Catalina Poblete Molina" userId="fbdbbb9ec3f13918" providerId="LiveId" clId="{E4D92D55-9CF1-884F-B6DD-B07F6300F434}" dt="2023-03-13T20:16:06.095" v="303" actId="1076"/>
        <pc:sldMkLst>
          <pc:docMk/>
          <pc:sldMk cId="2392740035" sldId="291"/>
        </pc:sldMkLst>
        <pc:spChg chg="del">
          <ac:chgData name="Catalina Poblete Molina" userId="fbdbbb9ec3f13918" providerId="LiveId" clId="{E4D92D55-9CF1-884F-B6DD-B07F6300F434}" dt="2023-03-13T20:13:57.967" v="270" actId="478"/>
          <ac:spMkLst>
            <pc:docMk/>
            <pc:sldMk cId="2392740035" sldId="291"/>
            <ac:spMk id="10" creationId="{660360AD-E037-91FB-166B-BD61F5D7DD6F}"/>
          </ac:spMkLst>
        </pc:spChg>
        <pc:spChg chg="del">
          <ac:chgData name="Catalina Poblete Molina" userId="fbdbbb9ec3f13918" providerId="LiveId" clId="{E4D92D55-9CF1-884F-B6DD-B07F6300F434}" dt="2023-03-13T20:14:00.928" v="272" actId="478"/>
          <ac:spMkLst>
            <pc:docMk/>
            <pc:sldMk cId="2392740035" sldId="291"/>
            <ac:spMk id="11" creationId="{7AF28716-852A-6D42-6D0E-AE2BC56CE8C7}"/>
          </ac:spMkLst>
        </pc:spChg>
        <pc:spChg chg="del">
          <ac:chgData name="Catalina Poblete Molina" userId="fbdbbb9ec3f13918" providerId="LiveId" clId="{E4D92D55-9CF1-884F-B6DD-B07F6300F434}" dt="2023-03-13T20:14:02.130" v="273" actId="478"/>
          <ac:spMkLst>
            <pc:docMk/>
            <pc:sldMk cId="2392740035" sldId="291"/>
            <ac:spMk id="12" creationId="{4F4C7368-DE36-BE9B-4EF4-3FA0D1CE6807}"/>
          </ac:spMkLst>
        </pc:spChg>
        <pc:spChg chg="del">
          <ac:chgData name="Catalina Poblete Molina" userId="fbdbbb9ec3f13918" providerId="LiveId" clId="{E4D92D55-9CF1-884F-B6DD-B07F6300F434}" dt="2023-03-13T20:13:59.335" v="271" actId="478"/>
          <ac:spMkLst>
            <pc:docMk/>
            <pc:sldMk cId="2392740035" sldId="291"/>
            <ac:spMk id="13" creationId="{C6F17ACB-EC28-6E34-C32C-5DF07AE840AF}"/>
          </ac:spMkLst>
        </pc:spChg>
        <pc:spChg chg="add mod">
          <ac:chgData name="Catalina Poblete Molina" userId="fbdbbb9ec3f13918" providerId="LiveId" clId="{E4D92D55-9CF1-884F-B6DD-B07F6300F434}" dt="2023-03-13T20:15:32.259" v="291" actId="14100"/>
          <ac:spMkLst>
            <pc:docMk/>
            <pc:sldMk cId="2392740035" sldId="291"/>
            <ac:spMk id="14" creationId="{D3494059-4366-AB2F-DE3B-0B3C116B3DC2}"/>
          </ac:spMkLst>
        </pc:spChg>
        <pc:spChg chg="add mod">
          <ac:chgData name="Catalina Poblete Molina" userId="fbdbbb9ec3f13918" providerId="LiveId" clId="{E4D92D55-9CF1-884F-B6DD-B07F6300F434}" dt="2023-03-13T20:16:03.324" v="302" actId="1076"/>
          <ac:spMkLst>
            <pc:docMk/>
            <pc:sldMk cId="2392740035" sldId="291"/>
            <ac:spMk id="15" creationId="{EC7E985C-06CE-3C3D-FD79-DA58A866B241}"/>
          </ac:spMkLst>
        </pc:spChg>
        <pc:spChg chg="add mod">
          <ac:chgData name="Catalina Poblete Molina" userId="fbdbbb9ec3f13918" providerId="LiveId" clId="{E4D92D55-9CF1-884F-B6DD-B07F6300F434}" dt="2023-03-13T20:16:06.095" v="303" actId="1076"/>
          <ac:spMkLst>
            <pc:docMk/>
            <pc:sldMk cId="2392740035" sldId="291"/>
            <ac:spMk id="16" creationId="{5B72DFC8-EBA9-525D-6C1B-1866F25090B6}"/>
          </ac:spMkLst>
        </pc:spChg>
        <pc:spChg chg="add mod">
          <ac:chgData name="Catalina Poblete Molina" userId="fbdbbb9ec3f13918" providerId="LiveId" clId="{E4D92D55-9CF1-884F-B6DD-B07F6300F434}" dt="2023-03-13T20:15:36.608" v="292" actId="1076"/>
          <ac:spMkLst>
            <pc:docMk/>
            <pc:sldMk cId="2392740035" sldId="291"/>
            <ac:spMk id="17" creationId="{3EE1F1FF-AE80-7F68-EC3E-A2AA623B90BB}"/>
          </ac:spMkLst>
        </pc:spChg>
        <pc:spChg chg="add mod">
          <ac:chgData name="Catalina Poblete Molina" userId="fbdbbb9ec3f13918" providerId="LiveId" clId="{E4D92D55-9CF1-884F-B6DD-B07F6300F434}" dt="2023-03-13T20:15:43.412" v="297" actId="1076"/>
          <ac:spMkLst>
            <pc:docMk/>
            <pc:sldMk cId="2392740035" sldId="291"/>
            <ac:spMk id="18" creationId="{1E57E7B8-C174-D0D9-7729-78AB19FC36A0}"/>
          </ac:spMkLst>
        </pc:spChg>
        <pc:spChg chg="add mod">
          <ac:chgData name="Catalina Poblete Molina" userId="fbdbbb9ec3f13918" providerId="LiveId" clId="{E4D92D55-9CF1-884F-B6DD-B07F6300F434}" dt="2023-03-13T20:15:55.079" v="301" actId="1076"/>
          <ac:spMkLst>
            <pc:docMk/>
            <pc:sldMk cId="2392740035" sldId="291"/>
            <ac:spMk id="19" creationId="{8AC0686B-0AC8-E7ED-3DC4-59DAC70C1799}"/>
          </ac:spMkLst>
        </pc:spChg>
        <pc:picChg chg="del">
          <ac:chgData name="Catalina Poblete Molina" userId="fbdbbb9ec3f13918" providerId="LiveId" clId="{E4D92D55-9CF1-884F-B6DD-B07F6300F434}" dt="2023-03-13T20:13:52.872" v="267" actId="478"/>
          <ac:picMkLst>
            <pc:docMk/>
            <pc:sldMk cId="2392740035" sldId="291"/>
            <ac:picMk id="9218" creationId="{ED4E1E37-911E-9CB4-36E0-D111C5F0CE49}"/>
          </ac:picMkLst>
        </pc:picChg>
        <pc:picChg chg="add mod">
          <ac:chgData name="Catalina Poblete Molina" userId="fbdbbb9ec3f13918" providerId="LiveId" clId="{E4D92D55-9CF1-884F-B6DD-B07F6300F434}" dt="2023-03-13T20:13:56.428" v="269" actId="1076"/>
          <ac:picMkLst>
            <pc:docMk/>
            <pc:sldMk cId="2392740035" sldId="291"/>
            <ac:picMk id="11266" creationId="{5E370ADF-C291-0F54-C79C-B84BBEC898C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7.pn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svg"/><Relationship Id="rId5" Type="http://schemas.openxmlformats.org/officeDocument/2006/relationships/image" Target="../media/image16.sv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9.jpeg"/><Relationship Id="rId5" Type="http://schemas.openxmlformats.org/officeDocument/2006/relationships/image" Target="../media/image16.svg"/><Relationship Id="rId10" Type="http://schemas.openxmlformats.org/officeDocument/2006/relationships/image" Target="../media/image38.jpe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jpe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2.png"/><Relationship Id="rId5" Type="http://schemas.openxmlformats.org/officeDocument/2006/relationships/image" Target="../media/image16.svg"/><Relationship Id="rId10" Type="http://schemas.openxmlformats.org/officeDocument/2006/relationships/image" Target="../media/image40.jpe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audio" Target="../media/audio2.wav"/><Relationship Id="rId5" Type="http://schemas.openxmlformats.org/officeDocument/2006/relationships/image" Target="../media/image16.svg"/><Relationship Id="rId10" Type="http://schemas.openxmlformats.org/officeDocument/2006/relationships/audio" Target="../media/audio1.wav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audio" Target="../media/audio2.wav"/><Relationship Id="rId5" Type="http://schemas.openxmlformats.org/officeDocument/2006/relationships/image" Target="../media/image16.svg"/><Relationship Id="rId10" Type="http://schemas.openxmlformats.org/officeDocument/2006/relationships/audio" Target="../media/audio1.wav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audio" Target="../media/audio2.wav"/><Relationship Id="rId5" Type="http://schemas.openxmlformats.org/officeDocument/2006/relationships/image" Target="../media/image16.svg"/><Relationship Id="rId10" Type="http://schemas.openxmlformats.org/officeDocument/2006/relationships/audio" Target="../media/audio1.wav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audio" Target="../media/audio2.wav"/><Relationship Id="rId5" Type="http://schemas.openxmlformats.org/officeDocument/2006/relationships/image" Target="../media/image16.svg"/><Relationship Id="rId10" Type="http://schemas.openxmlformats.org/officeDocument/2006/relationships/audio" Target="../media/audio1.wav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svg"/><Relationship Id="rId7" Type="http://schemas.openxmlformats.org/officeDocument/2006/relationships/image" Target="../media/image4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svg"/><Relationship Id="rId7" Type="http://schemas.openxmlformats.org/officeDocument/2006/relationships/image" Target="../media/image4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3.svg"/><Relationship Id="rId7" Type="http://schemas.openxmlformats.org/officeDocument/2006/relationships/image" Target="../media/image4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16.svg"/><Relationship Id="rId10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0.gif"/><Relationship Id="rId5" Type="http://schemas.openxmlformats.org/officeDocument/2006/relationships/image" Target="../media/image16.svg"/><Relationship Id="rId10" Type="http://schemas.openxmlformats.org/officeDocument/2006/relationships/image" Target="../media/image19.gif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rxAeMVf2-U?feature=oembe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10" Type="http://schemas.openxmlformats.org/officeDocument/2006/relationships/image" Target="../media/image28.jp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jpeg"/><Relationship Id="rId5" Type="http://schemas.openxmlformats.org/officeDocument/2006/relationships/image" Target="../media/image16.svg"/><Relationship Id="rId10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jpe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2.png"/><Relationship Id="rId5" Type="http://schemas.openxmlformats.org/officeDocument/2006/relationships/image" Target="../media/image16.svg"/><Relationship Id="rId10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8295" y="111656"/>
            <a:ext cx="5845040" cy="5830484"/>
            <a:chOff x="0" y="0"/>
            <a:chExt cx="4589780" cy="4578350"/>
          </a:xfrm>
        </p:grpSpPr>
        <p:sp>
          <p:nvSpPr>
            <p:cNvPr id="3" name="Freeform 3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093335" y="43234"/>
            <a:ext cx="5845040" cy="5830484"/>
            <a:chOff x="0" y="0"/>
            <a:chExt cx="4589780" cy="4578350"/>
          </a:xfrm>
        </p:grpSpPr>
        <p:sp>
          <p:nvSpPr>
            <p:cNvPr id="6" name="Freeform 6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199809" y="43234"/>
            <a:ext cx="5845040" cy="5830484"/>
            <a:chOff x="0" y="0"/>
            <a:chExt cx="4589780" cy="4578350"/>
          </a:xfrm>
        </p:grpSpPr>
        <p:sp>
          <p:nvSpPr>
            <p:cNvPr id="9" name="Freeform 9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91445" y="6377269"/>
            <a:ext cx="5845040" cy="5830484"/>
            <a:chOff x="0" y="0"/>
            <a:chExt cx="4589780" cy="4578350"/>
          </a:xfrm>
        </p:grpSpPr>
        <p:sp>
          <p:nvSpPr>
            <p:cNvPr id="12" name="Freeform 12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336486" y="6308847"/>
            <a:ext cx="5845040" cy="5830484"/>
            <a:chOff x="0" y="0"/>
            <a:chExt cx="4589780" cy="4578350"/>
          </a:xfrm>
        </p:grpSpPr>
        <p:sp>
          <p:nvSpPr>
            <p:cNvPr id="15" name="Freeform 15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2442960" y="6308847"/>
            <a:ext cx="5845040" cy="5830484"/>
            <a:chOff x="0" y="0"/>
            <a:chExt cx="4589780" cy="4578350"/>
          </a:xfrm>
        </p:grpSpPr>
        <p:sp>
          <p:nvSpPr>
            <p:cNvPr id="18" name="Freeform 18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986635" y="2563787"/>
            <a:ext cx="14314731" cy="5159425"/>
            <a:chOff x="0" y="0"/>
            <a:chExt cx="3181830" cy="1146820"/>
          </a:xfrm>
        </p:grpSpPr>
        <p:sp>
          <p:nvSpPr>
            <p:cNvPr id="21" name="Freeform 21"/>
            <p:cNvSpPr/>
            <p:nvPr/>
          </p:nvSpPr>
          <p:spPr>
            <a:xfrm>
              <a:off x="10160" y="16510"/>
              <a:ext cx="3158970" cy="1118880"/>
            </a:xfrm>
            <a:custGeom>
              <a:avLst/>
              <a:gdLst/>
              <a:ahLst/>
              <a:cxnLst/>
              <a:rect l="l" t="t" r="r" b="b"/>
              <a:pathLst>
                <a:path w="3158970" h="1118880">
                  <a:moveTo>
                    <a:pt x="3158970" y="1118880"/>
                  </a:moveTo>
                  <a:lnTo>
                    <a:pt x="0" y="1111260"/>
                  </a:lnTo>
                  <a:lnTo>
                    <a:pt x="0" y="401284"/>
                  </a:lnTo>
                  <a:lnTo>
                    <a:pt x="17780" y="19050"/>
                  </a:lnTo>
                  <a:lnTo>
                    <a:pt x="1573146" y="0"/>
                  </a:lnTo>
                  <a:lnTo>
                    <a:pt x="313992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-3810" y="0"/>
              <a:ext cx="3188180" cy="1145550"/>
            </a:xfrm>
            <a:custGeom>
              <a:avLst/>
              <a:gdLst/>
              <a:ahLst/>
              <a:cxnLst/>
              <a:rect l="l" t="t" r="r" b="b"/>
              <a:pathLst>
                <a:path w="3188180" h="1145550">
                  <a:moveTo>
                    <a:pt x="3153890" y="21590"/>
                  </a:moveTo>
                  <a:cubicBezTo>
                    <a:pt x="3155160" y="34290"/>
                    <a:pt x="3155160" y="44450"/>
                    <a:pt x="3156430" y="54610"/>
                  </a:cubicBezTo>
                  <a:cubicBezTo>
                    <a:pt x="3158970" y="80116"/>
                    <a:pt x="3160240" y="102954"/>
                    <a:pt x="3162780" y="124977"/>
                  </a:cubicBezTo>
                  <a:cubicBezTo>
                    <a:pt x="3162780" y="156787"/>
                    <a:pt x="3175480" y="784019"/>
                    <a:pt x="3181830" y="815829"/>
                  </a:cubicBezTo>
                  <a:cubicBezTo>
                    <a:pt x="3188180" y="863952"/>
                    <a:pt x="3184370" y="912891"/>
                    <a:pt x="3184370" y="961014"/>
                  </a:cubicBezTo>
                  <a:cubicBezTo>
                    <a:pt x="3184370" y="1003427"/>
                    <a:pt x="3185640" y="1042578"/>
                    <a:pt x="3186910" y="1084590"/>
                  </a:cubicBezTo>
                  <a:cubicBezTo>
                    <a:pt x="3186910" y="1106180"/>
                    <a:pt x="3186910" y="1120150"/>
                    <a:pt x="3186910" y="1144280"/>
                  </a:cubicBezTo>
                  <a:cubicBezTo>
                    <a:pt x="3164050" y="1144280"/>
                    <a:pt x="3143730" y="1145550"/>
                    <a:pt x="3118630" y="1144280"/>
                  </a:cubicBezTo>
                  <a:cubicBezTo>
                    <a:pt x="2960114" y="1139200"/>
                    <a:pt x="2799158" y="1145550"/>
                    <a:pt x="2640642" y="1140470"/>
                  </a:cubicBezTo>
                  <a:cubicBezTo>
                    <a:pt x="2545532" y="1136660"/>
                    <a:pt x="2452860" y="1139200"/>
                    <a:pt x="2357750" y="1136660"/>
                  </a:cubicBezTo>
                  <a:cubicBezTo>
                    <a:pt x="2313853" y="1135390"/>
                    <a:pt x="2269957" y="1134120"/>
                    <a:pt x="2226060" y="1132850"/>
                  </a:cubicBezTo>
                  <a:cubicBezTo>
                    <a:pt x="2199234" y="1132850"/>
                    <a:pt x="2174846" y="1134120"/>
                    <a:pt x="2148021" y="1134120"/>
                  </a:cubicBezTo>
                  <a:cubicBezTo>
                    <a:pt x="2079736" y="1132850"/>
                    <a:pt x="1891955" y="1134120"/>
                    <a:pt x="1823671" y="1132850"/>
                  </a:cubicBezTo>
                  <a:cubicBezTo>
                    <a:pt x="1774897" y="1131580"/>
                    <a:pt x="799410" y="1140470"/>
                    <a:pt x="750635" y="1139200"/>
                  </a:cubicBezTo>
                  <a:cubicBezTo>
                    <a:pt x="738442" y="1139200"/>
                    <a:pt x="723809" y="1140470"/>
                    <a:pt x="711616" y="1140470"/>
                  </a:cubicBezTo>
                  <a:cubicBezTo>
                    <a:pt x="682351" y="1140470"/>
                    <a:pt x="655525" y="1141740"/>
                    <a:pt x="626261" y="1141740"/>
                  </a:cubicBezTo>
                  <a:cubicBezTo>
                    <a:pt x="553099" y="1141740"/>
                    <a:pt x="482376" y="1140470"/>
                    <a:pt x="409215" y="1139200"/>
                  </a:cubicBezTo>
                  <a:cubicBezTo>
                    <a:pt x="365318" y="1137930"/>
                    <a:pt x="321421" y="1136660"/>
                    <a:pt x="279963" y="1135390"/>
                  </a:cubicBezTo>
                  <a:cubicBezTo>
                    <a:pt x="201924" y="1134120"/>
                    <a:pt x="123885" y="1132850"/>
                    <a:pt x="48260" y="1132850"/>
                  </a:cubicBezTo>
                  <a:cubicBezTo>
                    <a:pt x="38100" y="1132850"/>
                    <a:pt x="29210" y="1132850"/>
                    <a:pt x="19050" y="1131580"/>
                  </a:cubicBezTo>
                  <a:cubicBezTo>
                    <a:pt x="10160" y="1130310"/>
                    <a:pt x="5080" y="1123960"/>
                    <a:pt x="7620" y="1115070"/>
                  </a:cubicBezTo>
                  <a:cubicBezTo>
                    <a:pt x="16510" y="1083361"/>
                    <a:pt x="12700" y="1062969"/>
                    <a:pt x="11430" y="1041763"/>
                  </a:cubicBezTo>
                  <a:cubicBezTo>
                    <a:pt x="10160" y="998533"/>
                    <a:pt x="6350" y="956120"/>
                    <a:pt x="7620" y="912891"/>
                  </a:cubicBezTo>
                  <a:cubicBezTo>
                    <a:pt x="5080" y="859058"/>
                    <a:pt x="0" y="192675"/>
                    <a:pt x="7620" y="138027"/>
                  </a:cubicBezTo>
                  <a:cubicBezTo>
                    <a:pt x="8890" y="127424"/>
                    <a:pt x="7620" y="116005"/>
                    <a:pt x="8890" y="105401"/>
                  </a:cubicBezTo>
                  <a:cubicBezTo>
                    <a:pt x="10160" y="88273"/>
                    <a:pt x="12700" y="6951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17" y="30480"/>
                    <a:pt x="101936" y="29210"/>
                  </a:cubicBezTo>
                  <a:cubicBezTo>
                    <a:pt x="167782" y="25400"/>
                    <a:pt x="233627" y="22860"/>
                    <a:pt x="301911" y="20320"/>
                  </a:cubicBezTo>
                  <a:cubicBezTo>
                    <a:pt x="348247" y="17780"/>
                    <a:pt x="394582" y="16510"/>
                    <a:pt x="438479" y="13970"/>
                  </a:cubicBezTo>
                  <a:cubicBezTo>
                    <a:pt x="482376" y="11430"/>
                    <a:pt x="528712" y="8890"/>
                    <a:pt x="572609" y="8890"/>
                  </a:cubicBezTo>
                  <a:cubicBezTo>
                    <a:pt x="621383" y="7620"/>
                    <a:pt x="670158" y="10160"/>
                    <a:pt x="718932" y="8890"/>
                  </a:cubicBezTo>
                  <a:cubicBezTo>
                    <a:pt x="779900" y="8890"/>
                    <a:pt x="1884639" y="6350"/>
                    <a:pt x="1945607" y="5080"/>
                  </a:cubicBezTo>
                  <a:cubicBezTo>
                    <a:pt x="2004136" y="3810"/>
                    <a:pt x="2062666" y="2540"/>
                    <a:pt x="2123633" y="2540"/>
                  </a:cubicBezTo>
                  <a:cubicBezTo>
                    <a:pt x="2223621" y="1270"/>
                    <a:pt x="2321170" y="0"/>
                    <a:pt x="2421157" y="0"/>
                  </a:cubicBezTo>
                  <a:cubicBezTo>
                    <a:pt x="2462615" y="0"/>
                    <a:pt x="2506512" y="2540"/>
                    <a:pt x="2547970" y="2540"/>
                  </a:cubicBezTo>
                  <a:cubicBezTo>
                    <a:pt x="2662590" y="3810"/>
                    <a:pt x="2779649" y="5080"/>
                    <a:pt x="2894268" y="7620"/>
                  </a:cubicBezTo>
                  <a:cubicBezTo>
                    <a:pt x="2955236" y="8890"/>
                    <a:pt x="3016204" y="12700"/>
                    <a:pt x="3077172" y="16510"/>
                  </a:cubicBezTo>
                  <a:cubicBezTo>
                    <a:pt x="3091804" y="16510"/>
                    <a:pt x="3106437" y="16510"/>
                    <a:pt x="3118630" y="16510"/>
                  </a:cubicBezTo>
                  <a:cubicBezTo>
                    <a:pt x="3134840" y="17780"/>
                    <a:pt x="3143730" y="20320"/>
                    <a:pt x="3153890" y="21590"/>
                  </a:cubicBezTo>
                  <a:close/>
                  <a:moveTo>
                    <a:pt x="3164050" y="1127770"/>
                  </a:moveTo>
                  <a:cubicBezTo>
                    <a:pt x="3165320" y="1111260"/>
                    <a:pt x="3166590" y="1098560"/>
                    <a:pt x="3166590" y="1085860"/>
                  </a:cubicBezTo>
                  <a:cubicBezTo>
                    <a:pt x="3165320" y="1038500"/>
                    <a:pt x="3164050" y="995271"/>
                    <a:pt x="3164050" y="948779"/>
                  </a:cubicBezTo>
                  <a:cubicBezTo>
                    <a:pt x="3164050" y="927572"/>
                    <a:pt x="3166590" y="906365"/>
                    <a:pt x="3165320" y="885159"/>
                  </a:cubicBezTo>
                  <a:cubicBezTo>
                    <a:pt x="3165320" y="865583"/>
                    <a:pt x="3164050" y="845192"/>
                    <a:pt x="3162780" y="825616"/>
                  </a:cubicBezTo>
                  <a:cubicBezTo>
                    <a:pt x="3157700" y="795438"/>
                    <a:pt x="3146270" y="170653"/>
                    <a:pt x="3146270" y="140474"/>
                  </a:cubicBezTo>
                  <a:cubicBezTo>
                    <a:pt x="3143730" y="115189"/>
                    <a:pt x="3141190" y="89088"/>
                    <a:pt x="3138650" y="63500"/>
                  </a:cubicBezTo>
                  <a:cubicBezTo>
                    <a:pt x="3137380" y="44450"/>
                    <a:pt x="3136110" y="43180"/>
                    <a:pt x="3111314" y="41910"/>
                  </a:cubicBezTo>
                  <a:cubicBezTo>
                    <a:pt x="3103998" y="41910"/>
                    <a:pt x="3099121" y="41910"/>
                    <a:pt x="3091804" y="40640"/>
                  </a:cubicBezTo>
                  <a:cubicBezTo>
                    <a:pt x="3030837" y="36830"/>
                    <a:pt x="2967430" y="31750"/>
                    <a:pt x="2906462" y="30480"/>
                  </a:cubicBezTo>
                  <a:cubicBezTo>
                    <a:pt x="2757700" y="26670"/>
                    <a:pt x="2606500" y="25400"/>
                    <a:pt x="2457738" y="22860"/>
                  </a:cubicBezTo>
                  <a:cubicBezTo>
                    <a:pt x="2435789" y="22860"/>
                    <a:pt x="2411402" y="22860"/>
                    <a:pt x="2389454" y="22860"/>
                  </a:cubicBezTo>
                  <a:cubicBezTo>
                    <a:pt x="2352873" y="22860"/>
                    <a:pt x="2316292" y="22860"/>
                    <a:pt x="2282150" y="22860"/>
                  </a:cubicBezTo>
                  <a:cubicBezTo>
                    <a:pt x="2204111" y="22860"/>
                    <a:pt x="2126072" y="22860"/>
                    <a:pt x="2050472" y="24130"/>
                  </a:cubicBezTo>
                  <a:cubicBezTo>
                    <a:pt x="1984626" y="25400"/>
                    <a:pt x="875010" y="29210"/>
                    <a:pt x="809164" y="29210"/>
                  </a:cubicBezTo>
                  <a:cubicBezTo>
                    <a:pt x="701861" y="29210"/>
                    <a:pt x="594557" y="26670"/>
                    <a:pt x="487254" y="33020"/>
                  </a:cubicBezTo>
                  <a:cubicBezTo>
                    <a:pt x="431163" y="36830"/>
                    <a:pt x="377511" y="36830"/>
                    <a:pt x="323860" y="38100"/>
                  </a:cubicBezTo>
                  <a:cubicBezTo>
                    <a:pt x="231188" y="41910"/>
                    <a:pt x="138517" y="45720"/>
                    <a:pt x="49530" y="50800"/>
                  </a:cubicBezTo>
                  <a:cubicBezTo>
                    <a:pt x="36830" y="50800"/>
                    <a:pt x="34290" y="53340"/>
                    <a:pt x="33020" y="67066"/>
                  </a:cubicBezTo>
                  <a:cubicBezTo>
                    <a:pt x="31750" y="81748"/>
                    <a:pt x="31750" y="96429"/>
                    <a:pt x="30480" y="111111"/>
                  </a:cubicBezTo>
                  <a:cubicBezTo>
                    <a:pt x="29210" y="135580"/>
                    <a:pt x="26670" y="159234"/>
                    <a:pt x="25400" y="183703"/>
                  </a:cubicBezTo>
                  <a:cubicBezTo>
                    <a:pt x="20320" y="209804"/>
                    <a:pt x="26670" y="847639"/>
                    <a:pt x="29210" y="873740"/>
                  </a:cubicBezTo>
                  <a:cubicBezTo>
                    <a:pt x="29210" y="901472"/>
                    <a:pt x="29210" y="930019"/>
                    <a:pt x="30480" y="957751"/>
                  </a:cubicBezTo>
                  <a:cubicBezTo>
                    <a:pt x="30480" y="978142"/>
                    <a:pt x="33020" y="998533"/>
                    <a:pt x="33020" y="1018925"/>
                  </a:cubicBezTo>
                  <a:cubicBezTo>
                    <a:pt x="33020" y="1040947"/>
                    <a:pt x="33020" y="1062969"/>
                    <a:pt x="31750" y="1085860"/>
                  </a:cubicBezTo>
                  <a:cubicBezTo>
                    <a:pt x="31750" y="1089670"/>
                    <a:pt x="31750" y="1092210"/>
                    <a:pt x="31750" y="1096020"/>
                  </a:cubicBezTo>
                  <a:cubicBezTo>
                    <a:pt x="31750" y="1106180"/>
                    <a:pt x="35560" y="1109990"/>
                    <a:pt x="44450" y="1109990"/>
                  </a:cubicBezTo>
                  <a:cubicBezTo>
                    <a:pt x="67794" y="1109990"/>
                    <a:pt x="101936" y="1111260"/>
                    <a:pt x="133640" y="1111260"/>
                  </a:cubicBezTo>
                  <a:cubicBezTo>
                    <a:pt x="179975" y="1111260"/>
                    <a:pt x="228750" y="1108720"/>
                    <a:pt x="275085" y="1111260"/>
                  </a:cubicBezTo>
                  <a:cubicBezTo>
                    <a:pt x="350685" y="1115070"/>
                    <a:pt x="426286" y="1117610"/>
                    <a:pt x="501886" y="1116340"/>
                  </a:cubicBezTo>
                  <a:cubicBezTo>
                    <a:pt x="550660" y="1115070"/>
                    <a:pt x="596996" y="1117610"/>
                    <a:pt x="645770" y="1117610"/>
                  </a:cubicBezTo>
                  <a:cubicBezTo>
                    <a:pt x="716493" y="1117610"/>
                    <a:pt x="787216" y="1116340"/>
                    <a:pt x="857939" y="1117610"/>
                  </a:cubicBezTo>
                  <a:cubicBezTo>
                    <a:pt x="962804" y="1118880"/>
                    <a:pt x="2113878" y="1108720"/>
                    <a:pt x="2221182" y="1111260"/>
                  </a:cubicBezTo>
                  <a:cubicBezTo>
                    <a:pt x="2267518" y="1112530"/>
                    <a:pt x="2313853" y="1113800"/>
                    <a:pt x="2357750" y="1113800"/>
                  </a:cubicBezTo>
                  <a:cubicBezTo>
                    <a:pt x="2438228" y="1116340"/>
                    <a:pt x="2516267" y="1112530"/>
                    <a:pt x="2596745" y="1116340"/>
                  </a:cubicBezTo>
                  <a:cubicBezTo>
                    <a:pt x="2662590" y="1118880"/>
                    <a:pt x="2728436" y="1118880"/>
                    <a:pt x="2794281" y="1121420"/>
                  </a:cubicBezTo>
                  <a:cubicBezTo>
                    <a:pt x="2891830" y="1125230"/>
                    <a:pt x="2989378" y="1127770"/>
                    <a:pt x="3086927" y="1129040"/>
                  </a:cubicBezTo>
                  <a:cubicBezTo>
                    <a:pt x="3123508" y="1129040"/>
                    <a:pt x="3143730" y="1127770"/>
                    <a:pt x="3164050" y="11277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2775458" y="2960223"/>
            <a:ext cx="12737084" cy="385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72"/>
              </a:lnSpc>
            </a:pPr>
            <a:r>
              <a:rPr lang="en-US" sz="11480">
                <a:solidFill>
                  <a:srgbClr val="E397C1"/>
                </a:solidFill>
                <a:latin typeface="Sergio Trendy"/>
              </a:rPr>
              <a:t>LENGUAJE Y COMUNICACIÓN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9433">
            <a:off x="1519948" y="1763400"/>
            <a:ext cx="1962805" cy="18878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6786">
            <a:off x="1266185" y="6531381"/>
            <a:ext cx="1976693" cy="176824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481">
            <a:off x="14773426" y="1845496"/>
            <a:ext cx="2101648" cy="201758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56505" y="6550748"/>
            <a:ext cx="2312267" cy="1719485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4188211" y="6591300"/>
            <a:ext cx="9900152" cy="964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4"/>
              </a:lnSpc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Bobby Jones Condensed Soft"/>
              </a:rPr>
              <a:t>Profesora Catalina Poblete Molina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652375" y="2173277"/>
            <a:ext cx="6319157" cy="6319157"/>
          </a:xfrm>
          <a:prstGeom prst="rect">
            <a:avLst/>
          </a:prstGeom>
        </p:spPr>
      </p:pic>
      <p:pic>
        <p:nvPicPr>
          <p:cNvPr id="3074" name="Picture 2" descr="PNG OVEJA | Sheep cartoon, Sheep illustration, Cartoon animals">
            <a:extLst>
              <a:ext uri="{FF2B5EF4-FFF2-40B4-BE49-F238E27FC236}">
                <a16:creationId xmlns:a16="http://schemas.microsoft.com/office/drawing/2014/main" id="{79FEE265-5A60-0E09-2AB9-995D16BE8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14" y="2285787"/>
            <a:ext cx="5201094" cy="52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⛪ Iglesia Emoji">
            <a:extLst>
              <a:ext uri="{FF2B5EF4-FFF2-40B4-BE49-F238E27FC236}">
                <a16:creationId xmlns:a16="http://schemas.microsoft.com/office/drawing/2014/main" id="{514CCAC0-83C7-9CAC-272B-FE79A15C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874" y="1794566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5122" name="Picture 2" descr="oso pardo de dibujos animados 8386693 Vector en Vecteezy">
            <a:extLst>
              <a:ext uri="{FF2B5EF4-FFF2-40B4-BE49-F238E27FC236}">
                <a16:creationId xmlns:a16="http://schemas.microsoft.com/office/drawing/2014/main" id="{F2F94B26-6084-DAC1-E3CC-28CE467E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941" y="3113781"/>
            <a:ext cx="6264814" cy="42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án en forma de u con dos polos | Vector Gratis">
            <a:extLst>
              <a:ext uri="{FF2B5EF4-FFF2-40B4-BE49-F238E27FC236}">
                <a16:creationId xmlns:a16="http://schemas.microsoft.com/office/drawing/2014/main" id="{0DFD8B60-6234-6D78-0A57-73CB75466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17761"/>
            <a:ext cx="5072889" cy="40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15265" y="2132985"/>
            <a:ext cx="6319157" cy="6319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7170" name="Picture 2" descr="Ilustración de dibujos animados de isla desierta | Vector Premium">
            <a:extLst>
              <a:ext uri="{FF2B5EF4-FFF2-40B4-BE49-F238E27FC236}">
                <a16:creationId xmlns:a16="http://schemas.microsoft.com/office/drawing/2014/main" id="{42D043D0-7261-C3B1-EB0D-005655EC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753" y="1829620"/>
            <a:ext cx="6189457" cy="631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53832" y="1773886"/>
            <a:ext cx="6319157" cy="6319157"/>
          </a:xfrm>
          <a:prstGeom prst="rect">
            <a:avLst/>
          </a:prstGeom>
        </p:spPr>
      </p:pic>
      <p:pic>
        <p:nvPicPr>
          <p:cNvPr id="7172" name="Picture 4" descr="20,366 Cocodrilo Caricatura Imágenes y Fotos - 123RF">
            <a:extLst>
              <a:ext uri="{FF2B5EF4-FFF2-40B4-BE49-F238E27FC236}">
                <a16:creationId xmlns:a16="http://schemas.microsoft.com/office/drawing/2014/main" id="{17405D03-FD66-F9BA-638C-73E1BC0FE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90169"/>
            <a:ext cx="6319157" cy="304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8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962025"/>
            <a:ext cx="16230600" cy="177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E397C1"/>
                </a:solidFill>
                <a:latin typeface="Sergio Trendy"/>
              </a:rPr>
              <a:t>Juguemos!!!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6203" y="3429749"/>
            <a:ext cx="4378730" cy="104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7"/>
              </a:lnSpc>
            </a:pPr>
            <a:r>
              <a:rPr lang="en-US" sz="5555">
                <a:solidFill>
                  <a:srgbClr val="000000"/>
                </a:solidFill>
                <a:latin typeface="Halley"/>
              </a:rPr>
              <a:t>ACTIVIDAD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8857" y="5212964"/>
            <a:ext cx="12913421" cy="75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>
                <a:solidFill>
                  <a:srgbClr val="000000"/>
                </a:solidFill>
                <a:latin typeface="Halley"/>
              </a:rPr>
              <a:t>¿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Dónde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está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la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letra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I –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i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2" name="Rectángulo: esquinas redondeadas 10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10B5997D-6A57-594E-7124-03D490664AF6}"/>
              </a:ext>
            </a:extLst>
          </p:cNvPr>
          <p:cNvSpPr/>
          <p:nvPr/>
        </p:nvSpPr>
        <p:spPr>
          <a:xfrm>
            <a:off x="2001323" y="1602510"/>
            <a:ext cx="3383278" cy="282749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700" dirty="0">
                <a:solidFill>
                  <a:srgbClr val="7030A0"/>
                </a:solidFill>
                <a:latin typeface="Ligada 2.1 (Adrian M. C.)" panose="02000000000000000000" pitchFamily="50" charset="0"/>
              </a:rPr>
              <a:t>_e</a:t>
            </a:r>
          </a:p>
        </p:txBody>
      </p:sp>
      <p:sp>
        <p:nvSpPr>
          <p:cNvPr id="13" name="Rectángulo: esquinas redondeadas 11">
            <a:hlinkClick r:id="" action="ppaction://noaction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3212E8D8-7579-566A-4A33-2675975653DD}"/>
              </a:ext>
            </a:extLst>
          </p:cNvPr>
          <p:cNvSpPr/>
          <p:nvPr/>
        </p:nvSpPr>
        <p:spPr>
          <a:xfrm>
            <a:off x="1904948" y="5707613"/>
            <a:ext cx="3479653" cy="2827499"/>
          </a:xfrm>
          <a:prstGeom prst="roundRect">
            <a:avLst/>
          </a:prstGeom>
          <a:solidFill>
            <a:srgbClr val="33CC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CL" sz="19900" dirty="0">
                <a:solidFill>
                  <a:srgbClr val="7030A0"/>
                </a:solidFill>
                <a:latin typeface="Ligada 2.1 (Adrian M. C.)" panose="02000000000000000000" pitchFamily="50" charset="0"/>
              </a:rPr>
              <a:t>_i</a:t>
            </a:r>
          </a:p>
        </p:txBody>
      </p:sp>
      <p:sp>
        <p:nvSpPr>
          <p:cNvPr id="14" name="Rectángulo: esquinas redondeadas 12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DFDE1AA2-9931-CB4E-FC00-CFE18090891F}"/>
              </a:ext>
            </a:extLst>
          </p:cNvPr>
          <p:cNvSpPr/>
          <p:nvPr/>
        </p:nvSpPr>
        <p:spPr>
          <a:xfrm>
            <a:off x="11289155" y="1210833"/>
            <a:ext cx="3569845" cy="300468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900" dirty="0">
                <a:solidFill>
                  <a:srgbClr val="7030A0"/>
                </a:solidFill>
                <a:latin typeface="Ligada 2.1 (Adrian M. C.)" panose="02000000000000000000" pitchFamily="50" charset="0"/>
              </a:rPr>
              <a:t>_a</a:t>
            </a:r>
          </a:p>
        </p:txBody>
      </p:sp>
      <p:sp>
        <p:nvSpPr>
          <p:cNvPr id="15" name="Rectángulo: esquinas redondeadas 13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88CA9A80-B226-D6D4-526B-00FCF7735B71}"/>
              </a:ext>
            </a:extLst>
          </p:cNvPr>
          <p:cNvSpPr/>
          <p:nvPr/>
        </p:nvSpPr>
        <p:spPr>
          <a:xfrm>
            <a:off x="11285145" y="6071484"/>
            <a:ext cx="3383278" cy="2827499"/>
          </a:xfrm>
          <a:prstGeom prst="roundRect">
            <a:avLst/>
          </a:prstGeom>
          <a:solidFill>
            <a:srgbClr val="CC00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900" dirty="0">
                <a:solidFill>
                  <a:srgbClr val="7030A0"/>
                </a:solidFill>
                <a:latin typeface="Ligada 2.1 (Adrian M. C.)" panose="02000000000000000000" pitchFamily="50" charset="0"/>
              </a:rPr>
              <a:t>o</a:t>
            </a:r>
          </a:p>
        </p:txBody>
      </p:sp>
      <p:sp>
        <p:nvSpPr>
          <p:cNvPr id="16" name="Rectángulo: esquinas redondeadas 14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B8762B7F-446F-0BCF-C067-9D282341C947}"/>
              </a:ext>
            </a:extLst>
          </p:cNvPr>
          <p:cNvSpPr/>
          <p:nvPr/>
        </p:nvSpPr>
        <p:spPr>
          <a:xfrm>
            <a:off x="6645239" y="3627582"/>
            <a:ext cx="3383278" cy="2658918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9900" dirty="0">
                <a:solidFill>
                  <a:srgbClr val="7030A0"/>
                </a:solidFill>
                <a:latin typeface="Ligada 2.1 (Adrian M. C.)" panose="02000000000000000000" pitchFamily="50" charset="0"/>
              </a:rPr>
              <a:t>_u</a:t>
            </a:r>
          </a:p>
        </p:txBody>
      </p:sp>
    </p:spTree>
    <p:extLst>
      <p:ext uri="{BB962C8B-B14F-4D97-AF65-F5344CB8AC3E}">
        <p14:creationId xmlns:p14="http://schemas.microsoft.com/office/powerpoint/2010/main" val="392038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5" name="Rectángulo: esquinas redondeadas 3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7D2C8176-53FC-EFE7-9A8B-4D30C61CC213}"/>
              </a:ext>
            </a:extLst>
          </p:cNvPr>
          <p:cNvSpPr/>
          <p:nvPr/>
        </p:nvSpPr>
        <p:spPr>
          <a:xfrm>
            <a:off x="2562174" y="1744728"/>
            <a:ext cx="2535489" cy="224693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9900" dirty="0">
                <a:solidFill>
                  <a:srgbClr val="7030A0"/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u</a:t>
            </a:r>
          </a:p>
        </p:txBody>
      </p:sp>
      <p:sp>
        <p:nvSpPr>
          <p:cNvPr id="10" name="Rectángulo: esquinas redondeadas 4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77C6F1CD-1B03-68AD-C12C-C104586F460E}"/>
              </a:ext>
            </a:extLst>
          </p:cNvPr>
          <p:cNvSpPr/>
          <p:nvPr/>
        </p:nvSpPr>
        <p:spPr>
          <a:xfrm>
            <a:off x="2562174" y="5567730"/>
            <a:ext cx="2535488" cy="2585156"/>
          </a:xfrm>
          <a:prstGeom prst="roundRect">
            <a:avLst/>
          </a:prstGeom>
          <a:solidFill>
            <a:srgbClr val="33CC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900" dirty="0">
                <a:solidFill>
                  <a:srgbClr val="7030A0"/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o</a:t>
            </a:r>
          </a:p>
        </p:txBody>
      </p:sp>
      <p:sp>
        <p:nvSpPr>
          <p:cNvPr id="11" name="Rectángulo: esquinas redondeadas 5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056EC5FA-41F1-4F77-0714-AE14F0F3E10D}"/>
              </a:ext>
            </a:extLst>
          </p:cNvPr>
          <p:cNvSpPr/>
          <p:nvPr/>
        </p:nvSpPr>
        <p:spPr>
          <a:xfrm>
            <a:off x="11811000" y="1744728"/>
            <a:ext cx="2924237" cy="247483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9900" dirty="0">
                <a:solidFill>
                  <a:srgbClr val="7030A0"/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e</a:t>
            </a:r>
          </a:p>
        </p:txBody>
      </p:sp>
      <p:sp>
        <p:nvSpPr>
          <p:cNvPr id="17" name="Rectángulo: esquinas redondeadas 6">
            <a:hlinkClick r:id="" action="ppaction://noaction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20E66F80-AD13-4701-9A62-9E8A7EB989BE}"/>
              </a:ext>
            </a:extLst>
          </p:cNvPr>
          <p:cNvSpPr/>
          <p:nvPr/>
        </p:nvSpPr>
        <p:spPr>
          <a:xfrm>
            <a:off x="11767151" y="5379500"/>
            <a:ext cx="2771057" cy="2585156"/>
          </a:xfrm>
          <a:prstGeom prst="roundRect">
            <a:avLst/>
          </a:prstGeom>
          <a:solidFill>
            <a:srgbClr val="CC00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9900" dirty="0">
                <a:solidFill>
                  <a:srgbClr val="7030A0"/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i</a:t>
            </a:r>
          </a:p>
        </p:txBody>
      </p:sp>
      <p:sp>
        <p:nvSpPr>
          <p:cNvPr id="18" name="Rectángulo: esquinas redondeadas 7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DEA532F8-F414-58F7-5866-73E0E422825C}"/>
              </a:ext>
            </a:extLst>
          </p:cNvPr>
          <p:cNvSpPr/>
          <p:nvPr/>
        </p:nvSpPr>
        <p:spPr>
          <a:xfrm>
            <a:off x="6781800" y="3906081"/>
            <a:ext cx="2924236" cy="2474838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9900" dirty="0">
                <a:solidFill>
                  <a:srgbClr val="7030A0"/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540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2" name="Rectángulo: esquinas redondeadas 3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71891F94-EAFA-87D2-A143-829820B7B9BD}"/>
              </a:ext>
            </a:extLst>
          </p:cNvPr>
          <p:cNvSpPr/>
          <p:nvPr/>
        </p:nvSpPr>
        <p:spPr>
          <a:xfrm>
            <a:off x="2763330" y="1523542"/>
            <a:ext cx="2895600" cy="25939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CL" sz="11500" b="1" dirty="0">
                <a:solidFill>
                  <a:srgbClr val="7030A0"/>
                </a:solidFill>
                <a:latin typeface="Ligada 2.1 (Adrian M. C.)" panose="02000000000000000000" pitchFamily="50" charset="0"/>
              </a:rPr>
              <a:t>U</a:t>
            </a:r>
          </a:p>
        </p:txBody>
      </p:sp>
      <p:sp>
        <p:nvSpPr>
          <p:cNvPr id="13" name="Rectángulo: esquinas redondeadas 4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025E88AD-B3C4-F9EF-AD93-E8903C216A90}"/>
              </a:ext>
            </a:extLst>
          </p:cNvPr>
          <p:cNvSpPr/>
          <p:nvPr/>
        </p:nvSpPr>
        <p:spPr>
          <a:xfrm>
            <a:off x="2763330" y="5724015"/>
            <a:ext cx="2895600" cy="2593996"/>
          </a:xfrm>
          <a:prstGeom prst="roundRect">
            <a:avLst/>
          </a:prstGeom>
          <a:solidFill>
            <a:srgbClr val="33CC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CL" sz="11500" b="1" dirty="0">
                <a:solidFill>
                  <a:srgbClr val="7030A0"/>
                </a:solidFill>
                <a:latin typeface="Ligada 2.1 (Adrian M. C.)" panose="02000000000000000000" pitchFamily="50" charset="0"/>
              </a:rPr>
              <a:t>E</a:t>
            </a:r>
          </a:p>
        </p:txBody>
      </p:sp>
      <p:sp>
        <p:nvSpPr>
          <p:cNvPr id="14" name="Rectángulo: esquinas redondeadas 5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F1ECFCAD-85A3-B27C-4524-7455959D1CBE}"/>
              </a:ext>
            </a:extLst>
          </p:cNvPr>
          <p:cNvSpPr/>
          <p:nvPr/>
        </p:nvSpPr>
        <p:spPr>
          <a:xfrm>
            <a:off x="12020488" y="1523542"/>
            <a:ext cx="2895600" cy="25939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CL" sz="13800" b="1" dirty="0">
                <a:solidFill>
                  <a:srgbClr val="7030A0"/>
                </a:solidFill>
                <a:latin typeface="Ligada 2.1 (Adrian M. C.)" panose="02000000000000000000" pitchFamily="50" charset="0"/>
              </a:rPr>
              <a:t>O</a:t>
            </a:r>
          </a:p>
        </p:txBody>
      </p:sp>
      <p:sp>
        <p:nvSpPr>
          <p:cNvPr id="15" name="Rectángulo: esquinas redondeadas 6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0119BCF3-857A-4B4F-3A5C-539B4F381CBA}"/>
              </a:ext>
            </a:extLst>
          </p:cNvPr>
          <p:cNvSpPr/>
          <p:nvPr/>
        </p:nvSpPr>
        <p:spPr>
          <a:xfrm>
            <a:off x="12020488" y="5674767"/>
            <a:ext cx="2895600" cy="2593996"/>
          </a:xfrm>
          <a:prstGeom prst="roundRect">
            <a:avLst/>
          </a:prstGeom>
          <a:solidFill>
            <a:srgbClr val="CC00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CL" sz="11500" b="1" dirty="0">
                <a:solidFill>
                  <a:srgbClr val="7030A0"/>
                </a:solidFill>
                <a:latin typeface="Ligada 2.1 (Adrian M. C.)" panose="02000000000000000000" pitchFamily="50" charset="0"/>
              </a:rPr>
              <a:t>A</a:t>
            </a:r>
          </a:p>
        </p:txBody>
      </p:sp>
      <p:sp>
        <p:nvSpPr>
          <p:cNvPr id="16" name="Rectángulo: esquinas redondeadas 7">
            <a:hlinkClick r:id="" action="ppaction://noaction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291B57F0-8DC9-E0E1-6A55-A1A8E41FA86E}"/>
              </a:ext>
            </a:extLst>
          </p:cNvPr>
          <p:cNvSpPr/>
          <p:nvPr/>
        </p:nvSpPr>
        <p:spPr>
          <a:xfrm>
            <a:off x="7419983" y="3467100"/>
            <a:ext cx="2895600" cy="2593996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CL" sz="13800" b="1" dirty="0">
                <a:solidFill>
                  <a:srgbClr val="7030A0"/>
                </a:solidFill>
                <a:latin typeface="Ligada 2.1 (Adrian M. C.)" panose="02000000000000000000" pitchFamily="50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3032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5" name="Rectángulo: esquinas redondeadas 3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BED1F8FE-F0B7-8230-074A-7F0FC07E2EB4}"/>
              </a:ext>
            </a:extLst>
          </p:cNvPr>
          <p:cNvSpPr/>
          <p:nvPr/>
        </p:nvSpPr>
        <p:spPr>
          <a:xfrm>
            <a:off x="2811382" y="1543929"/>
            <a:ext cx="2819400" cy="2438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7030A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0" name="Rectángulo: esquinas redondeadas 4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7AAEEF4E-661A-1933-F591-AC4DEF6FDED7}"/>
              </a:ext>
            </a:extLst>
          </p:cNvPr>
          <p:cNvSpPr/>
          <p:nvPr/>
        </p:nvSpPr>
        <p:spPr>
          <a:xfrm>
            <a:off x="2811382" y="5975642"/>
            <a:ext cx="2819400" cy="2438400"/>
          </a:xfrm>
          <a:prstGeom prst="roundRect">
            <a:avLst/>
          </a:prstGeom>
          <a:solidFill>
            <a:srgbClr val="33CC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7030A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Rectángulo: esquinas redondeadas 5">
            <a:hlinkClick r:id="" action="ppaction://noaction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5D9DEF06-9FE9-AE7C-FBFE-8E1229705883}"/>
              </a:ext>
            </a:extLst>
          </p:cNvPr>
          <p:cNvSpPr/>
          <p:nvPr/>
        </p:nvSpPr>
        <p:spPr>
          <a:xfrm>
            <a:off x="12403718" y="1543929"/>
            <a:ext cx="2819400" cy="2438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7" name="Rectángulo: esquinas redondeadas 6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96A7D774-FB00-1F4D-1327-3BB91FBFF914}"/>
              </a:ext>
            </a:extLst>
          </p:cNvPr>
          <p:cNvSpPr/>
          <p:nvPr/>
        </p:nvSpPr>
        <p:spPr>
          <a:xfrm>
            <a:off x="12397443" y="5872776"/>
            <a:ext cx="2819400" cy="2438400"/>
          </a:xfrm>
          <a:prstGeom prst="roundRect">
            <a:avLst/>
          </a:prstGeom>
          <a:solidFill>
            <a:srgbClr val="CC00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7030A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8" name="Rectángulo: esquinas redondeadas 7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39F27DF7-BE11-E6D4-01C6-8F1D0874AB14}"/>
              </a:ext>
            </a:extLst>
          </p:cNvPr>
          <p:cNvSpPr/>
          <p:nvPr/>
        </p:nvSpPr>
        <p:spPr>
          <a:xfrm>
            <a:off x="7633915" y="3924300"/>
            <a:ext cx="2819400" cy="2438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7030A0"/>
                </a:solidFill>
                <a:latin typeface="Comic Sans MS" panose="030F0702030302020204" pitchFamily="66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7459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82991" y="3113696"/>
            <a:ext cx="16230600" cy="12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 dirty="0" err="1">
                <a:solidFill>
                  <a:srgbClr val="E397C1"/>
                </a:solidFill>
                <a:latin typeface="Sergio Trendy"/>
              </a:rPr>
              <a:t>Trabajo</a:t>
            </a:r>
            <a:r>
              <a:rPr lang="en-US" sz="7532" dirty="0">
                <a:solidFill>
                  <a:srgbClr val="E397C1"/>
                </a:solidFill>
                <a:latin typeface="Sergio Trendy"/>
              </a:rPr>
              <a:t> individual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384301" y="7976478"/>
            <a:ext cx="12968774" cy="0"/>
          </a:xfrm>
          <a:prstGeom prst="line">
            <a:avLst/>
          </a:prstGeom>
          <a:ln w="123825" cap="flat">
            <a:solidFill>
              <a:srgbClr val="FEFFA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6B97575-ABD9-47C4-F8CA-7FCC99D96974}"/>
              </a:ext>
            </a:extLst>
          </p:cNvPr>
          <p:cNvSpPr txBox="1"/>
          <p:nvPr/>
        </p:nvSpPr>
        <p:spPr>
          <a:xfrm>
            <a:off x="2438857" y="5212964"/>
            <a:ext cx="12913421" cy="75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 err="1">
                <a:solidFill>
                  <a:srgbClr val="000000"/>
                </a:solidFill>
                <a:latin typeface="Halley"/>
              </a:rPr>
              <a:t>Desarrolla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las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páginas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19 a 22 del Primero Lee.</a:t>
            </a:r>
          </a:p>
        </p:txBody>
      </p:sp>
    </p:spTree>
    <p:extLst>
      <p:ext uri="{BB962C8B-B14F-4D97-AF65-F5344CB8AC3E}">
        <p14:creationId xmlns:p14="http://schemas.microsoft.com/office/powerpoint/2010/main" val="3063367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FAA2A69-A75B-E88A-E314-568A784FF4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61" y="0"/>
            <a:ext cx="7772400" cy="99095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7414" y="4621637"/>
            <a:ext cx="487745" cy="490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10525">
            <a:off x="13603116" y="4041228"/>
            <a:ext cx="1460958" cy="522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2198005"/>
            <a:ext cx="16230600" cy="150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44"/>
              </a:lnSpc>
            </a:pPr>
            <a:r>
              <a:rPr lang="en-US" sz="9531">
                <a:solidFill>
                  <a:srgbClr val="E397C1"/>
                </a:solidFill>
                <a:latin typeface="Sergio Trendy"/>
              </a:rPr>
              <a:t>Objetivo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98579" y="4140449"/>
            <a:ext cx="9553096" cy="381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0"/>
              </a:lnSpc>
            </a:pPr>
            <a:r>
              <a:rPr lang="en-US" sz="4278" dirty="0" err="1">
                <a:solidFill>
                  <a:srgbClr val="000000"/>
                </a:solidFill>
                <a:latin typeface="Halley"/>
              </a:rPr>
              <a:t>Identificar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fonema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y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grafema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de la vocal ”I-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i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".</a:t>
            </a:r>
          </a:p>
          <a:p>
            <a:pPr algn="just">
              <a:lnSpc>
                <a:spcPts val="5990"/>
              </a:lnSpc>
              <a:spcBef>
                <a:spcPct val="0"/>
              </a:spcBef>
            </a:pPr>
            <a:r>
              <a:rPr lang="en-US" sz="4278" dirty="0">
                <a:solidFill>
                  <a:srgbClr val="000000"/>
                </a:solidFill>
                <a:latin typeface="Halley"/>
              </a:rPr>
              <a:t>Responder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preguntas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que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hacen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referencia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a la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información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de un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texto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escuchado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10525">
            <a:off x="13730566" y="5868077"/>
            <a:ext cx="1460958" cy="5222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75213" y="7377723"/>
            <a:ext cx="2030313" cy="18805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9DE138-0C50-5F6C-D919-4DBD8E6D3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7867" y="167245"/>
            <a:ext cx="8660837" cy="99525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608768" y="1085610"/>
            <a:ext cx="8943975" cy="376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9BE6DA"/>
                </a:solidFill>
                <a:latin typeface="Sergio Trendy"/>
              </a:rPr>
              <a:t>¡BIEN HECHO!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8479" y="325568"/>
            <a:ext cx="2155131" cy="25006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3192" y="896662"/>
            <a:ext cx="2619841" cy="18577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15072" y="4848465"/>
            <a:ext cx="433136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65343"/>
            <a:ext cx="16230600" cy="12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 dirty="0">
                <a:solidFill>
                  <a:srgbClr val="F79FC1"/>
                </a:solidFill>
                <a:latin typeface="Sergio Trendy"/>
              </a:rPr>
              <a:t>¿</a:t>
            </a:r>
            <a:r>
              <a:rPr lang="en-US" sz="7532" dirty="0" err="1">
                <a:solidFill>
                  <a:srgbClr val="F79FC1"/>
                </a:solidFill>
                <a:latin typeface="Sergio Trendy"/>
              </a:rPr>
              <a:t>Qué</a:t>
            </a:r>
            <a:r>
              <a:rPr lang="en-US" sz="7532" dirty="0">
                <a:solidFill>
                  <a:srgbClr val="F79FC1"/>
                </a:solidFill>
                <a:latin typeface="Sergio Trendy"/>
              </a:rPr>
              <a:t> </a:t>
            </a:r>
            <a:r>
              <a:rPr lang="en-US" sz="7532" dirty="0" err="1">
                <a:solidFill>
                  <a:srgbClr val="F79FC1"/>
                </a:solidFill>
                <a:latin typeface="Sergio Trendy"/>
              </a:rPr>
              <a:t>aprendí</a:t>
            </a:r>
            <a:r>
              <a:rPr lang="en-US" sz="7532" dirty="0">
                <a:solidFill>
                  <a:srgbClr val="F79FC1"/>
                </a:solidFill>
                <a:latin typeface="Sergio Trendy"/>
              </a:rPr>
              <a:t>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69715">
            <a:off x="7177809" y="3036791"/>
            <a:ext cx="3932381" cy="53687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9433">
            <a:off x="13322564" y="565630"/>
            <a:ext cx="1962805" cy="1887861"/>
          </a:xfrm>
          <a:prstGeom prst="rect">
            <a:avLst/>
          </a:prstGeom>
        </p:spPr>
      </p:pic>
      <p:sp>
        <p:nvSpPr>
          <p:cNvPr id="22" name="TextBox 11">
            <a:extLst>
              <a:ext uri="{FF2B5EF4-FFF2-40B4-BE49-F238E27FC236}">
                <a16:creationId xmlns:a16="http://schemas.microsoft.com/office/drawing/2014/main" id="{A9C25FCA-F1D1-E9CB-1FE9-8FA72FBFE2EA}"/>
              </a:ext>
            </a:extLst>
          </p:cNvPr>
          <p:cNvSpPr txBox="1"/>
          <p:nvPr/>
        </p:nvSpPr>
        <p:spPr>
          <a:xfrm>
            <a:off x="2438857" y="5212964"/>
            <a:ext cx="12913421" cy="157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>
                <a:solidFill>
                  <a:srgbClr val="000000"/>
                </a:solidFill>
                <a:latin typeface="Halley"/>
              </a:rPr>
              <a:t>Si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esta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clase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fuese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un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cuento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…</a:t>
            </a:r>
          </a:p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>
                <a:solidFill>
                  <a:srgbClr val="000000"/>
                </a:solidFill>
                <a:latin typeface="Halley"/>
              </a:rPr>
              <a:t>¿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Qué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nombre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le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pondrías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94364" y="981075"/>
            <a:ext cx="16230600" cy="118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>
                <a:solidFill>
                  <a:srgbClr val="E397C1"/>
                </a:solidFill>
                <a:latin typeface="Sergio Trendy"/>
              </a:rPr>
              <a:t>¿Qué haremos?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384301" y="7976478"/>
            <a:ext cx="12968774" cy="0"/>
          </a:xfrm>
          <a:prstGeom prst="line">
            <a:avLst/>
          </a:prstGeom>
          <a:ln w="123825" cap="flat">
            <a:solidFill>
              <a:srgbClr val="FEFFA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7096363" y="1772354"/>
            <a:ext cx="4095274" cy="36857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3187787" y="5542578"/>
            <a:ext cx="1298626" cy="125317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6248396"/>
            <a:ext cx="2335302" cy="106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6"/>
              </a:lnSpc>
            </a:pPr>
            <a:r>
              <a:rPr lang="en-US" sz="2868">
                <a:solidFill>
                  <a:srgbClr val="000000"/>
                </a:solidFill>
                <a:latin typeface="Halley"/>
              </a:rPr>
              <a:t>ACTIVACIÓN NEURONAL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69880" y="6185086"/>
            <a:ext cx="2904916" cy="102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</a:pPr>
            <a:r>
              <a:rPr lang="en-US" sz="2795" dirty="0">
                <a:solidFill>
                  <a:srgbClr val="000000"/>
                </a:solidFill>
                <a:latin typeface="Halley"/>
              </a:rPr>
              <a:t>PRESENTACIÓN DE LA VOCAL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80674" y="6178237"/>
            <a:ext cx="2926652" cy="103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3"/>
              </a:lnSpc>
            </a:pPr>
            <a:r>
              <a:rPr lang="en-US" sz="2816">
                <a:solidFill>
                  <a:srgbClr val="000000"/>
                </a:solidFill>
                <a:latin typeface="Halley"/>
              </a:rPr>
              <a:t>ACTIVIDADES LÚDICAS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91637" y="6185086"/>
            <a:ext cx="2960072" cy="104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2848">
                <a:solidFill>
                  <a:srgbClr val="000000"/>
                </a:solidFill>
                <a:latin typeface="Halley"/>
              </a:rPr>
              <a:t>TRABAJO INDIVIDUAL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53074" y="6100819"/>
            <a:ext cx="2419340" cy="1131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7"/>
              </a:lnSpc>
            </a:pPr>
            <a:r>
              <a:rPr lang="en-US" sz="3083">
                <a:solidFill>
                  <a:srgbClr val="000000"/>
                </a:solidFill>
                <a:latin typeface="Halley"/>
              </a:rPr>
              <a:t>¿QUÉ APRENDÍ?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6871241" y="5596689"/>
            <a:ext cx="1298626" cy="12531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10361473" y="5598057"/>
            <a:ext cx="1298626" cy="12531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13703761" y="5596689"/>
            <a:ext cx="1298626" cy="12531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787710"/>
            <a:ext cx="16230600" cy="12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 dirty="0" err="1">
                <a:solidFill>
                  <a:srgbClr val="CDC2FE"/>
                </a:solidFill>
                <a:latin typeface="Sergio Trendy"/>
              </a:rPr>
              <a:t>Escucha</a:t>
            </a:r>
            <a:r>
              <a:rPr lang="en-US" sz="7532" dirty="0">
                <a:solidFill>
                  <a:srgbClr val="CDC2FE"/>
                </a:solidFill>
                <a:latin typeface="Sergio Trendy"/>
              </a:rPr>
              <a:t> y </a:t>
            </a:r>
            <a:r>
              <a:rPr lang="en-US" sz="7532" dirty="0" err="1">
                <a:solidFill>
                  <a:srgbClr val="CDC2FE"/>
                </a:solidFill>
                <a:latin typeface="Sergio Trendy"/>
              </a:rPr>
              <a:t>practica</a:t>
            </a:r>
            <a:endParaRPr lang="en-US" sz="7532" dirty="0">
              <a:solidFill>
                <a:srgbClr val="CDC2FE"/>
              </a:solidFill>
              <a:latin typeface="Sergio Trendy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Elementos multimedia en línea 9" descr="PEQUEÑO PEZ - HAY UN BARCO EN EL FONDO DE LA MAR. JUEGO DE MANOS.">
            <a:hlinkClick r:id="" action="ppaction://media"/>
            <a:extLst>
              <a:ext uri="{FF2B5EF4-FFF2-40B4-BE49-F238E27FC236}">
                <a16:creationId xmlns:a16="http://schemas.microsoft.com/office/drawing/2014/main" id="{C4B61D2D-0AF3-C640-18CB-6F3B0277EE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32736" y="2044657"/>
            <a:ext cx="12611100" cy="7125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28987" y="7464431"/>
            <a:ext cx="2030313" cy="18805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3113" y="3680713"/>
            <a:ext cx="487745" cy="49042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1243753"/>
            <a:ext cx="4660011" cy="82296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36701" y="92211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6988664" y="814921"/>
            <a:ext cx="5009351" cy="70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7"/>
              </a:lnSpc>
            </a:pPr>
            <a:r>
              <a:rPr lang="en-US" sz="4105" dirty="0">
                <a:solidFill>
                  <a:srgbClr val="000000"/>
                </a:solidFill>
                <a:latin typeface="Ink Free" panose="03080402000500000000" pitchFamily="66" charset="0"/>
              </a:rPr>
              <a:t>presentación </a:t>
            </a:r>
          </a:p>
        </p:txBody>
      </p:sp>
      <p:pic>
        <p:nvPicPr>
          <p:cNvPr id="11" name="Picture 2" descr="Bitácora de la Unidad 1 Lenguaje y Comunicación: “Comenzando a leer y  escribir” 1°Básicos">
            <a:extLst>
              <a:ext uri="{FF2B5EF4-FFF2-40B4-BE49-F238E27FC236}">
                <a16:creationId xmlns:a16="http://schemas.microsoft.com/office/drawing/2014/main" id="{B11A5FD8-B420-B32D-E897-B74FC357A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90854"/>
            <a:ext cx="6477000" cy="714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CE4B2FF-9DEB-E3B4-4F16-BC5AD2BA78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43" t="27967" r="8763" b="22614"/>
          <a:stretch/>
        </p:blipFill>
        <p:spPr>
          <a:xfrm>
            <a:off x="12975649" y="819104"/>
            <a:ext cx="4237942" cy="252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28987" y="7464431"/>
            <a:ext cx="2030313" cy="18805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3113" y="3680713"/>
            <a:ext cx="487745" cy="49042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2331" y="1309952"/>
            <a:ext cx="4660011" cy="82296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36701" y="92211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4465091" y="903897"/>
            <a:ext cx="8556136" cy="706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7"/>
              </a:lnSpc>
            </a:pPr>
            <a:r>
              <a:rPr lang="en-US" sz="4105" dirty="0" err="1">
                <a:solidFill>
                  <a:srgbClr val="000000"/>
                </a:solidFill>
                <a:latin typeface="Ink Free" panose="03080402000500000000" pitchFamily="66" charset="0"/>
              </a:rPr>
              <a:t>Escucha</a:t>
            </a:r>
            <a:r>
              <a:rPr lang="en-US" sz="4105" dirty="0">
                <a:solidFill>
                  <a:srgbClr val="000000"/>
                </a:solidFill>
                <a:latin typeface="Ink Free" panose="03080402000500000000" pitchFamily="66" charset="0"/>
              </a:rPr>
              <a:t> </a:t>
            </a:r>
            <a:r>
              <a:rPr lang="en-US" sz="4105" dirty="0" err="1">
                <a:solidFill>
                  <a:srgbClr val="000000"/>
                </a:solidFill>
                <a:latin typeface="Ink Free" panose="03080402000500000000" pitchFamily="66" charset="0"/>
              </a:rPr>
              <a:t>atentamente</a:t>
            </a:r>
            <a:r>
              <a:rPr lang="en-US" sz="4105" dirty="0">
                <a:solidFill>
                  <a:srgbClr val="000000"/>
                </a:solidFill>
                <a:latin typeface="Ink Free" panose="03080402000500000000" pitchFamily="66" charset="0"/>
              </a:rPr>
              <a:t> </a:t>
            </a:r>
            <a:r>
              <a:rPr lang="en-US" sz="4105" dirty="0" err="1">
                <a:solidFill>
                  <a:srgbClr val="000000"/>
                </a:solidFill>
                <a:latin typeface="Ink Free" panose="03080402000500000000" pitchFamily="66" charset="0"/>
              </a:rPr>
              <a:t>el</a:t>
            </a:r>
            <a:r>
              <a:rPr lang="en-US" sz="4105" dirty="0">
                <a:solidFill>
                  <a:srgbClr val="000000"/>
                </a:solidFill>
                <a:latin typeface="Ink Free" panose="03080402000500000000" pitchFamily="66" charset="0"/>
              </a:rPr>
              <a:t> </a:t>
            </a:r>
            <a:r>
              <a:rPr lang="en-US" sz="4105" dirty="0" err="1">
                <a:solidFill>
                  <a:srgbClr val="000000"/>
                </a:solidFill>
                <a:latin typeface="Ink Free" panose="03080402000500000000" pitchFamily="66" charset="0"/>
              </a:rPr>
              <a:t>texto</a:t>
            </a:r>
            <a:r>
              <a:rPr lang="en-US" sz="4105" dirty="0">
                <a:solidFill>
                  <a:srgbClr val="000000"/>
                </a:solidFill>
                <a:latin typeface="Ink Free" panose="03080402000500000000" pitchFamily="66" charset="0"/>
              </a:rPr>
              <a:t>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FB1F2A0-2393-DCB1-8ED6-362285C2FA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7509" y="1696258"/>
            <a:ext cx="7049537" cy="7256876"/>
          </a:xfrm>
          <a:prstGeom prst="rect">
            <a:avLst/>
          </a:prstGeom>
        </p:spPr>
      </p:pic>
      <p:sp>
        <p:nvSpPr>
          <p:cNvPr id="27" name="Google Shape;886;p32">
            <a:extLst>
              <a:ext uri="{FF2B5EF4-FFF2-40B4-BE49-F238E27FC236}">
                <a16:creationId xmlns:a16="http://schemas.microsoft.com/office/drawing/2014/main" id="{01D308FD-341F-3A42-C69D-D6F0BF3EF86F}"/>
              </a:ext>
            </a:extLst>
          </p:cNvPr>
          <p:cNvSpPr/>
          <p:nvPr/>
        </p:nvSpPr>
        <p:spPr>
          <a:xfrm rot="10800000">
            <a:off x="13620453" y="1309948"/>
            <a:ext cx="3130873" cy="3071543"/>
          </a:xfrm>
          <a:custGeom>
            <a:avLst/>
            <a:gdLst/>
            <a:ahLst/>
            <a:cxnLst/>
            <a:rect l="l" t="t" r="r" b="b"/>
            <a:pathLst>
              <a:path w="47865" h="41338" extrusionOk="0">
                <a:moveTo>
                  <a:pt x="23947" y="1954"/>
                </a:moveTo>
                <a:cubicBezTo>
                  <a:pt x="24079" y="1954"/>
                  <a:pt x="24218" y="2007"/>
                  <a:pt x="24367" y="2112"/>
                </a:cubicBezTo>
                <a:cubicBezTo>
                  <a:pt x="24463" y="2179"/>
                  <a:pt x="24550" y="2258"/>
                  <a:pt x="24627" y="2347"/>
                </a:cubicBezTo>
                <a:cubicBezTo>
                  <a:pt x="25445" y="3331"/>
                  <a:pt x="26268" y="4313"/>
                  <a:pt x="27073" y="5308"/>
                </a:cubicBezTo>
                <a:cubicBezTo>
                  <a:pt x="27427" y="5747"/>
                  <a:pt x="27837" y="6125"/>
                  <a:pt x="28111" y="6652"/>
                </a:cubicBezTo>
                <a:cubicBezTo>
                  <a:pt x="28335" y="7080"/>
                  <a:pt x="28856" y="7346"/>
                  <a:pt x="29214" y="7715"/>
                </a:cubicBezTo>
                <a:cubicBezTo>
                  <a:pt x="29491" y="8002"/>
                  <a:pt x="29711" y="8345"/>
                  <a:pt x="29977" y="8647"/>
                </a:cubicBezTo>
                <a:cubicBezTo>
                  <a:pt x="30209" y="8912"/>
                  <a:pt x="30217" y="9210"/>
                  <a:pt x="30153" y="9488"/>
                </a:cubicBezTo>
                <a:lnTo>
                  <a:pt x="30152" y="9488"/>
                </a:lnTo>
                <a:cubicBezTo>
                  <a:pt x="30540" y="9885"/>
                  <a:pt x="30957" y="9852"/>
                  <a:pt x="31309" y="9983"/>
                </a:cubicBezTo>
                <a:cubicBezTo>
                  <a:pt x="31681" y="10119"/>
                  <a:pt x="32012" y="10136"/>
                  <a:pt x="32389" y="10155"/>
                </a:cubicBezTo>
                <a:cubicBezTo>
                  <a:pt x="33194" y="10197"/>
                  <a:pt x="34001" y="10281"/>
                  <a:pt x="34785" y="10507"/>
                </a:cubicBezTo>
                <a:cubicBezTo>
                  <a:pt x="35110" y="10601"/>
                  <a:pt x="35540" y="10551"/>
                  <a:pt x="35759" y="10749"/>
                </a:cubicBezTo>
                <a:cubicBezTo>
                  <a:pt x="36037" y="11002"/>
                  <a:pt x="36314" y="10917"/>
                  <a:pt x="36590" y="10984"/>
                </a:cubicBezTo>
                <a:cubicBezTo>
                  <a:pt x="36727" y="11020"/>
                  <a:pt x="36859" y="11070"/>
                  <a:pt x="36982" y="11135"/>
                </a:cubicBezTo>
                <a:cubicBezTo>
                  <a:pt x="37260" y="11278"/>
                  <a:pt x="37544" y="11412"/>
                  <a:pt x="37799" y="11587"/>
                </a:cubicBezTo>
                <a:cubicBezTo>
                  <a:pt x="38157" y="11832"/>
                  <a:pt x="38611" y="11843"/>
                  <a:pt x="38955" y="12153"/>
                </a:cubicBezTo>
                <a:cubicBezTo>
                  <a:pt x="39281" y="12449"/>
                  <a:pt x="39712" y="12623"/>
                  <a:pt x="40068" y="12890"/>
                </a:cubicBezTo>
                <a:cubicBezTo>
                  <a:pt x="40343" y="13095"/>
                  <a:pt x="40591" y="13343"/>
                  <a:pt x="40817" y="13603"/>
                </a:cubicBezTo>
                <a:cubicBezTo>
                  <a:pt x="41008" y="13823"/>
                  <a:pt x="41392" y="13792"/>
                  <a:pt x="41466" y="14179"/>
                </a:cubicBezTo>
                <a:cubicBezTo>
                  <a:pt x="41520" y="14467"/>
                  <a:pt x="42061" y="14305"/>
                  <a:pt x="42070" y="14710"/>
                </a:cubicBezTo>
                <a:cubicBezTo>
                  <a:pt x="42644" y="15000"/>
                  <a:pt x="42898" y="15597"/>
                  <a:pt x="43311" y="16039"/>
                </a:cubicBezTo>
                <a:cubicBezTo>
                  <a:pt x="43728" y="16489"/>
                  <a:pt x="44031" y="17048"/>
                  <a:pt x="44371" y="17567"/>
                </a:cubicBezTo>
                <a:cubicBezTo>
                  <a:pt x="44465" y="17709"/>
                  <a:pt x="44503" y="17887"/>
                  <a:pt x="44578" y="18041"/>
                </a:cubicBezTo>
                <a:cubicBezTo>
                  <a:pt x="44780" y="18449"/>
                  <a:pt x="45066" y="18833"/>
                  <a:pt x="45174" y="19264"/>
                </a:cubicBezTo>
                <a:cubicBezTo>
                  <a:pt x="45272" y="19653"/>
                  <a:pt x="45538" y="19941"/>
                  <a:pt x="45636" y="20318"/>
                </a:cubicBezTo>
                <a:cubicBezTo>
                  <a:pt x="45712" y="20613"/>
                  <a:pt x="45801" y="20946"/>
                  <a:pt x="45998" y="21156"/>
                </a:cubicBezTo>
                <a:cubicBezTo>
                  <a:pt x="46298" y="21475"/>
                  <a:pt x="46095" y="21788"/>
                  <a:pt x="46115" y="22103"/>
                </a:cubicBezTo>
                <a:cubicBezTo>
                  <a:pt x="46117" y="22132"/>
                  <a:pt x="46101" y="22173"/>
                  <a:pt x="46117" y="22188"/>
                </a:cubicBezTo>
                <a:cubicBezTo>
                  <a:pt x="46530" y="22631"/>
                  <a:pt x="46437" y="23225"/>
                  <a:pt x="46592" y="23744"/>
                </a:cubicBezTo>
                <a:cubicBezTo>
                  <a:pt x="46650" y="23932"/>
                  <a:pt x="46830" y="24071"/>
                  <a:pt x="46652" y="24289"/>
                </a:cubicBezTo>
                <a:cubicBezTo>
                  <a:pt x="46609" y="24341"/>
                  <a:pt x="46600" y="24478"/>
                  <a:pt x="46637" y="24533"/>
                </a:cubicBezTo>
                <a:cubicBezTo>
                  <a:pt x="46975" y="25010"/>
                  <a:pt x="46796" y="25517"/>
                  <a:pt x="46790" y="26034"/>
                </a:cubicBezTo>
                <a:cubicBezTo>
                  <a:pt x="46777" y="27268"/>
                  <a:pt x="46681" y="28487"/>
                  <a:pt x="46435" y="29696"/>
                </a:cubicBezTo>
                <a:cubicBezTo>
                  <a:pt x="46377" y="29982"/>
                  <a:pt x="46396" y="30290"/>
                  <a:pt x="46298" y="30560"/>
                </a:cubicBezTo>
                <a:cubicBezTo>
                  <a:pt x="46203" y="30822"/>
                  <a:pt x="46006" y="31048"/>
                  <a:pt x="45840" y="31311"/>
                </a:cubicBezTo>
                <a:cubicBezTo>
                  <a:pt x="46101" y="31507"/>
                  <a:pt x="46156" y="31843"/>
                  <a:pt x="45882" y="31980"/>
                </a:cubicBezTo>
                <a:cubicBezTo>
                  <a:pt x="45470" y="32185"/>
                  <a:pt x="45564" y="32637"/>
                  <a:pt x="45272" y="32901"/>
                </a:cubicBezTo>
                <a:cubicBezTo>
                  <a:pt x="45011" y="33137"/>
                  <a:pt x="44740" y="33529"/>
                  <a:pt x="44740" y="33852"/>
                </a:cubicBezTo>
                <a:cubicBezTo>
                  <a:pt x="44740" y="34309"/>
                  <a:pt x="44085" y="34277"/>
                  <a:pt x="44223" y="34734"/>
                </a:cubicBezTo>
                <a:cubicBezTo>
                  <a:pt x="44190" y="34728"/>
                  <a:pt x="44161" y="34725"/>
                  <a:pt x="44134" y="34725"/>
                </a:cubicBezTo>
                <a:cubicBezTo>
                  <a:pt x="43842" y="34725"/>
                  <a:pt x="43933" y="35068"/>
                  <a:pt x="43805" y="35215"/>
                </a:cubicBezTo>
                <a:cubicBezTo>
                  <a:pt x="43500" y="35563"/>
                  <a:pt x="43269" y="35939"/>
                  <a:pt x="42850" y="36227"/>
                </a:cubicBezTo>
                <a:cubicBezTo>
                  <a:pt x="42484" y="36482"/>
                  <a:pt x="42170" y="36899"/>
                  <a:pt x="41771" y="37154"/>
                </a:cubicBezTo>
                <a:cubicBezTo>
                  <a:pt x="41458" y="37355"/>
                  <a:pt x="41214" y="37637"/>
                  <a:pt x="40848" y="37783"/>
                </a:cubicBezTo>
                <a:cubicBezTo>
                  <a:pt x="40297" y="38006"/>
                  <a:pt x="39825" y="38370"/>
                  <a:pt x="39198" y="38472"/>
                </a:cubicBezTo>
                <a:cubicBezTo>
                  <a:pt x="38481" y="38589"/>
                  <a:pt x="37805" y="38956"/>
                  <a:pt x="37090" y="39089"/>
                </a:cubicBezTo>
                <a:cubicBezTo>
                  <a:pt x="35722" y="39343"/>
                  <a:pt x="34400" y="39875"/>
                  <a:pt x="32987" y="39875"/>
                </a:cubicBezTo>
                <a:cubicBezTo>
                  <a:pt x="32854" y="39875"/>
                  <a:pt x="32720" y="39871"/>
                  <a:pt x="32586" y="39861"/>
                </a:cubicBezTo>
                <a:cubicBezTo>
                  <a:pt x="32529" y="39856"/>
                  <a:pt x="32466" y="39851"/>
                  <a:pt x="32404" y="39851"/>
                </a:cubicBezTo>
                <a:cubicBezTo>
                  <a:pt x="32314" y="39851"/>
                  <a:pt x="32225" y="39862"/>
                  <a:pt x="32158" y="39902"/>
                </a:cubicBezTo>
                <a:cubicBezTo>
                  <a:pt x="31617" y="40233"/>
                  <a:pt x="31004" y="40104"/>
                  <a:pt x="30429" y="40179"/>
                </a:cubicBezTo>
                <a:cubicBezTo>
                  <a:pt x="29474" y="40305"/>
                  <a:pt x="28514" y="40341"/>
                  <a:pt x="27553" y="40341"/>
                </a:cubicBezTo>
                <a:cubicBezTo>
                  <a:pt x="26828" y="40341"/>
                  <a:pt x="26103" y="40321"/>
                  <a:pt x="25378" y="40304"/>
                </a:cubicBezTo>
                <a:cubicBezTo>
                  <a:pt x="25342" y="40303"/>
                  <a:pt x="25305" y="40303"/>
                  <a:pt x="25269" y="40303"/>
                </a:cubicBezTo>
                <a:cubicBezTo>
                  <a:pt x="24819" y="40303"/>
                  <a:pt x="24368" y="40362"/>
                  <a:pt x="23918" y="40380"/>
                </a:cubicBezTo>
                <a:cubicBezTo>
                  <a:pt x="23849" y="40382"/>
                  <a:pt x="23781" y="40384"/>
                  <a:pt x="23712" y="40384"/>
                </a:cubicBezTo>
                <a:cubicBezTo>
                  <a:pt x="23184" y="40384"/>
                  <a:pt x="22655" y="40314"/>
                  <a:pt x="22127" y="40314"/>
                </a:cubicBezTo>
                <a:cubicBezTo>
                  <a:pt x="21782" y="40314"/>
                  <a:pt x="21436" y="40344"/>
                  <a:pt x="21093" y="40443"/>
                </a:cubicBezTo>
                <a:cubicBezTo>
                  <a:pt x="20996" y="40350"/>
                  <a:pt x="20890" y="40320"/>
                  <a:pt x="20779" y="40320"/>
                </a:cubicBezTo>
                <a:cubicBezTo>
                  <a:pt x="20576" y="40320"/>
                  <a:pt x="20358" y="40420"/>
                  <a:pt x="20156" y="40420"/>
                </a:cubicBezTo>
                <a:cubicBezTo>
                  <a:pt x="20023" y="40420"/>
                  <a:pt x="19898" y="40377"/>
                  <a:pt x="19787" y="40237"/>
                </a:cubicBezTo>
                <a:cubicBezTo>
                  <a:pt x="19551" y="40320"/>
                  <a:pt x="19313" y="40349"/>
                  <a:pt x="19077" y="40349"/>
                </a:cubicBezTo>
                <a:cubicBezTo>
                  <a:pt x="18617" y="40349"/>
                  <a:pt x="18160" y="40239"/>
                  <a:pt x="17708" y="40199"/>
                </a:cubicBezTo>
                <a:cubicBezTo>
                  <a:pt x="17087" y="40144"/>
                  <a:pt x="16452" y="40192"/>
                  <a:pt x="15832" y="39940"/>
                </a:cubicBezTo>
                <a:cubicBezTo>
                  <a:pt x="15548" y="39826"/>
                  <a:pt x="15220" y="39820"/>
                  <a:pt x="14890" y="39820"/>
                </a:cubicBezTo>
                <a:cubicBezTo>
                  <a:pt x="14854" y="39820"/>
                  <a:pt x="14818" y="39821"/>
                  <a:pt x="14783" y="39821"/>
                </a:cubicBezTo>
                <a:cubicBezTo>
                  <a:pt x="14661" y="39821"/>
                  <a:pt x="14540" y="39820"/>
                  <a:pt x="14421" y="39813"/>
                </a:cubicBezTo>
                <a:cubicBezTo>
                  <a:pt x="13493" y="39761"/>
                  <a:pt x="12599" y="39564"/>
                  <a:pt x="11704" y="39312"/>
                </a:cubicBezTo>
                <a:cubicBezTo>
                  <a:pt x="11427" y="39234"/>
                  <a:pt x="11169" y="39193"/>
                  <a:pt x="10887" y="39068"/>
                </a:cubicBezTo>
                <a:cubicBezTo>
                  <a:pt x="10605" y="38945"/>
                  <a:pt x="10219" y="38914"/>
                  <a:pt x="9878" y="38837"/>
                </a:cubicBezTo>
                <a:cubicBezTo>
                  <a:pt x="9542" y="38762"/>
                  <a:pt x="9208" y="38683"/>
                  <a:pt x="8871" y="38615"/>
                </a:cubicBezTo>
                <a:cubicBezTo>
                  <a:pt x="8275" y="38495"/>
                  <a:pt x="7775" y="38151"/>
                  <a:pt x="7272" y="37857"/>
                </a:cubicBezTo>
                <a:cubicBezTo>
                  <a:pt x="6669" y="37504"/>
                  <a:pt x="6178" y="36958"/>
                  <a:pt x="5569" y="36623"/>
                </a:cubicBezTo>
                <a:cubicBezTo>
                  <a:pt x="5162" y="36400"/>
                  <a:pt x="4941" y="36039"/>
                  <a:pt x="4654" y="35743"/>
                </a:cubicBezTo>
                <a:cubicBezTo>
                  <a:pt x="4287" y="35369"/>
                  <a:pt x="3978" y="34943"/>
                  <a:pt x="3735" y="34479"/>
                </a:cubicBezTo>
                <a:cubicBezTo>
                  <a:pt x="3475" y="33978"/>
                  <a:pt x="3030" y="33574"/>
                  <a:pt x="2673" y="33123"/>
                </a:cubicBezTo>
                <a:cubicBezTo>
                  <a:pt x="2442" y="32832"/>
                  <a:pt x="2285" y="32539"/>
                  <a:pt x="2270" y="32125"/>
                </a:cubicBezTo>
                <a:cubicBezTo>
                  <a:pt x="2255" y="31766"/>
                  <a:pt x="1971" y="31426"/>
                  <a:pt x="1869" y="31059"/>
                </a:cubicBezTo>
                <a:cubicBezTo>
                  <a:pt x="1651" y="30264"/>
                  <a:pt x="1155" y="29534"/>
                  <a:pt x="1287" y="28653"/>
                </a:cubicBezTo>
                <a:cubicBezTo>
                  <a:pt x="762" y="27994"/>
                  <a:pt x="1316" y="27141"/>
                  <a:pt x="895" y="26464"/>
                </a:cubicBezTo>
                <a:cubicBezTo>
                  <a:pt x="1150" y="25829"/>
                  <a:pt x="1127" y="25167"/>
                  <a:pt x="1087" y="24504"/>
                </a:cubicBezTo>
                <a:cubicBezTo>
                  <a:pt x="1472" y="24344"/>
                  <a:pt x="1155" y="23999"/>
                  <a:pt x="1280" y="23757"/>
                </a:cubicBezTo>
                <a:cubicBezTo>
                  <a:pt x="1398" y="23528"/>
                  <a:pt x="1451" y="23262"/>
                  <a:pt x="1509" y="23006"/>
                </a:cubicBezTo>
                <a:cubicBezTo>
                  <a:pt x="1564" y="22766"/>
                  <a:pt x="1590" y="22518"/>
                  <a:pt x="1625" y="22274"/>
                </a:cubicBezTo>
                <a:cubicBezTo>
                  <a:pt x="1629" y="22248"/>
                  <a:pt x="1607" y="22198"/>
                  <a:pt x="1609" y="22198"/>
                </a:cubicBezTo>
                <a:cubicBezTo>
                  <a:pt x="2028" y="22051"/>
                  <a:pt x="1810" y="21637"/>
                  <a:pt x="1945" y="21367"/>
                </a:cubicBezTo>
                <a:cubicBezTo>
                  <a:pt x="2089" y="21077"/>
                  <a:pt x="2049" y="20698"/>
                  <a:pt x="2180" y="20397"/>
                </a:cubicBezTo>
                <a:cubicBezTo>
                  <a:pt x="2315" y="20080"/>
                  <a:pt x="2768" y="19929"/>
                  <a:pt x="2684" y="19479"/>
                </a:cubicBezTo>
                <a:cubicBezTo>
                  <a:pt x="3108" y="19294"/>
                  <a:pt x="2863" y="18869"/>
                  <a:pt x="3003" y="18594"/>
                </a:cubicBezTo>
                <a:cubicBezTo>
                  <a:pt x="3155" y="18294"/>
                  <a:pt x="3422" y="18052"/>
                  <a:pt x="3600" y="17762"/>
                </a:cubicBezTo>
                <a:cubicBezTo>
                  <a:pt x="3781" y="17468"/>
                  <a:pt x="3926" y="17149"/>
                  <a:pt x="4071" y="16833"/>
                </a:cubicBezTo>
                <a:cubicBezTo>
                  <a:pt x="4407" y="16103"/>
                  <a:pt x="4925" y="15485"/>
                  <a:pt x="5398" y="14853"/>
                </a:cubicBezTo>
                <a:cubicBezTo>
                  <a:pt x="5885" y="14204"/>
                  <a:pt x="6527" y="13672"/>
                  <a:pt x="7272" y="13294"/>
                </a:cubicBezTo>
                <a:cubicBezTo>
                  <a:pt x="7477" y="13189"/>
                  <a:pt x="7662" y="13035"/>
                  <a:pt x="7835" y="12881"/>
                </a:cubicBezTo>
                <a:cubicBezTo>
                  <a:pt x="8557" y="12242"/>
                  <a:pt x="9374" y="11770"/>
                  <a:pt x="10281" y="11445"/>
                </a:cubicBezTo>
                <a:cubicBezTo>
                  <a:pt x="10972" y="11197"/>
                  <a:pt x="11649" y="10900"/>
                  <a:pt x="12351" y="10690"/>
                </a:cubicBezTo>
                <a:cubicBezTo>
                  <a:pt x="13033" y="10485"/>
                  <a:pt x="13742" y="10222"/>
                  <a:pt x="14435" y="10222"/>
                </a:cubicBezTo>
                <a:cubicBezTo>
                  <a:pt x="14452" y="10222"/>
                  <a:pt x="14469" y="10222"/>
                  <a:pt x="14486" y="10222"/>
                </a:cubicBezTo>
                <a:cubicBezTo>
                  <a:pt x="14516" y="10223"/>
                  <a:pt x="14547" y="10223"/>
                  <a:pt x="14577" y="10223"/>
                </a:cubicBezTo>
                <a:cubicBezTo>
                  <a:pt x="15490" y="10223"/>
                  <a:pt x="16337" y="9963"/>
                  <a:pt x="17214" y="9827"/>
                </a:cubicBezTo>
                <a:cubicBezTo>
                  <a:pt x="17338" y="9807"/>
                  <a:pt x="17554" y="9640"/>
                  <a:pt x="17543" y="9611"/>
                </a:cubicBezTo>
                <a:cubicBezTo>
                  <a:pt x="17389" y="9205"/>
                  <a:pt x="17783" y="9145"/>
                  <a:pt x="17936" y="8938"/>
                </a:cubicBezTo>
                <a:cubicBezTo>
                  <a:pt x="18064" y="8762"/>
                  <a:pt x="18183" y="8577"/>
                  <a:pt x="18289" y="8388"/>
                </a:cubicBezTo>
                <a:cubicBezTo>
                  <a:pt x="18542" y="7936"/>
                  <a:pt x="18891" y="7484"/>
                  <a:pt x="19314" y="7195"/>
                </a:cubicBezTo>
                <a:cubicBezTo>
                  <a:pt x="19879" y="6807"/>
                  <a:pt x="20077" y="6164"/>
                  <a:pt x="20548" y="5723"/>
                </a:cubicBezTo>
                <a:cubicBezTo>
                  <a:pt x="20896" y="5397"/>
                  <a:pt x="21171" y="4991"/>
                  <a:pt x="21474" y="4617"/>
                </a:cubicBezTo>
                <a:cubicBezTo>
                  <a:pt x="21563" y="4507"/>
                  <a:pt x="21642" y="4387"/>
                  <a:pt x="21723" y="4270"/>
                </a:cubicBezTo>
                <a:cubicBezTo>
                  <a:pt x="22083" y="3747"/>
                  <a:pt x="22396" y="3192"/>
                  <a:pt x="22956" y="2829"/>
                </a:cubicBezTo>
                <a:cubicBezTo>
                  <a:pt x="23164" y="2695"/>
                  <a:pt x="23290" y="2437"/>
                  <a:pt x="23455" y="2237"/>
                </a:cubicBezTo>
                <a:cubicBezTo>
                  <a:pt x="23610" y="2048"/>
                  <a:pt x="23772" y="1954"/>
                  <a:pt x="23947" y="1954"/>
                </a:cubicBezTo>
                <a:close/>
                <a:moveTo>
                  <a:pt x="23833" y="1"/>
                </a:moveTo>
                <a:cubicBezTo>
                  <a:pt x="23493" y="360"/>
                  <a:pt x="23203" y="667"/>
                  <a:pt x="22909" y="970"/>
                </a:cubicBezTo>
                <a:cubicBezTo>
                  <a:pt x="22788" y="1094"/>
                  <a:pt x="22637" y="1193"/>
                  <a:pt x="22530" y="1326"/>
                </a:cubicBezTo>
                <a:cubicBezTo>
                  <a:pt x="21999" y="1986"/>
                  <a:pt x="21456" y="2639"/>
                  <a:pt x="20957" y="3324"/>
                </a:cubicBezTo>
                <a:cubicBezTo>
                  <a:pt x="20444" y="4030"/>
                  <a:pt x="20055" y="4826"/>
                  <a:pt x="19383" y="5414"/>
                </a:cubicBezTo>
                <a:cubicBezTo>
                  <a:pt x="19282" y="5505"/>
                  <a:pt x="19221" y="5654"/>
                  <a:pt x="19172" y="5787"/>
                </a:cubicBezTo>
                <a:cubicBezTo>
                  <a:pt x="18902" y="6520"/>
                  <a:pt x="18412" y="7120"/>
                  <a:pt x="17872" y="7636"/>
                </a:cubicBezTo>
                <a:cubicBezTo>
                  <a:pt x="17374" y="8111"/>
                  <a:pt x="17049" y="8634"/>
                  <a:pt x="16860" y="9315"/>
                </a:cubicBezTo>
                <a:cubicBezTo>
                  <a:pt x="16416" y="9164"/>
                  <a:pt x="15929" y="9335"/>
                  <a:pt x="15512" y="9020"/>
                </a:cubicBezTo>
                <a:cubicBezTo>
                  <a:pt x="15467" y="8986"/>
                  <a:pt x="15382" y="8970"/>
                  <a:pt x="15296" y="8970"/>
                </a:cubicBezTo>
                <a:cubicBezTo>
                  <a:pt x="15185" y="8970"/>
                  <a:pt x="15071" y="8996"/>
                  <a:pt x="15034" y="9045"/>
                </a:cubicBezTo>
                <a:cubicBezTo>
                  <a:pt x="14869" y="9262"/>
                  <a:pt x="14715" y="9337"/>
                  <a:pt x="14568" y="9337"/>
                </a:cubicBezTo>
                <a:cubicBezTo>
                  <a:pt x="14313" y="9337"/>
                  <a:pt x="14077" y="9109"/>
                  <a:pt x="13836" y="8996"/>
                </a:cubicBezTo>
                <a:cubicBezTo>
                  <a:pt x="13540" y="9226"/>
                  <a:pt x="13327" y="9459"/>
                  <a:pt x="13064" y="9574"/>
                </a:cubicBezTo>
                <a:cubicBezTo>
                  <a:pt x="12823" y="9679"/>
                  <a:pt x="12481" y="9579"/>
                  <a:pt x="12265" y="9707"/>
                </a:cubicBezTo>
                <a:cubicBezTo>
                  <a:pt x="12185" y="9754"/>
                  <a:pt x="12113" y="9772"/>
                  <a:pt x="12044" y="9772"/>
                </a:cubicBezTo>
                <a:cubicBezTo>
                  <a:pt x="11821" y="9772"/>
                  <a:pt x="11645" y="9578"/>
                  <a:pt x="11418" y="9565"/>
                </a:cubicBezTo>
                <a:cubicBezTo>
                  <a:pt x="11360" y="9763"/>
                  <a:pt x="11312" y="9921"/>
                  <a:pt x="11262" y="10091"/>
                </a:cubicBezTo>
                <a:cubicBezTo>
                  <a:pt x="11051" y="9920"/>
                  <a:pt x="10858" y="9858"/>
                  <a:pt x="10677" y="9858"/>
                </a:cubicBezTo>
                <a:cubicBezTo>
                  <a:pt x="10308" y="9858"/>
                  <a:pt x="9993" y="10113"/>
                  <a:pt x="9700" y="10221"/>
                </a:cubicBezTo>
                <a:lnTo>
                  <a:pt x="9536" y="10669"/>
                </a:lnTo>
                <a:cubicBezTo>
                  <a:pt x="9462" y="10618"/>
                  <a:pt x="9397" y="10595"/>
                  <a:pt x="9338" y="10595"/>
                </a:cubicBezTo>
                <a:cubicBezTo>
                  <a:pt x="9232" y="10595"/>
                  <a:pt x="9145" y="10671"/>
                  <a:pt x="9055" y="10794"/>
                </a:cubicBezTo>
                <a:cubicBezTo>
                  <a:pt x="8990" y="10882"/>
                  <a:pt x="8841" y="10976"/>
                  <a:pt x="8739" y="10976"/>
                </a:cubicBezTo>
                <a:cubicBezTo>
                  <a:pt x="8729" y="10976"/>
                  <a:pt x="8720" y="10975"/>
                  <a:pt x="8712" y="10973"/>
                </a:cubicBezTo>
                <a:cubicBezTo>
                  <a:pt x="8633" y="10958"/>
                  <a:pt x="8560" y="10951"/>
                  <a:pt x="8490" y="10951"/>
                </a:cubicBezTo>
                <a:cubicBezTo>
                  <a:pt x="8043" y="10951"/>
                  <a:pt x="7774" y="11255"/>
                  <a:pt x="7555" y="11624"/>
                </a:cubicBezTo>
                <a:cubicBezTo>
                  <a:pt x="7476" y="11759"/>
                  <a:pt x="7429" y="11853"/>
                  <a:pt x="7295" y="11853"/>
                </a:cubicBezTo>
                <a:cubicBezTo>
                  <a:pt x="7263" y="11853"/>
                  <a:pt x="7226" y="11847"/>
                  <a:pt x="7182" y="11836"/>
                </a:cubicBezTo>
                <a:cubicBezTo>
                  <a:pt x="7175" y="11834"/>
                  <a:pt x="7167" y="11833"/>
                  <a:pt x="7159" y="11833"/>
                </a:cubicBezTo>
                <a:cubicBezTo>
                  <a:pt x="7071" y="11833"/>
                  <a:pt x="6939" y="11941"/>
                  <a:pt x="6861" y="12023"/>
                </a:cubicBezTo>
                <a:cubicBezTo>
                  <a:pt x="6646" y="12247"/>
                  <a:pt x="6480" y="12528"/>
                  <a:pt x="6241" y="12722"/>
                </a:cubicBezTo>
                <a:cubicBezTo>
                  <a:pt x="5345" y="13454"/>
                  <a:pt x="4512" y="14227"/>
                  <a:pt x="3848" y="15199"/>
                </a:cubicBezTo>
                <a:cubicBezTo>
                  <a:pt x="3652" y="15484"/>
                  <a:pt x="3522" y="15852"/>
                  <a:pt x="3238" y="16067"/>
                </a:cubicBezTo>
                <a:cubicBezTo>
                  <a:pt x="2491" y="16636"/>
                  <a:pt x="2250" y="17525"/>
                  <a:pt x="1827" y="18291"/>
                </a:cubicBezTo>
                <a:cubicBezTo>
                  <a:pt x="1625" y="18654"/>
                  <a:pt x="1471" y="19042"/>
                  <a:pt x="1369" y="19446"/>
                </a:cubicBezTo>
                <a:cubicBezTo>
                  <a:pt x="1270" y="19849"/>
                  <a:pt x="1084" y="20239"/>
                  <a:pt x="979" y="20669"/>
                </a:cubicBezTo>
                <a:cubicBezTo>
                  <a:pt x="847" y="21207"/>
                  <a:pt x="509" y="21720"/>
                  <a:pt x="582" y="22293"/>
                </a:cubicBezTo>
                <a:cubicBezTo>
                  <a:pt x="657" y="22876"/>
                  <a:pt x="25" y="23336"/>
                  <a:pt x="358" y="23933"/>
                </a:cubicBezTo>
                <a:cubicBezTo>
                  <a:pt x="207" y="24911"/>
                  <a:pt x="152" y="25901"/>
                  <a:pt x="195" y="26890"/>
                </a:cubicBezTo>
                <a:cubicBezTo>
                  <a:pt x="207" y="27192"/>
                  <a:pt x="372" y="27557"/>
                  <a:pt x="231" y="27790"/>
                </a:cubicBezTo>
                <a:cubicBezTo>
                  <a:pt x="1" y="28166"/>
                  <a:pt x="554" y="28402"/>
                  <a:pt x="306" y="28724"/>
                </a:cubicBezTo>
                <a:cubicBezTo>
                  <a:pt x="45" y="29065"/>
                  <a:pt x="593" y="29232"/>
                  <a:pt x="488" y="29563"/>
                </a:cubicBezTo>
                <a:cubicBezTo>
                  <a:pt x="456" y="29663"/>
                  <a:pt x="717" y="29872"/>
                  <a:pt x="677" y="29952"/>
                </a:cubicBezTo>
                <a:cubicBezTo>
                  <a:pt x="422" y="30483"/>
                  <a:pt x="1188" y="30869"/>
                  <a:pt x="858" y="31390"/>
                </a:cubicBezTo>
                <a:cubicBezTo>
                  <a:pt x="1207" y="31568"/>
                  <a:pt x="1078" y="32011"/>
                  <a:pt x="1283" y="32219"/>
                </a:cubicBezTo>
                <a:cubicBezTo>
                  <a:pt x="1587" y="32526"/>
                  <a:pt x="1454" y="33016"/>
                  <a:pt x="1676" y="33226"/>
                </a:cubicBezTo>
                <a:cubicBezTo>
                  <a:pt x="2324" y="33839"/>
                  <a:pt x="2399" y="34822"/>
                  <a:pt x="3143" y="35354"/>
                </a:cubicBezTo>
                <a:cubicBezTo>
                  <a:pt x="3240" y="35424"/>
                  <a:pt x="3209" y="35651"/>
                  <a:pt x="3291" y="35766"/>
                </a:cubicBezTo>
                <a:cubicBezTo>
                  <a:pt x="3396" y="35914"/>
                  <a:pt x="3567" y="36014"/>
                  <a:pt x="3690" y="36151"/>
                </a:cubicBezTo>
                <a:cubicBezTo>
                  <a:pt x="4014" y="36514"/>
                  <a:pt x="4198" y="36983"/>
                  <a:pt x="4665" y="37246"/>
                </a:cubicBezTo>
                <a:cubicBezTo>
                  <a:pt x="5019" y="37446"/>
                  <a:pt x="5269" y="37827"/>
                  <a:pt x="5620" y="38036"/>
                </a:cubicBezTo>
                <a:cubicBezTo>
                  <a:pt x="6405" y="38505"/>
                  <a:pt x="7051" y="39234"/>
                  <a:pt x="8024" y="39361"/>
                </a:cubicBezTo>
                <a:cubicBezTo>
                  <a:pt x="8252" y="39693"/>
                  <a:pt x="8697" y="39461"/>
                  <a:pt x="8950" y="39717"/>
                </a:cubicBezTo>
                <a:cubicBezTo>
                  <a:pt x="9437" y="40209"/>
                  <a:pt x="10134" y="40048"/>
                  <a:pt x="10714" y="40273"/>
                </a:cubicBezTo>
                <a:cubicBezTo>
                  <a:pt x="11163" y="40449"/>
                  <a:pt x="11749" y="40283"/>
                  <a:pt x="12191" y="40468"/>
                </a:cubicBezTo>
                <a:cubicBezTo>
                  <a:pt x="12619" y="40646"/>
                  <a:pt x="13104" y="40447"/>
                  <a:pt x="13503" y="40801"/>
                </a:cubicBezTo>
                <a:cubicBezTo>
                  <a:pt x="13556" y="40849"/>
                  <a:pt x="13635" y="40863"/>
                  <a:pt x="13727" y="40863"/>
                </a:cubicBezTo>
                <a:cubicBezTo>
                  <a:pt x="13860" y="40863"/>
                  <a:pt x="14021" y="40833"/>
                  <a:pt x="14167" y="40833"/>
                </a:cubicBezTo>
                <a:cubicBezTo>
                  <a:pt x="14230" y="40833"/>
                  <a:pt x="14289" y="40838"/>
                  <a:pt x="14343" y="40854"/>
                </a:cubicBezTo>
                <a:cubicBezTo>
                  <a:pt x="15382" y="41154"/>
                  <a:pt x="16464" y="40987"/>
                  <a:pt x="17512" y="41180"/>
                </a:cubicBezTo>
                <a:cubicBezTo>
                  <a:pt x="17535" y="41184"/>
                  <a:pt x="17558" y="41185"/>
                  <a:pt x="17583" y="41185"/>
                </a:cubicBezTo>
                <a:cubicBezTo>
                  <a:pt x="17737" y="41185"/>
                  <a:pt x="17927" y="41115"/>
                  <a:pt x="18057" y="41115"/>
                </a:cubicBezTo>
                <a:cubicBezTo>
                  <a:pt x="18103" y="41115"/>
                  <a:pt x="18142" y="41125"/>
                  <a:pt x="18168" y="41149"/>
                </a:cubicBezTo>
                <a:cubicBezTo>
                  <a:pt x="18269" y="41242"/>
                  <a:pt x="18365" y="41272"/>
                  <a:pt x="18458" y="41272"/>
                </a:cubicBezTo>
                <a:cubicBezTo>
                  <a:pt x="18639" y="41272"/>
                  <a:pt x="18809" y="41157"/>
                  <a:pt x="18983" y="41157"/>
                </a:cubicBezTo>
                <a:cubicBezTo>
                  <a:pt x="19009" y="41157"/>
                  <a:pt x="19035" y="41159"/>
                  <a:pt x="19061" y="41165"/>
                </a:cubicBezTo>
                <a:cubicBezTo>
                  <a:pt x="19360" y="41232"/>
                  <a:pt x="19670" y="41261"/>
                  <a:pt x="19978" y="41281"/>
                </a:cubicBezTo>
                <a:cubicBezTo>
                  <a:pt x="20018" y="41284"/>
                  <a:pt x="20058" y="41285"/>
                  <a:pt x="20099" y="41285"/>
                </a:cubicBezTo>
                <a:cubicBezTo>
                  <a:pt x="20520" y="41285"/>
                  <a:pt x="20944" y="41150"/>
                  <a:pt x="21366" y="41150"/>
                </a:cubicBezTo>
                <a:cubicBezTo>
                  <a:pt x="21597" y="41150"/>
                  <a:pt x="21827" y="41190"/>
                  <a:pt x="22055" y="41315"/>
                </a:cubicBezTo>
                <a:cubicBezTo>
                  <a:pt x="22062" y="41319"/>
                  <a:pt x="22069" y="41320"/>
                  <a:pt x="22078" y="41320"/>
                </a:cubicBezTo>
                <a:cubicBezTo>
                  <a:pt x="22097" y="41320"/>
                  <a:pt x="22120" y="41314"/>
                  <a:pt x="22139" y="41313"/>
                </a:cubicBezTo>
                <a:cubicBezTo>
                  <a:pt x="22378" y="41298"/>
                  <a:pt x="22617" y="41296"/>
                  <a:pt x="22856" y="41296"/>
                </a:cubicBezTo>
                <a:cubicBezTo>
                  <a:pt x="23010" y="41296"/>
                  <a:pt x="23164" y="41297"/>
                  <a:pt x="23318" y="41297"/>
                </a:cubicBezTo>
                <a:cubicBezTo>
                  <a:pt x="23574" y="41297"/>
                  <a:pt x="23829" y="41293"/>
                  <a:pt x="24080" y="41276"/>
                </a:cubicBezTo>
                <a:cubicBezTo>
                  <a:pt x="24120" y="41273"/>
                  <a:pt x="24160" y="41272"/>
                  <a:pt x="24200" y="41272"/>
                </a:cubicBezTo>
                <a:cubicBezTo>
                  <a:pt x="24492" y="41272"/>
                  <a:pt x="24781" y="41338"/>
                  <a:pt x="25060" y="41338"/>
                </a:cubicBezTo>
                <a:cubicBezTo>
                  <a:pt x="25175" y="41338"/>
                  <a:pt x="25289" y="41326"/>
                  <a:pt x="25400" y="41294"/>
                </a:cubicBezTo>
                <a:cubicBezTo>
                  <a:pt x="25996" y="41123"/>
                  <a:pt x="26592" y="41170"/>
                  <a:pt x="27188" y="41138"/>
                </a:cubicBezTo>
                <a:cubicBezTo>
                  <a:pt x="27551" y="41119"/>
                  <a:pt x="27915" y="41130"/>
                  <a:pt x="28277" y="41119"/>
                </a:cubicBezTo>
                <a:cubicBezTo>
                  <a:pt x="28498" y="41112"/>
                  <a:pt x="28719" y="41109"/>
                  <a:pt x="28939" y="41109"/>
                </a:cubicBezTo>
                <a:cubicBezTo>
                  <a:pt x="29677" y="41109"/>
                  <a:pt x="30415" y="41138"/>
                  <a:pt x="31152" y="41139"/>
                </a:cubicBezTo>
                <a:cubicBezTo>
                  <a:pt x="31156" y="41139"/>
                  <a:pt x="31161" y="41139"/>
                  <a:pt x="31165" y="41139"/>
                </a:cubicBezTo>
                <a:cubicBezTo>
                  <a:pt x="32038" y="41139"/>
                  <a:pt x="32915" y="41014"/>
                  <a:pt x="33783" y="40889"/>
                </a:cubicBezTo>
                <a:cubicBezTo>
                  <a:pt x="34451" y="40794"/>
                  <a:pt x="35102" y="40571"/>
                  <a:pt x="35771" y="40482"/>
                </a:cubicBezTo>
                <a:cubicBezTo>
                  <a:pt x="36350" y="40404"/>
                  <a:pt x="36894" y="40206"/>
                  <a:pt x="37492" y="40159"/>
                </a:cubicBezTo>
                <a:cubicBezTo>
                  <a:pt x="38124" y="40109"/>
                  <a:pt x="38706" y="39579"/>
                  <a:pt x="39347" y="39445"/>
                </a:cubicBezTo>
                <a:cubicBezTo>
                  <a:pt x="40045" y="39301"/>
                  <a:pt x="40619" y="38961"/>
                  <a:pt x="41233" y="38659"/>
                </a:cubicBezTo>
                <a:cubicBezTo>
                  <a:pt x="42104" y="38230"/>
                  <a:pt x="42841" y="37633"/>
                  <a:pt x="43531" y="36968"/>
                </a:cubicBezTo>
                <a:cubicBezTo>
                  <a:pt x="43625" y="36875"/>
                  <a:pt x="43708" y="36772"/>
                  <a:pt x="43777" y="36660"/>
                </a:cubicBezTo>
                <a:cubicBezTo>
                  <a:pt x="44175" y="36011"/>
                  <a:pt x="44902" y="35632"/>
                  <a:pt x="45207" y="34907"/>
                </a:cubicBezTo>
                <a:cubicBezTo>
                  <a:pt x="45297" y="34697"/>
                  <a:pt x="45355" y="34464"/>
                  <a:pt x="45487" y="34285"/>
                </a:cubicBezTo>
                <a:cubicBezTo>
                  <a:pt x="45612" y="34116"/>
                  <a:pt x="45912" y="34035"/>
                  <a:pt x="45966" y="33863"/>
                </a:cubicBezTo>
                <a:cubicBezTo>
                  <a:pt x="46247" y="32964"/>
                  <a:pt x="46887" y="32244"/>
                  <a:pt x="47062" y="31267"/>
                </a:cubicBezTo>
                <a:cubicBezTo>
                  <a:pt x="47216" y="30408"/>
                  <a:pt x="47445" y="29545"/>
                  <a:pt x="47614" y="28684"/>
                </a:cubicBezTo>
                <a:cubicBezTo>
                  <a:pt x="47760" y="27952"/>
                  <a:pt x="47567" y="27184"/>
                  <a:pt x="47738" y="26433"/>
                </a:cubicBezTo>
                <a:cubicBezTo>
                  <a:pt x="47829" y="26033"/>
                  <a:pt x="47865" y="25605"/>
                  <a:pt x="47673" y="25184"/>
                </a:cubicBezTo>
                <a:cubicBezTo>
                  <a:pt x="47603" y="25034"/>
                  <a:pt x="47735" y="24789"/>
                  <a:pt x="47772" y="24609"/>
                </a:cubicBezTo>
                <a:lnTo>
                  <a:pt x="47507" y="24355"/>
                </a:lnTo>
                <a:cubicBezTo>
                  <a:pt x="47568" y="23992"/>
                  <a:pt x="47767" y="23599"/>
                  <a:pt x="47645" y="23402"/>
                </a:cubicBezTo>
                <a:cubicBezTo>
                  <a:pt x="47231" y="22734"/>
                  <a:pt x="47398" y="21893"/>
                  <a:pt x="46917" y="21260"/>
                </a:cubicBezTo>
                <a:cubicBezTo>
                  <a:pt x="46718" y="20996"/>
                  <a:pt x="47202" y="21082"/>
                  <a:pt x="47153" y="20811"/>
                </a:cubicBezTo>
                <a:cubicBezTo>
                  <a:pt x="46723" y="20621"/>
                  <a:pt x="46567" y="20218"/>
                  <a:pt x="46502" y="19733"/>
                </a:cubicBezTo>
                <a:cubicBezTo>
                  <a:pt x="46427" y="19172"/>
                  <a:pt x="46300" y="18644"/>
                  <a:pt x="45827" y="18215"/>
                </a:cubicBezTo>
                <a:cubicBezTo>
                  <a:pt x="45557" y="17969"/>
                  <a:pt x="45464" y="17522"/>
                  <a:pt x="45306" y="17159"/>
                </a:cubicBezTo>
                <a:cubicBezTo>
                  <a:pt x="45217" y="16951"/>
                  <a:pt x="45212" y="16688"/>
                  <a:pt x="45079" y="16523"/>
                </a:cubicBezTo>
                <a:cubicBezTo>
                  <a:pt x="44693" y="16040"/>
                  <a:pt x="44254" y="15601"/>
                  <a:pt x="43851" y="15132"/>
                </a:cubicBezTo>
                <a:cubicBezTo>
                  <a:pt x="43484" y="14702"/>
                  <a:pt x="43126" y="14262"/>
                  <a:pt x="42787" y="13812"/>
                </a:cubicBezTo>
                <a:cubicBezTo>
                  <a:pt x="42594" y="13554"/>
                  <a:pt x="42386" y="13385"/>
                  <a:pt x="42072" y="13249"/>
                </a:cubicBezTo>
                <a:cubicBezTo>
                  <a:pt x="41679" y="13078"/>
                  <a:pt x="41257" y="12838"/>
                  <a:pt x="41100" y="12350"/>
                </a:cubicBezTo>
                <a:cubicBezTo>
                  <a:pt x="41064" y="12236"/>
                  <a:pt x="40937" y="12140"/>
                  <a:pt x="40832" y="12064"/>
                </a:cubicBezTo>
                <a:cubicBezTo>
                  <a:pt x="40420" y="11765"/>
                  <a:pt x="39755" y="11811"/>
                  <a:pt x="39603" y="11152"/>
                </a:cubicBezTo>
                <a:cubicBezTo>
                  <a:pt x="39597" y="11125"/>
                  <a:pt x="39446" y="11146"/>
                  <a:pt x="39370" y="11119"/>
                </a:cubicBezTo>
                <a:cubicBezTo>
                  <a:pt x="38897" y="10954"/>
                  <a:pt x="38388" y="10846"/>
                  <a:pt x="37962" y="10597"/>
                </a:cubicBezTo>
                <a:cubicBezTo>
                  <a:pt x="37155" y="10124"/>
                  <a:pt x="36324" y="9834"/>
                  <a:pt x="35389" y="9673"/>
                </a:cubicBezTo>
                <a:cubicBezTo>
                  <a:pt x="34181" y="9465"/>
                  <a:pt x="32971" y="9286"/>
                  <a:pt x="31759" y="9106"/>
                </a:cubicBezTo>
                <a:cubicBezTo>
                  <a:pt x="31467" y="9063"/>
                  <a:pt x="31185" y="8902"/>
                  <a:pt x="30916" y="8762"/>
                </a:cubicBezTo>
                <a:cubicBezTo>
                  <a:pt x="30554" y="8571"/>
                  <a:pt x="30551" y="8140"/>
                  <a:pt x="30354" y="7836"/>
                </a:cubicBezTo>
                <a:cubicBezTo>
                  <a:pt x="30139" y="7505"/>
                  <a:pt x="29690" y="7466"/>
                  <a:pt x="29516" y="7029"/>
                </a:cubicBezTo>
                <a:cubicBezTo>
                  <a:pt x="29279" y="6438"/>
                  <a:pt x="28889" y="5897"/>
                  <a:pt x="28516" y="5383"/>
                </a:cubicBezTo>
                <a:cubicBezTo>
                  <a:pt x="28202" y="4950"/>
                  <a:pt x="27841" y="4531"/>
                  <a:pt x="27490" y="4126"/>
                </a:cubicBezTo>
                <a:cubicBezTo>
                  <a:pt x="27133" y="3714"/>
                  <a:pt x="27023" y="3123"/>
                  <a:pt x="26501" y="2836"/>
                </a:cubicBezTo>
                <a:cubicBezTo>
                  <a:pt x="26375" y="2768"/>
                  <a:pt x="26338" y="2541"/>
                  <a:pt x="26255" y="2388"/>
                </a:cubicBezTo>
                <a:cubicBezTo>
                  <a:pt x="26190" y="2267"/>
                  <a:pt x="26135" y="2067"/>
                  <a:pt x="26044" y="2046"/>
                </a:cubicBezTo>
                <a:cubicBezTo>
                  <a:pt x="25719" y="1971"/>
                  <a:pt x="25732" y="1653"/>
                  <a:pt x="25564" y="1478"/>
                </a:cubicBezTo>
                <a:cubicBezTo>
                  <a:pt x="25405" y="1313"/>
                  <a:pt x="25007" y="1173"/>
                  <a:pt x="25024" y="1077"/>
                </a:cubicBezTo>
                <a:cubicBezTo>
                  <a:pt x="25101" y="632"/>
                  <a:pt x="24606" y="840"/>
                  <a:pt x="24571" y="630"/>
                </a:cubicBezTo>
                <a:cubicBezTo>
                  <a:pt x="24488" y="133"/>
                  <a:pt x="24123" y="62"/>
                  <a:pt x="2383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891;p32">
            <a:extLst>
              <a:ext uri="{FF2B5EF4-FFF2-40B4-BE49-F238E27FC236}">
                <a16:creationId xmlns:a16="http://schemas.microsoft.com/office/drawing/2014/main" id="{B1D0EA26-0D81-BE58-15D5-E6A97EC94440}"/>
              </a:ext>
            </a:extLst>
          </p:cNvPr>
          <p:cNvSpPr txBox="1">
            <a:spLocks/>
          </p:cNvSpPr>
          <p:nvPr/>
        </p:nvSpPr>
        <p:spPr>
          <a:xfrm>
            <a:off x="13835940" y="1946430"/>
            <a:ext cx="2684094" cy="151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600"/>
              </a:spcAft>
              <a:buFont typeface="Arial" pitchFamily="34" charset="0"/>
              <a:buNone/>
            </a:pPr>
            <a:r>
              <a:rPr lang="es-MX" b="1" dirty="0">
                <a:latin typeface="Ink Free" panose="03080402000500000000" pitchFamily="66" charset="0"/>
              </a:rPr>
              <a:t>¿Qué piensas de la iguana Irene?</a:t>
            </a:r>
          </a:p>
        </p:txBody>
      </p:sp>
      <p:sp>
        <p:nvSpPr>
          <p:cNvPr id="29" name="Google Shape;892;p32">
            <a:extLst>
              <a:ext uri="{FF2B5EF4-FFF2-40B4-BE49-F238E27FC236}">
                <a16:creationId xmlns:a16="http://schemas.microsoft.com/office/drawing/2014/main" id="{2C1CBEB5-8169-F85B-1761-2949453184A6}"/>
              </a:ext>
            </a:extLst>
          </p:cNvPr>
          <p:cNvSpPr/>
          <p:nvPr/>
        </p:nvSpPr>
        <p:spPr>
          <a:xfrm rot="10800000">
            <a:off x="13958923" y="5748558"/>
            <a:ext cx="2992391" cy="2284735"/>
          </a:xfrm>
          <a:custGeom>
            <a:avLst/>
            <a:gdLst/>
            <a:ahLst/>
            <a:cxnLst/>
            <a:rect l="l" t="t" r="r" b="b"/>
            <a:pathLst>
              <a:path w="47865" h="41338" extrusionOk="0">
                <a:moveTo>
                  <a:pt x="23947" y="1954"/>
                </a:moveTo>
                <a:cubicBezTo>
                  <a:pt x="24079" y="1954"/>
                  <a:pt x="24218" y="2007"/>
                  <a:pt x="24367" y="2112"/>
                </a:cubicBezTo>
                <a:cubicBezTo>
                  <a:pt x="24463" y="2179"/>
                  <a:pt x="24550" y="2258"/>
                  <a:pt x="24627" y="2347"/>
                </a:cubicBezTo>
                <a:cubicBezTo>
                  <a:pt x="25445" y="3331"/>
                  <a:pt x="26268" y="4313"/>
                  <a:pt x="27073" y="5308"/>
                </a:cubicBezTo>
                <a:cubicBezTo>
                  <a:pt x="27427" y="5747"/>
                  <a:pt x="27837" y="6125"/>
                  <a:pt x="28111" y="6652"/>
                </a:cubicBezTo>
                <a:cubicBezTo>
                  <a:pt x="28335" y="7080"/>
                  <a:pt x="28856" y="7346"/>
                  <a:pt x="29214" y="7715"/>
                </a:cubicBezTo>
                <a:cubicBezTo>
                  <a:pt x="29491" y="8002"/>
                  <a:pt x="29711" y="8345"/>
                  <a:pt x="29977" y="8647"/>
                </a:cubicBezTo>
                <a:cubicBezTo>
                  <a:pt x="30209" y="8912"/>
                  <a:pt x="30217" y="9210"/>
                  <a:pt x="30153" y="9488"/>
                </a:cubicBezTo>
                <a:lnTo>
                  <a:pt x="30152" y="9488"/>
                </a:lnTo>
                <a:cubicBezTo>
                  <a:pt x="30540" y="9885"/>
                  <a:pt x="30957" y="9852"/>
                  <a:pt x="31309" y="9983"/>
                </a:cubicBezTo>
                <a:cubicBezTo>
                  <a:pt x="31681" y="10119"/>
                  <a:pt x="32012" y="10136"/>
                  <a:pt x="32389" y="10155"/>
                </a:cubicBezTo>
                <a:cubicBezTo>
                  <a:pt x="33194" y="10197"/>
                  <a:pt x="34001" y="10281"/>
                  <a:pt x="34785" y="10507"/>
                </a:cubicBezTo>
                <a:cubicBezTo>
                  <a:pt x="35110" y="10601"/>
                  <a:pt x="35540" y="10551"/>
                  <a:pt x="35759" y="10749"/>
                </a:cubicBezTo>
                <a:cubicBezTo>
                  <a:pt x="36037" y="11002"/>
                  <a:pt x="36314" y="10917"/>
                  <a:pt x="36590" y="10984"/>
                </a:cubicBezTo>
                <a:cubicBezTo>
                  <a:pt x="36727" y="11020"/>
                  <a:pt x="36859" y="11070"/>
                  <a:pt x="36982" y="11135"/>
                </a:cubicBezTo>
                <a:cubicBezTo>
                  <a:pt x="37260" y="11278"/>
                  <a:pt x="37544" y="11412"/>
                  <a:pt x="37799" y="11587"/>
                </a:cubicBezTo>
                <a:cubicBezTo>
                  <a:pt x="38157" y="11832"/>
                  <a:pt x="38611" y="11843"/>
                  <a:pt x="38955" y="12153"/>
                </a:cubicBezTo>
                <a:cubicBezTo>
                  <a:pt x="39281" y="12449"/>
                  <a:pt x="39712" y="12623"/>
                  <a:pt x="40068" y="12890"/>
                </a:cubicBezTo>
                <a:cubicBezTo>
                  <a:pt x="40343" y="13095"/>
                  <a:pt x="40591" y="13343"/>
                  <a:pt x="40817" y="13603"/>
                </a:cubicBezTo>
                <a:cubicBezTo>
                  <a:pt x="41008" y="13823"/>
                  <a:pt x="41392" y="13792"/>
                  <a:pt x="41466" y="14179"/>
                </a:cubicBezTo>
                <a:cubicBezTo>
                  <a:pt x="41520" y="14467"/>
                  <a:pt x="42061" y="14305"/>
                  <a:pt x="42070" y="14710"/>
                </a:cubicBezTo>
                <a:cubicBezTo>
                  <a:pt x="42644" y="15000"/>
                  <a:pt x="42898" y="15597"/>
                  <a:pt x="43311" y="16039"/>
                </a:cubicBezTo>
                <a:cubicBezTo>
                  <a:pt x="43728" y="16489"/>
                  <a:pt x="44031" y="17048"/>
                  <a:pt x="44371" y="17567"/>
                </a:cubicBezTo>
                <a:cubicBezTo>
                  <a:pt x="44465" y="17709"/>
                  <a:pt x="44503" y="17887"/>
                  <a:pt x="44578" y="18041"/>
                </a:cubicBezTo>
                <a:cubicBezTo>
                  <a:pt x="44780" y="18449"/>
                  <a:pt x="45066" y="18833"/>
                  <a:pt x="45174" y="19264"/>
                </a:cubicBezTo>
                <a:cubicBezTo>
                  <a:pt x="45272" y="19653"/>
                  <a:pt x="45538" y="19941"/>
                  <a:pt x="45636" y="20318"/>
                </a:cubicBezTo>
                <a:cubicBezTo>
                  <a:pt x="45712" y="20613"/>
                  <a:pt x="45801" y="20946"/>
                  <a:pt x="45998" y="21156"/>
                </a:cubicBezTo>
                <a:cubicBezTo>
                  <a:pt x="46298" y="21475"/>
                  <a:pt x="46095" y="21788"/>
                  <a:pt x="46115" y="22103"/>
                </a:cubicBezTo>
                <a:cubicBezTo>
                  <a:pt x="46117" y="22132"/>
                  <a:pt x="46101" y="22173"/>
                  <a:pt x="46117" y="22188"/>
                </a:cubicBezTo>
                <a:cubicBezTo>
                  <a:pt x="46530" y="22631"/>
                  <a:pt x="46437" y="23225"/>
                  <a:pt x="46592" y="23744"/>
                </a:cubicBezTo>
                <a:cubicBezTo>
                  <a:pt x="46650" y="23932"/>
                  <a:pt x="46830" y="24071"/>
                  <a:pt x="46652" y="24289"/>
                </a:cubicBezTo>
                <a:cubicBezTo>
                  <a:pt x="46609" y="24341"/>
                  <a:pt x="46600" y="24478"/>
                  <a:pt x="46637" y="24533"/>
                </a:cubicBezTo>
                <a:cubicBezTo>
                  <a:pt x="46975" y="25010"/>
                  <a:pt x="46796" y="25517"/>
                  <a:pt x="46790" y="26034"/>
                </a:cubicBezTo>
                <a:cubicBezTo>
                  <a:pt x="46777" y="27268"/>
                  <a:pt x="46681" y="28487"/>
                  <a:pt x="46435" y="29696"/>
                </a:cubicBezTo>
                <a:cubicBezTo>
                  <a:pt x="46377" y="29982"/>
                  <a:pt x="46396" y="30290"/>
                  <a:pt x="46298" y="30560"/>
                </a:cubicBezTo>
                <a:cubicBezTo>
                  <a:pt x="46203" y="30822"/>
                  <a:pt x="46006" y="31048"/>
                  <a:pt x="45840" y="31311"/>
                </a:cubicBezTo>
                <a:cubicBezTo>
                  <a:pt x="46101" y="31507"/>
                  <a:pt x="46156" y="31843"/>
                  <a:pt x="45882" y="31980"/>
                </a:cubicBezTo>
                <a:cubicBezTo>
                  <a:pt x="45470" y="32185"/>
                  <a:pt x="45564" y="32637"/>
                  <a:pt x="45272" y="32901"/>
                </a:cubicBezTo>
                <a:cubicBezTo>
                  <a:pt x="45011" y="33137"/>
                  <a:pt x="44740" y="33529"/>
                  <a:pt x="44740" y="33852"/>
                </a:cubicBezTo>
                <a:cubicBezTo>
                  <a:pt x="44740" y="34309"/>
                  <a:pt x="44085" y="34277"/>
                  <a:pt x="44223" y="34734"/>
                </a:cubicBezTo>
                <a:cubicBezTo>
                  <a:pt x="44190" y="34728"/>
                  <a:pt x="44161" y="34725"/>
                  <a:pt x="44134" y="34725"/>
                </a:cubicBezTo>
                <a:cubicBezTo>
                  <a:pt x="43842" y="34725"/>
                  <a:pt x="43933" y="35068"/>
                  <a:pt x="43805" y="35215"/>
                </a:cubicBezTo>
                <a:cubicBezTo>
                  <a:pt x="43500" y="35563"/>
                  <a:pt x="43269" y="35939"/>
                  <a:pt x="42850" y="36227"/>
                </a:cubicBezTo>
                <a:cubicBezTo>
                  <a:pt x="42484" y="36482"/>
                  <a:pt x="42170" y="36899"/>
                  <a:pt x="41771" y="37154"/>
                </a:cubicBezTo>
                <a:cubicBezTo>
                  <a:pt x="41458" y="37355"/>
                  <a:pt x="41214" y="37637"/>
                  <a:pt x="40848" y="37783"/>
                </a:cubicBezTo>
                <a:cubicBezTo>
                  <a:pt x="40297" y="38006"/>
                  <a:pt x="39825" y="38370"/>
                  <a:pt x="39198" y="38472"/>
                </a:cubicBezTo>
                <a:cubicBezTo>
                  <a:pt x="38481" y="38589"/>
                  <a:pt x="37805" y="38956"/>
                  <a:pt x="37090" y="39089"/>
                </a:cubicBezTo>
                <a:cubicBezTo>
                  <a:pt x="35722" y="39343"/>
                  <a:pt x="34400" y="39875"/>
                  <a:pt x="32987" y="39875"/>
                </a:cubicBezTo>
                <a:cubicBezTo>
                  <a:pt x="32854" y="39875"/>
                  <a:pt x="32720" y="39871"/>
                  <a:pt x="32586" y="39861"/>
                </a:cubicBezTo>
                <a:cubicBezTo>
                  <a:pt x="32529" y="39856"/>
                  <a:pt x="32466" y="39851"/>
                  <a:pt x="32404" y="39851"/>
                </a:cubicBezTo>
                <a:cubicBezTo>
                  <a:pt x="32314" y="39851"/>
                  <a:pt x="32225" y="39862"/>
                  <a:pt x="32158" y="39902"/>
                </a:cubicBezTo>
                <a:cubicBezTo>
                  <a:pt x="31617" y="40233"/>
                  <a:pt x="31004" y="40104"/>
                  <a:pt x="30429" y="40179"/>
                </a:cubicBezTo>
                <a:cubicBezTo>
                  <a:pt x="29474" y="40305"/>
                  <a:pt x="28514" y="40341"/>
                  <a:pt x="27553" y="40341"/>
                </a:cubicBezTo>
                <a:cubicBezTo>
                  <a:pt x="26828" y="40341"/>
                  <a:pt x="26103" y="40321"/>
                  <a:pt x="25378" y="40304"/>
                </a:cubicBezTo>
                <a:cubicBezTo>
                  <a:pt x="25342" y="40303"/>
                  <a:pt x="25305" y="40303"/>
                  <a:pt x="25269" y="40303"/>
                </a:cubicBezTo>
                <a:cubicBezTo>
                  <a:pt x="24819" y="40303"/>
                  <a:pt x="24368" y="40362"/>
                  <a:pt x="23918" y="40380"/>
                </a:cubicBezTo>
                <a:cubicBezTo>
                  <a:pt x="23849" y="40382"/>
                  <a:pt x="23781" y="40384"/>
                  <a:pt x="23712" y="40384"/>
                </a:cubicBezTo>
                <a:cubicBezTo>
                  <a:pt x="23184" y="40384"/>
                  <a:pt x="22655" y="40314"/>
                  <a:pt x="22127" y="40314"/>
                </a:cubicBezTo>
                <a:cubicBezTo>
                  <a:pt x="21782" y="40314"/>
                  <a:pt x="21436" y="40344"/>
                  <a:pt x="21093" y="40443"/>
                </a:cubicBezTo>
                <a:cubicBezTo>
                  <a:pt x="20996" y="40350"/>
                  <a:pt x="20890" y="40320"/>
                  <a:pt x="20779" y="40320"/>
                </a:cubicBezTo>
                <a:cubicBezTo>
                  <a:pt x="20576" y="40320"/>
                  <a:pt x="20358" y="40420"/>
                  <a:pt x="20156" y="40420"/>
                </a:cubicBezTo>
                <a:cubicBezTo>
                  <a:pt x="20023" y="40420"/>
                  <a:pt x="19898" y="40377"/>
                  <a:pt x="19787" y="40237"/>
                </a:cubicBezTo>
                <a:cubicBezTo>
                  <a:pt x="19551" y="40320"/>
                  <a:pt x="19313" y="40349"/>
                  <a:pt x="19077" y="40349"/>
                </a:cubicBezTo>
                <a:cubicBezTo>
                  <a:pt x="18617" y="40349"/>
                  <a:pt x="18160" y="40239"/>
                  <a:pt x="17708" y="40199"/>
                </a:cubicBezTo>
                <a:cubicBezTo>
                  <a:pt x="17087" y="40144"/>
                  <a:pt x="16452" y="40192"/>
                  <a:pt x="15832" y="39940"/>
                </a:cubicBezTo>
                <a:cubicBezTo>
                  <a:pt x="15548" y="39826"/>
                  <a:pt x="15220" y="39820"/>
                  <a:pt x="14890" y="39820"/>
                </a:cubicBezTo>
                <a:cubicBezTo>
                  <a:pt x="14854" y="39820"/>
                  <a:pt x="14818" y="39821"/>
                  <a:pt x="14783" y="39821"/>
                </a:cubicBezTo>
                <a:cubicBezTo>
                  <a:pt x="14661" y="39821"/>
                  <a:pt x="14540" y="39820"/>
                  <a:pt x="14421" y="39813"/>
                </a:cubicBezTo>
                <a:cubicBezTo>
                  <a:pt x="13493" y="39761"/>
                  <a:pt x="12599" y="39564"/>
                  <a:pt x="11704" y="39312"/>
                </a:cubicBezTo>
                <a:cubicBezTo>
                  <a:pt x="11427" y="39234"/>
                  <a:pt x="11169" y="39193"/>
                  <a:pt x="10887" y="39068"/>
                </a:cubicBezTo>
                <a:cubicBezTo>
                  <a:pt x="10605" y="38945"/>
                  <a:pt x="10219" y="38914"/>
                  <a:pt x="9878" y="38837"/>
                </a:cubicBezTo>
                <a:cubicBezTo>
                  <a:pt x="9542" y="38762"/>
                  <a:pt x="9208" y="38683"/>
                  <a:pt x="8871" y="38615"/>
                </a:cubicBezTo>
                <a:cubicBezTo>
                  <a:pt x="8275" y="38495"/>
                  <a:pt x="7775" y="38151"/>
                  <a:pt x="7272" y="37857"/>
                </a:cubicBezTo>
                <a:cubicBezTo>
                  <a:pt x="6669" y="37504"/>
                  <a:pt x="6178" y="36958"/>
                  <a:pt x="5569" y="36623"/>
                </a:cubicBezTo>
                <a:cubicBezTo>
                  <a:pt x="5162" y="36400"/>
                  <a:pt x="4941" y="36039"/>
                  <a:pt x="4654" y="35743"/>
                </a:cubicBezTo>
                <a:cubicBezTo>
                  <a:pt x="4287" y="35369"/>
                  <a:pt x="3978" y="34943"/>
                  <a:pt x="3735" y="34479"/>
                </a:cubicBezTo>
                <a:cubicBezTo>
                  <a:pt x="3475" y="33978"/>
                  <a:pt x="3030" y="33574"/>
                  <a:pt x="2673" y="33123"/>
                </a:cubicBezTo>
                <a:cubicBezTo>
                  <a:pt x="2442" y="32832"/>
                  <a:pt x="2285" y="32539"/>
                  <a:pt x="2270" y="32125"/>
                </a:cubicBezTo>
                <a:cubicBezTo>
                  <a:pt x="2255" y="31766"/>
                  <a:pt x="1971" y="31426"/>
                  <a:pt x="1869" y="31059"/>
                </a:cubicBezTo>
                <a:cubicBezTo>
                  <a:pt x="1651" y="30264"/>
                  <a:pt x="1155" y="29534"/>
                  <a:pt x="1287" y="28653"/>
                </a:cubicBezTo>
                <a:cubicBezTo>
                  <a:pt x="762" y="27994"/>
                  <a:pt x="1316" y="27141"/>
                  <a:pt x="895" y="26464"/>
                </a:cubicBezTo>
                <a:cubicBezTo>
                  <a:pt x="1150" y="25829"/>
                  <a:pt x="1127" y="25167"/>
                  <a:pt x="1087" y="24504"/>
                </a:cubicBezTo>
                <a:cubicBezTo>
                  <a:pt x="1472" y="24344"/>
                  <a:pt x="1155" y="23999"/>
                  <a:pt x="1280" y="23757"/>
                </a:cubicBezTo>
                <a:cubicBezTo>
                  <a:pt x="1398" y="23528"/>
                  <a:pt x="1451" y="23262"/>
                  <a:pt x="1509" y="23006"/>
                </a:cubicBezTo>
                <a:cubicBezTo>
                  <a:pt x="1564" y="22766"/>
                  <a:pt x="1590" y="22518"/>
                  <a:pt x="1625" y="22274"/>
                </a:cubicBezTo>
                <a:cubicBezTo>
                  <a:pt x="1629" y="22248"/>
                  <a:pt x="1607" y="22198"/>
                  <a:pt x="1609" y="22198"/>
                </a:cubicBezTo>
                <a:cubicBezTo>
                  <a:pt x="2028" y="22051"/>
                  <a:pt x="1810" y="21637"/>
                  <a:pt x="1945" y="21367"/>
                </a:cubicBezTo>
                <a:cubicBezTo>
                  <a:pt x="2089" y="21077"/>
                  <a:pt x="2049" y="20698"/>
                  <a:pt x="2180" y="20397"/>
                </a:cubicBezTo>
                <a:cubicBezTo>
                  <a:pt x="2315" y="20080"/>
                  <a:pt x="2768" y="19929"/>
                  <a:pt x="2684" y="19479"/>
                </a:cubicBezTo>
                <a:cubicBezTo>
                  <a:pt x="3108" y="19294"/>
                  <a:pt x="2863" y="18869"/>
                  <a:pt x="3003" y="18594"/>
                </a:cubicBezTo>
                <a:cubicBezTo>
                  <a:pt x="3155" y="18294"/>
                  <a:pt x="3422" y="18052"/>
                  <a:pt x="3600" y="17762"/>
                </a:cubicBezTo>
                <a:cubicBezTo>
                  <a:pt x="3781" y="17468"/>
                  <a:pt x="3926" y="17149"/>
                  <a:pt x="4071" y="16833"/>
                </a:cubicBezTo>
                <a:cubicBezTo>
                  <a:pt x="4407" y="16103"/>
                  <a:pt x="4925" y="15485"/>
                  <a:pt x="5398" y="14853"/>
                </a:cubicBezTo>
                <a:cubicBezTo>
                  <a:pt x="5885" y="14204"/>
                  <a:pt x="6527" y="13672"/>
                  <a:pt x="7272" y="13294"/>
                </a:cubicBezTo>
                <a:cubicBezTo>
                  <a:pt x="7477" y="13189"/>
                  <a:pt x="7662" y="13035"/>
                  <a:pt x="7835" y="12881"/>
                </a:cubicBezTo>
                <a:cubicBezTo>
                  <a:pt x="8557" y="12242"/>
                  <a:pt x="9374" y="11770"/>
                  <a:pt x="10281" y="11445"/>
                </a:cubicBezTo>
                <a:cubicBezTo>
                  <a:pt x="10972" y="11197"/>
                  <a:pt x="11649" y="10900"/>
                  <a:pt x="12351" y="10690"/>
                </a:cubicBezTo>
                <a:cubicBezTo>
                  <a:pt x="13033" y="10485"/>
                  <a:pt x="13742" y="10222"/>
                  <a:pt x="14435" y="10222"/>
                </a:cubicBezTo>
                <a:cubicBezTo>
                  <a:pt x="14452" y="10222"/>
                  <a:pt x="14469" y="10222"/>
                  <a:pt x="14486" y="10222"/>
                </a:cubicBezTo>
                <a:cubicBezTo>
                  <a:pt x="14516" y="10223"/>
                  <a:pt x="14547" y="10223"/>
                  <a:pt x="14577" y="10223"/>
                </a:cubicBezTo>
                <a:cubicBezTo>
                  <a:pt x="15490" y="10223"/>
                  <a:pt x="16337" y="9963"/>
                  <a:pt x="17214" y="9827"/>
                </a:cubicBezTo>
                <a:cubicBezTo>
                  <a:pt x="17338" y="9807"/>
                  <a:pt x="17554" y="9640"/>
                  <a:pt x="17543" y="9611"/>
                </a:cubicBezTo>
                <a:cubicBezTo>
                  <a:pt x="17389" y="9205"/>
                  <a:pt x="17783" y="9145"/>
                  <a:pt x="17936" y="8938"/>
                </a:cubicBezTo>
                <a:cubicBezTo>
                  <a:pt x="18064" y="8762"/>
                  <a:pt x="18183" y="8577"/>
                  <a:pt x="18289" y="8388"/>
                </a:cubicBezTo>
                <a:cubicBezTo>
                  <a:pt x="18542" y="7936"/>
                  <a:pt x="18891" y="7484"/>
                  <a:pt x="19314" y="7195"/>
                </a:cubicBezTo>
                <a:cubicBezTo>
                  <a:pt x="19879" y="6807"/>
                  <a:pt x="20077" y="6164"/>
                  <a:pt x="20548" y="5723"/>
                </a:cubicBezTo>
                <a:cubicBezTo>
                  <a:pt x="20896" y="5397"/>
                  <a:pt x="21171" y="4991"/>
                  <a:pt x="21474" y="4617"/>
                </a:cubicBezTo>
                <a:cubicBezTo>
                  <a:pt x="21563" y="4507"/>
                  <a:pt x="21642" y="4387"/>
                  <a:pt x="21723" y="4270"/>
                </a:cubicBezTo>
                <a:cubicBezTo>
                  <a:pt x="22083" y="3747"/>
                  <a:pt x="22396" y="3192"/>
                  <a:pt x="22956" y="2829"/>
                </a:cubicBezTo>
                <a:cubicBezTo>
                  <a:pt x="23164" y="2695"/>
                  <a:pt x="23290" y="2437"/>
                  <a:pt x="23455" y="2237"/>
                </a:cubicBezTo>
                <a:cubicBezTo>
                  <a:pt x="23610" y="2048"/>
                  <a:pt x="23772" y="1954"/>
                  <a:pt x="23947" y="1954"/>
                </a:cubicBezTo>
                <a:close/>
                <a:moveTo>
                  <a:pt x="23833" y="1"/>
                </a:moveTo>
                <a:cubicBezTo>
                  <a:pt x="23493" y="360"/>
                  <a:pt x="23203" y="667"/>
                  <a:pt x="22909" y="970"/>
                </a:cubicBezTo>
                <a:cubicBezTo>
                  <a:pt x="22788" y="1094"/>
                  <a:pt x="22637" y="1193"/>
                  <a:pt x="22530" y="1326"/>
                </a:cubicBezTo>
                <a:cubicBezTo>
                  <a:pt x="21999" y="1986"/>
                  <a:pt x="21456" y="2639"/>
                  <a:pt x="20957" y="3324"/>
                </a:cubicBezTo>
                <a:cubicBezTo>
                  <a:pt x="20444" y="4030"/>
                  <a:pt x="20055" y="4826"/>
                  <a:pt x="19383" y="5414"/>
                </a:cubicBezTo>
                <a:cubicBezTo>
                  <a:pt x="19282" y="5505"/>
                  <a:pt x="19221" y="5654"/>
                  <a:pt x="19172" y="5787"/>
                </a:cubicBezTo>
                <a:cubicBezTo>
                  <a:pt x="18902" y="6520"/>
                  <a:pt x="18412" y="7120"/>
                  <a:pt x="17872" y="7636"/>
                </a:cubicBezTo>
                <a:cubicBezTo>
                  <a:pt x="17374" y="8111"/>
                  <a:pt x="17049" y="8634"/>
                  <a:pt x="16860" y="9315"/>
                </a:cubicBezTo>
                <a:cubicBezTo>
                  <a:pt x="16416" y="9164"/>
                  <a:pt x="15929" y="9335"/>
                  <a:pt x="15512" y="9020"/>
                </a:cubicBezTo>
                <a:cubicBezTo>
                  <a:pt x="15467" y="8986"/>
                  <a:pt x="15382" y="8970"/>
                  <a:pt x="15296" y="8970"/>
                </a:cubicBezTo>
                <a:cubicBezTo>
                  <a:pt x="15185" y="8970"/>
                  <a:pt x="15071" y="8996"/>
                  <a:pt x="15034" y="9045"/>
                </a:cubicBezTo>
                <a:cubicBezTo>
                  <a:pt x="14869" y="9262"/>
                  <a:pt x="14715" y="9337"/>
                  <a:pt x="14568" y="9337"/>
                </a:cubicBezTo>
                <a:cubicBezTo>
                  <a:pt x="14313" y="9337"/>
                  <a:pt x="14077" y="9109"/>
                  <a:pt x="13836" y="8996"/>
                </a:cubicBezTo>
                <a:cubicBezTo>
                  <a:pt x="13540" y="9226"/>
                  <a:pt x="13327" y="9459"/>
                  <a:pt x="13064" y="9574"/>
                </a:cubicBezTo>
                <a:cubicBezTo>
                  <a:pt x="12823" y="9679"/>
                  <a:pt x="12481" y="9579"/>
                  <a:pt x="12265" y="9707"/>
                </a:cubicBezTo>
                <a:cubicBezTo>
                  <a:pt x="12185" y="9754"/>
                  <a:pt x="12113" y="9772"/>
                  <a:pt x="12044" y="9772"/>
                </a:cubicBezTo>
                <a:cubicBezTo>
                  <a:pt x="11821" y="9772"/>
                  <a:pt x="11645" y="9578"/>
                  <a:pt x="11418" y="9565"/>
                </a:cubicBezTo>
                <a:cubicBezTo>
                  <a:pt x="11360" y="9763"/>
                  <a:pt x="11312" y="9921"/>
                  <a:pt x="11262" y="10091"/>
                </a:cubicBezTo>
                <a:cubicBezTo>
                  <a:pt x="11051" y="9920"/>
                  <a:pt x="10858" y="9858"/>
                  <a:pt x="10677" y="9858"/>
                </a:cubicBezTo>
                <a:cubicBezTo>
                  <a:pt x="10308" y="9858"/>
                  <a:pt x="9993" y="10113"/>
                  <a:pt x="9700" y="10221"/>
                </a:cubicBezTo>
                <a:lnTo>
                  <a:pt x="9536" y="10669"/>
                </a:lnTo>
                <a:cubicBezTo>
                  <a:pt x="9462" y="10618"/>
                  <a:pt x="9397" y="10595"/>
                  <a:pt x="9338" y="10595"/>
                </a:cubicBezTo>
                <a:cubicBezTo>
                  <a:pt x="9232" y="10595"/>
                  <a:pt x="9145" y="10671"/>
                  <a:pt x="9055" y="10794"/>
                </a:cubicBezTo>
                <a:cubicBezTo>
                  <a:pt x="8990" y="10882"/>
                  <a:pt x="8841" y="10976"/>
                  <a:pt x="8739" y="10976"/>
                </a:cubicBezTo>
                <a:cubicBezTo>
                  <a:pt x="8729" y="10976"/>
                  <a:pt x="8720" y="10975"/>
                  <a:pt x="8712" y="10973"/>
                </a:cubicBezTo>
                <a:cubicBezTo>
                  <a:pt x="8633" y="10958"/>
                  <a:pt x="8560" y="10951"/>
                  <a:pt x="8490" y="10951"/>
                </a:cubicBezTo>
                <a:cubicBezTo>
                  <a:pt x="8043" y="10951"/>
                  <a:pt x="7774" y="11255"/>
                  <a:pt x="7555" y="11624"/>
                </a:cubicBezTo>
                <a:cubicBezTo>
                  <a:pt x="7476" y="11759"/>
                  <a:pt x="7429" y="11853"/>
                  <a:pt x="7295" y="11853"/>
                </a:cubicBezTo>
                <a:cubicBezTo>
                  <a:pt x="7263" y="11853"/>
                  <a:pt x="7226" y="11847"/>
                  <a:pt x="7182" y="11836"/>
                </a:cubicBezTo>
                <a:cubicBezTo>
                  <a:pt x="7175" y="11834"/>
                  <a:pt x="7167" y="11833"/>
                  <a:pt x="7159" y="11833"/>
                </a:cubicBezTo>
                <a:cubicBezTo>
                  <a:pt x="7071" y="11833"/>
                  <a:pt x="6939" y="11941"/>
                  <a:pt x="6861" y="12023"/>
                </a:cubicBezTo>
                <a:cubicBezTo>
                  <a:pt x="6646" y="12247"/>
                  <a:pt x="6480" y="12528"/>
                  <a:pt x="6241" y="12722"/>
                </a:cubicBezTo>
                <a:cubicBezTo>
                  <a:pt x="5345" y="13454"/>
                  <a:pt x="4512" y="14227"/>
                  <a:pt x="3848" y="15199"/>
                </a:cubicBezTo>
                <a:cubicBezTo>
                  <a:pt x="3652" y="15484"/>
                  <a:pt x="3522" y="15852"/>
                  <a:pt x="3238" y="16067"/>
                </a:cubicBezTo>
                <a:cubicBezTo>
                  <a:pt x="2491" y="16636"/>
                  <a:pt x="2250" y="17525"/>
                  <a:pt x="1827" y="18291"/>
                </a:cubicBezTo>
                <a:cubicBezTo>
                  <a:pt x="1625" y="18654"/>
                  <a:pt x="1471" y="19042"/>
                  <a:pt x="1369" y="19446"/>
                </a:cubicBezTo>
                <a:cubicBezTo>
                  <a:pt x="1270" y="19849"/>
                  <a:pt x="1084" y="20239"/>
                  <a:pt x="979" y="20669"/>
                </a:cubicBezTo>
                <a:cubicBezTo>
                  <a:pt x="847" y="21207"/>
                  <a:pt x="509" y="21720"/>
                  <a:pt x="582" y="22293"/>
                </a:cubicBezTo>
                <a:cubicBezTo>
                  <a:pt x="657" y="22876"/>
                  <a:pt x="25" y="23336"/>
                  <a:pt x="358" y="23933"/>
                </a:cubicBezTo>
                <a:cubicBezTo>
                  <a:pt x="207" y="24911"/>
                  <a:pt x="152" y="25901"/>
                  <a:pt x="195" y="26890"/>
                </a:cubicBezTo>
                <a:cubicBezTo>
                  <a:pt x="207" y="27192"/>
                  <a:pt x="372" y="27557"/>
                  <a:pt x="231" y="27790"/>
                </a:cubicBezTo>
                <a:cubicBezTo>
                  <a:pt x="1" y="28166"/>
                  <a:pt x="554" y="28402"/>
                  <a:pt x="306" y="28724"/>
                </a:cubicBezTo>
                <a:cubicBezTo>
                  <a:pt x="45" y="29065"/>
                  <a:pt x="593" y="29232"/>
                  <a:pt x="488" y="29563"/>
                </a:cubicBezTo>
                <a:cubicBezTo>
                  <a:pt x="456" y="29663"/>
                  <a:pt x="717" y="29872"/>
                  <a:pt x="677" y="29952"/>
                </a:cubicBezTo>
                <a:cubicBezTo>
                  <a:pt x="422" y="30483"/>
                  <a:pt x="1188" y="30869"/>
                  <a:pt x="858" y="31390"/>
                </a:cubicBezTo>
                <a:cubicBezTo>
                  <a:pt x="1207" y="31568"/>
                  <a:pt x="1078" y="32011"/>
                  <a:pt x="1283" y="32219"/>
                </a:cubicBezTo>
                <a:cubicBezTo>
                  <a:pt x="1587" y="32526"/>
                  <a:pt x="1454" y="33016"/>
                  <a:pt x="1676" y="33226"/>
                </a:cubicBezTo>
                <a:cubicBezTo>
                  <a:pt x="2324" y="33839"/>
                  <a:pt x="2399" y="34822"/>
                  <a:pt x="3143" y="35354"/>
                </a:cubicBezTo>
                <a:cubicBezTo>
                  <a:pt x="3240" y="35424"/>
                  <a:pt x="3209" y="35651"/>
                  <a:pt x="3291" y="35766"/>
                </a:cubicBezTo>
                <a:cubicBezTo>
                  <a:pt x="3396" y="35914"/>
                  <a:pt x="3567" y="36014"/>
                  <a:pt x="3690" y="36151"/>
                </a:cubicBezTo>
                <a:cubicBezTo>
                  <a:pt x="4014" y="36514"/>
                  <a:pt x="4198" y="36983"/>
                  <a:pt x="4665" y="37246"/>
                </a:cubicBezTo>
                <a:cubicBezTo>
                  <a:pt x="5019" y="37446"/>
                  <a:pt x="5269" y="37827"/>
                  <a:pt x="5620" y="38036"/>
                </a:cubicBezTo>
                <a:cubicBezTo>
                  <a:pt x="6405" y="38505"/>
                  <a:pt x="7051" y="39234"/>
                  <a:pt x="8024" y="39361"/>
                </a:cubicBezTo>
                <a:cubicBezTo>
                  <a:pt x="8252" y="39693"/>
                  <a:pt x="8697" y="39461"/>
                  <a:pt x="8950" y="39717"/>
                </a:cubicBezTo>
                <a:cubicBezTo>
                  <a:pt x="9437" y="40209"/>
                  <a:pt x="10134" y="40048"/>
                  <a:pt x="10714" y="40273"/>
                </a:cubicBezTo>
                <a:cubicBezTo>
                  <a:pt x="11163" y="40449"/>
                  <a:pt x="11749" y="40283"/>
                  <a:pt x="12191" y="40468"/>
                </a:cubicBezTo>
                <a:cubicBezTo>
                  <a:pt x="12619" y="40646"/>
                  <a:pt x="13104" y="40447"/>
                  <a:pt x="13503" y="40801"/>
                </a:cubicBezTo>
                <a:cubicBezTo>
                  <a:pt x="13556" y="40849"/>
                  <a:pt x="13635" y="40863"/>
                  <a:pt x="13727" y="40863"/>
                </a:cubicBezTo>
                <a:cubicBezTo>
                  <a:pt x="13860" y="40863"/>
                  <a:pt x="14021" y="40833"/>
                  <a:pt x="14167" y="40833"/>
                </a:cubicBezTo>
                <a:cubicBezTo>
                  <a:pt x="14230" y="40833"/>
                  <a:pt x="14289" y="40838"/>
                  <a:pt x="14343" y="40854"/>
                </a:cubicBezTo>
                <a:cubicBezTo>
                  <a:pt x="15382" y="41154"/>
                  <a:pt x="16464" y="40987"/>
                  <a:pt x="17512" y="41180"/>
                </a:cubicBezTo>
                <a:cubicBezTo>
                  <a:pt x="17535" y="41184"/>
                  <a:pt x="17558" y="41185"/>
                  <a:pt x="17583" y="41185"/>
                </a:cubicBezTo>
                <a:cubicBezTo>
                  <a:pt x="17737" y="41185"/>
                  <a:pt x="17927" y="41115"/>
                  <a:pt x="18057" y="41115"/>
                </a:cubicBezTo>
                <a:cubicBezTo>
                  <a:pt x="18103" y="41115"/>
                  <a:pt x="18142" y="41125"/>
                  <a:pt x="18168" y="41149"/>
                </a:cubicBezTo>
                <a:cubicBezTo>
                  <a:pt x="18269" y="41242"/>
                  <a:pt x="18365" y="41272"/>
                  <a:pt x="18458" y="41272"/>
                </a:cubicBezTo>
                <a:cubicBezTo>
                  <a:pt x="18639" y="41272"/>
                  <a:pt x="18809" y="41157"/>
                  <a:pt x="18983" y="41157"/>
                </a:cubicBezTo>
                <a:cubicBezTo>
                  <a:pt x="19009" y="41157"/>
                  <a:pt x="19035" y="41159"/>
                  <a:pt x="19061" y="41165"/>
                </a:cubicBezTo>
                <a:cubicBezTo>
                  <a:pt x="19360" y="41232"/>
                  <a:pt x="19670" y="41261"/>
                  <a:pt x="19978" y="41281"/>
                </a:cubicBezTo>
                <a:cubicBezTo>
                  <a:pt x="20018" y="41284"/>
                  <a:pt x="20058" y="41285"/>
                  <a:pt x="20099" y="41285"/>
                </a:cubicBezTo>
                <a:cubicBezTo>
                  <a:pt x="20520" y="41285"/>
                  <a:pt x="20944" y="41150"/>
                  <a:pt x="21366" y="41150"/>
                </a:cubicBezTo>
                <a:cubicBezTo>
                  <a:pt x="21597" y="41150"/>
                  <a:pt x="21827" y="41190"/>
                  <a:pt x="22055" y="41315"/>
                </a:cubicBezTo>
                <a:cubicBezTo>
                  <a:pt x="22062" y="41319"/>
                  <a:pt x="22069" y="41320"/>
                  <a:pt x="22078" y="41320"/>
                </a:cubicBezTo>
                <a:cubicBezTo>
                  <a:pt x="22097" y="41320"/>
                  <a:pt x="22120" y="41314"/>
                  <a:pt x="22139" y="41313"/>
                </a:cubicBezTo>
                <a:cubicBezTo>
                  <a:pt x="22378" y="41298"/>
                  <a:pt x="22617" y="41296"/>
                  <a:pt x="22856" y="41296"/>
                </a:cubicBezTo>
                <a:cubicBezTo>
                  <a:pt x="23010" y="41296"/>
                  <a:pt x="23164" y="41297"/>
                  <a:pt x="23318" y="41297"/>
                </a:cubicBezTo>
                <a:cubicBezTo>
                  <a:pt x="23574" y="41297"/>
                  <a:pt x="23829" y="41293"/>
                  <a:pt x="24080" y="41276"/>
                </a:cubicBezTo>
                <a:cubicBezTo>
                  <a:pt x="24120" y="41273"/>
                  <a:pt x="24160" y="41272"/>
                  <a:pt x="24200" y="41272"/>
                </a:cubicBezTo>
                <a:cubicBezTo>
                  <a:pt x="24492" y="41272"/>
                  <a:pt x="24781" y="41338"/>
                  <a:pt x="25060" y="41338"/>
                </a:cubicBezTo>
                <a:cubicBezTo>
                  <a:pt x="25175" y="41338"/>
                  <a:pt x="25289" y="41326"/>
                  <a:pt x="25400" y="41294"/>
                </a:cubicBezTo>
                <a:cubicBezTo>
                  <a:pt x="25996" y="41123"/>
                  <a:pt x="26592" y="41170"/>
                  <a:pt x="27188" y="41138"/>
                </a:cubicBezTo>
                <a:cubicBezTo>
                  <a:pt x="27551" y="41119"/>
                  <a:pt x="27915" y="41130"/>
                  <a:pt x="28277" y="41119"/>
                </a:cubicBezTo>
                <a:cubicBezTo>
                  <a:pt x="28498" y="41112"/>
                  <a:pt x="28719" y="41109"/>
                  <a:pt x="28939" y="41109"/>
                </a:cubicBezTo>
                <a:cubicBezTo>
                  <a:pt x="29677" y="41109"/>
                  <a:pt x="30415" y="41138"/>
                  <a:pt x="31152" y="41139"/>
                </a:cubicBezTo>
                <a:cubicBezTo>
                  <a:pt x="31156" y="41139"/>
                  <a:pt x="31161" y="41139"/>
                  <a:pt x="31165" y="41139"/>
                </a:cubicBezTo>
                <a:cubicBezTo>
                  <a:pt x="32038" y="41139"/>
                  <a:pt x="32915" y="41014"/>
                  <a:pt x="33783" y="40889"/>
                </a:cubicBezTo>
                <a:cubicBezTo>
                  <a:pt x="34451" y="40794"/>
                  <a:pt x="35102" y="40571"/>
                  <a:pt x="35771" y="40482"/>
                </a:cubicBezTo>
                <a:cubicBezTo>
                  <a:pt x="36350" y="40404"/>
                  <a:pt x="36894" y="40206"/>
                  <a:pt x="37492" y="40159"/>
                </a:cubicBezTo>
                <a:cubicBezTo>
                  <a:pt x="38124" y="40109"/>
                  <a:pt x="38706" y="39579"/>
                  <a:pt x="39347" y="39445"/>
                </a:cubicBezTo>
                <a:cubicBezTo>
                  <a:pt x="40045" y="39301"/>
                  <a:pt x="40619" y="38961"/>
                  <a:pt x="41233" y="38659"/>
                </a:cubicBezTo>
                <a:cubicBezTo>
                  <a:pt x="42104" y="38230"/>
                  <a:pt x="42841" y="37633"/>
                  <a:pt x="43531" y="36968"/>
                </a:cubicBezTo>
                <a:cubicBezTo>
                  <a:pt x="43625" y="36875"/>
                  <a:pt x="43708" y="36772"/>
                  <a:pt x="43777" y="36660"/>
                </a:cubicBezTo>
                <a:cubicBezTo>
                  <a:pt x="44175" y="36011"/>
                  <a:pt x="44902" y="35632"/>
                  <a:pt x="45207" y="34907"/>
                </a:cubicBezTo>
                <a:cubicBezTo>
                  <a:pt x="45297" y="34697"/>
                  <a:pt x="45355" y="34464"/>
                  <a:pt x="45487" y="34285"/>
                </a:cubicBezTo>
                <a:cubicBezTo>
                  <a:pt x="45612" y="34116"/>
                  <a:pt x="45912" y="34035"/>
                  <a:pt x="45966" y="33863"/>
                </a:cubicBezTo>
                <a:cubicBezTo>
                  <a:pt x="46247" y="32964"/>
                  <a:pt x="46887" y="32244"/>
                  <a:pt x="47062" y="31267"/>
                </a:cubicBezTo>
                <a:cubicBezTo>
                  <a:pt x="47216" y="30408"/>
                  <a:pt x="47445" y="29545"/>
                  <a:pt x="47614" y="28684"/>
                </a:cubicBezTo>
                <a:cubicBezTo>
                  <a:pt x="47760" y="27952"/>
                  <a:pt x="47567" y="27184"/>
                  <a:pt x="47738" y="26433"/>
                </a:cubicBezTo>
                <a:cubicBezTo>
                  <a:pt x="47829" y="26033"/>
                  <a:pt x="47865" y="25605"/>
                  <a:pt x="47673" y="25184"/>
                </a:cubicBezTo>
                <a:cubicBezTo>
                  <a:pt x="47603" y="25034"/>
                  <a:pt x="47735" y="24789"/>
                  <a:pt x="47772" y="24609"/>
                </a:cubicBezTo>
                <a:lnTo>
                  <a:pt x="47507" y="24355"/>
                </a:lnTo>
                <a:cubicBezTo>
                  <a:pt x="47568" y="23992"/>
                  <a:pt x="47767" y="23599"/>
                  <a:pt x="47645" y="23402"/>
                </a:cubicBezTo>
                <a:cubicBezTo>
                  <a:pt x="47231" y="22734"/>
                  <a:pt x="47398" y="21893"/>
                  <a:pt x="46917" y="21260"/>
                </a:cubicBezTo>
                <a:cubicBezTo>
                  <a:pt x="46718" y="20996"/>
                  <a:pt x="47202" y="21082"/>
                  <a:pt x="47153" y="20811"/>
                </a:cubicBezTo>
                <a:cubicBezTo>
                  <a:pt x="46723" y="20621"/>
                  <a:pt x="46567" y="20218"/>
                  <a:pt x="46502" y="19733"/>
                </a:cubicBezTo>
                <a:cubicBezTo>
                  <a:pt x="46427" y="19172"/>
                  <a:pt x="46300" y="18644"/>
                  <a:pt x="45827" y="18215"/>
                </a:cubicBezTo>
                <a:cubicBezTo>
                  <a:pt x="45557" y="17969"/>
                  <a:pt x="45464" y="17522"/>
                  <a:pt x="45306" y="17159"/>
                </a:cubicBezTo>
                <a:cubicBezTo>
                  <a:pt x="45217" y="16951"/>
                  <a:pt x="45212" y="16688"/>
                  <a:pt x="45079" y="16523"/>
                </a:cubicBezTo>
                <a:cubicBezTo>
                  <a:pt x="44693" y="16040"/>
                  <a:pt x="44254" y="15601"/>
                  <a:pt x="43851" y="15132"/>
                </a:cubicBezTo>
                <a:cubicBezTo>
                  <a:pt x="43484" y="14702"/>
                  <a:pt x="43126" y="14262"/>
                  <a:pt x="42787" y="13812"/>
                </a:cubicBezTo>
                <a:cubicBezTo>
                  <a:pt x="42594" y="13554"/>
                  <a:pt x="42386" y="13385"/>
                  <a:pt x="42072" y="13249"/>
                </a:cubicBezTo>
                <a:cubicBezTo>
                  <a:pt x="41679" y="13078"/>
                  <a:pt x="41257" y="12838"/>
                  <a:pt x="41100" y="12350"/>
                </a:cubicBezTo>
                <a:cubicBezTo>
                  <a:pt x="41064" y="12236"/>
                  <a:pt x="40937" y="12140"/>
                  <a:pt x="40832" y="12064"/>
                </a:cubicBezTo>
                <a:cubicBezTo>
                  <a:pt x="40420" y="11765"/>
                  <a:pt x="39755" y="11811"/>
                  <a:pt x="39603" y="11152"/>
                </a:cubicBezTo>
                <a:cubicBezTo>
                  <a:pt x="39597" y="11125"/>
                  <a:pt x="39446" y="11146"/>
                  <a:pt x="39370" y="11119"/>
                </a:cubicBezTo>
                <a:cubicBezTo>
                  <a:pt x="38897" y="10954"/>
                  <a:pt x="38388" y="10846"/>
                  <a:pt x="37962" y="10597"/>
                </a:cubicBezTo>
                <a:cubicBezTo>
                  <a:pt x="37155" y="10124"/>
                  <a:pt x="36324" y="9834"/>
                  <a:pt x="35389" y="9673"/>
                </a:cubicBezTo>
                <a:cubicBezTo>
                  <a:pt x="34181" y="9465"/>
                  <a:pt x="32971" y="9286"/>
                  <a:pt x="31759" y="9106"/>
                </a:cubicBezTo>
                <a:cubicBezTo>
                  <a:pt x="31467" y="9063"/>
                  <a:pt x="31185" y="8902"/>
                  <a:pt x="30916" y="8762"/>
                </a:cubicBezTo>
                <a:cubicBezTo>
                  <a:pt x="30554" y="8571"/>
                  <a:pt x="30551" y="8140"/>
                  <a:pt x="30354" y="7836"/>
                </a:cubicBezTo>
                <a:cubicBezTo>
                  <a:pt x="30139" y="7505"/>
                  <a:pt x="29690" y="7466"/>
                  <a:pt x="29516" y="7029"/>
                </a:cubicBezTo>
                <a:cubicBezTo>
                  <a:pt x="29279" y="6438"/>
                  <a:pt x="28889" y="5897"/>
                  <a:pt x="28516" y="5383"/>
                </a:cubicBezTo>
                <a:cubicBezTo>
                  <a:pt x="28202" y="4950"/>
                  <a:pt x="27841" y="4531"/>
                  <a:pt x="27490" y="4126"/>
                </a:cubicBezTo>
                <a:cubicBezTo>
                  <a:pt x="27133" y="3714"/>
                  <a:pt x="27023" y="3123"/>
                  <a:pt x="26501" y="2836"/>
                </a:cubicBezTo>
                <a:cubicBezTo>
                  <a:pt x="26375" y="2768"/>
                  <a:pt x="26338" y="2541"/>
                  <a:pt x="26255" y="2388"/>
                </a:cubicBezTo>
                <a:cubicBezTo>
                  <a:pt x="26190" y="2267"/>
                  <a:pt x="26135" y="2067"/>
                  <a:pt x="26044" y="2046"/>
                </a:cubicBezTo>
                <a:cubicBezTo>
                  <a:pt x="25719" y="1971"/>
                  <a:pt x="25732" y="1653"/>
                  <a:pt x="25564" y="1478"/>
                </a:cubicBezTo>
                <a:cubicBezTo>
                  <a:pt x="25405" y="1313"/>
                  <a:pt x="25007" y="1173"/>
                  <a:pt x="25024" y="1077"/>
                </a:cubicBezTo>
                <a:cubicBezTo>
                  <a:pt x="25101" y="632"/>
                  <a:pt x="24606" y="840"/>
                  <a:pt x="24571" y="630"/>
                </a:cubicBezTo>
                <a:cubicBezTo>
                  <a:pt x="24488" y="133"/>
                  <a:pt x="24123" y="62"/>
                  <a:pt x="2383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893;p32">
            <a:extLst>
              <a:ext uri="{FF2B5EF4-FFF2-40B4-BE49-F238E27FC236}">
                <a16:creationId xmlns:a16="http://schemas.microsoft.com/office/drawing/2014/main" id="{DEA390D6-44D5-3A48-C62C-0399F9ADBA99}"/>
              </a:ext>
            </a:extLst>
          </p:cNvPr>
          <p:cNvSpPr txBox="1">
            <a:spLocks/>
          </p:cNvSpPr>
          <p:nvPr/>
        </p:nvSpPr>
        <p:spPr>
          <a:xfrm>
            <a:off x="14248169" y="5975549"/>
            <a:ext cx="2305347" cy="105486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b="1" dirty="0">
                <a:latin typeface="Ink Free" panose="03080402000500000000" pitchFamily="66" charset="0"/>
              </a:rPr>
              <a:t>¿Cómo es la iguana Irene?</a:t>
            </a:r>
          </a:p>
        </p:txBody>
      </p:sp>
      <p:sp>
        <p:nvSpPr>
          <p:cNvPr id="31" name="Google Shape;895;p32">
            <a:extLst>
              <a:ext uri="{FF2B5EF4-FFF2-40B4-BE49-F238E27FC236}">
                <a16:creationId xmlns:a16="http://schemas.microsoft.com/office/drawing/2014/main" id="{39BE98FE-9B84-1241-AEF8-F5105132B37B}"/>
              </a:ext>
            </a:extLst>
          </p:cNvPr>
          <p:cNvSpPr/>
          <p:nvPr/>
        </p:nvSpPr>
        <p:spPr>
          <a:xfrm rot="10800000">
            <a:off x="11547687" y="4010112"/>
            <a:ext cx="2684094" cy="3020306"/>
          </a:xfrm>
          <a:custGeom>
            <a:avLst/>
            <a:gdLst/>
            <a:ahLst/>
            <a:cxnLst/>
            <a:rect l="l" t="t" r="r" b="b"/>
            <a:pathLst>
              <a:path w="47865" h="41338" extrusionOk="0">
                <a:moveTo>
                  <a:pt x="23947" y="1954"/>
                </a:moveTo>
                <a:cubicBezTo>
                  <a:pt x="24079" y="1954"/>
                  <a:pt x="24218" y="2007"/>
                  <a:pt x="24367" y="2112"/>
                </a:cubicBezTo>
                <a:cubicBezTo>
                  <a:pt x="24463" y="2179"/>
                  <a:pt x="24550" y="2258"/>
                  <a:pt x="24627" y="2347"/>
                </a:cubicBezTo>
                <a:cubicBezTo>
                  <a:pt x="25445" y="3331"/>
                  <a:pt x="26268" y="4313"/>
                  <a:pt x="27073" y="5308"/>
                </a:cubicBezTo>
                <a:cubicBezTo>
                  <a:pt x="27427" y="5747"/>
                  <a:pt x="27837" y="6125"/>
                  <a:pt x="28111" y="6652"/>
                </a:cubicBezTo>
                <a:cubicBezTo>
                  <a:pt x="28335" y="7080"/>
                  <a:pt x="28856" y="7346"/>
                  <a:pt x="29214" y="7715"/>
                </a:cubicBezTo>
                <a:cubicBezTo>
                  <a:pt x="29491" y="8002"/>
                  <a:pt x="29711" y="8345"/>
                  <a:pt x="29977" y="8647"/>
                </a:cubicBezTo>
                <a:cubicBezTo>
                  <a:pt x="30209" y="8912"/>
                  <a:pt x="30217" y="9210"/>
                  <a:pt x="30153" y="9488"/>
                </a:cubicBezTo>
                <a:lnTo>
                  <a:pt x="30152" y="9488"/>
                </a:lnTo>
                <a:cubicBezTo>
                  <a:pt x="30540" y="9885"/>
                  <a:pt x="30957" y="9852"/>
                  <a:pt x="31309" y="9983"/>
                </a:cubicBezTo>
                <a:cubicBezTo>
                  <a:pt x="31681" y="10119"/>
                  <a:pt x="32012" y="10136"/>
                  <a:pt x="32389" y="10155"/>
                </a:cubicBezTo>
                <a:cubicBezTo>
                  <a:pt x="33194" y="10197"/>
                  <a:pt x="34001" y="10281"/>
                  <a:pt x="34785" y="10507"/>
                </a:cubicBezTo>
                <a:cubicBezTo>
                  <a:pt x="35110" y="10601"/>
                  <a:pt x="35540" y="10551"/>
                  <a:pt x="35759" y="10749"/>
                </a:cubicBezTo>
                <a:cubicBezTo>
                  <a:pt x="36037" y="11002"/>
                  <a:pt x="36314" y="10917"/>
                  <a:pt x="36590" y="10984"/>
                </a:cubicBezTo>
                <a:cubicBezTo>
                  <a:pt x="36727" y="11020"/>
                  <a:pt x="36859" y="11070"/>
                  <a:pt x="36982" y="11135"/>
                </a:cubicBezTo>
                <a:cubicBezTo>
                  <a:pt x="37260" y="11278"/>
                  <a:pt x="37544" y="11412"/>
                  <a:pt x="37799" y="11587"/>
                </a:cubicBezTo>
                <a:cubicBezTo>
                  <a:pt x="38157" y="11832"/>
                  <a:pt x="38611" y="11843"/>
                  <a:pt x="38955" y="12153"/>
                </a:cubicBezTo>
                <a:cubicBezTo>
                  <a:pt x="39281" y="12449"/>
                  <a:pt x="39712" y="12623"/>
                  <a:pt x="40068" y="12890"/>
                </a:cubicBezTo>
                <a:cubicBezTo>
                  <a:pt x="40343" y="13095"/>
                  <a:pt x="40591" y="13343"/>
                  <a:pt x="40817" y="13603"/>
                </a:cubicBezTo>
                <a:cubicBezTo>
                  <a:pt x="41008" y="13823"/>
                  <a:pt x="41392" y="13792"/>
                  <a:pt x="41466" y="14179"/>
                </a:cubicBezTo>
                <a:cubicBezTo>
                  <a:pt x="41520" y="14467"/>
                  <a:pt x="42061" y="14305"/>
                  <a:pt x="42070" y="14710"/>
                </a:cubicBezTo>
                <a:cubicBezTo>
                  <a:pt x="42644" y="15000"/>
                  <a:pt x="42898" y="15597"/>
                  <a:pt x="43311" y="16039"/>
                </a:cubicBezTo>
                <a:cubicBezTo>
                  <a:pt x="43728" y="16489"/>
                  <a:pt x="44031" y="17048"/>
                  <a:pt x="44371" y="17567"/>
                </a:cubicBezTo>
                <a:cubicBezTo>
                  <a:pt x="44465" y="17709"/>
                  <a:pt x="44503" y="17887"/>
                  <a:pt x="44578" y="18041"/>
                </a:cubicBezTo>
                <a:cubicBezTo>
                  <a:pt x="44780" y="18449"/>
                  <a:pt x="45066" y="18833"/>
                  <a:pt x="45174" y="19264"/>
                </a:cubicBezTo>
                <a:cubicBezTo>
                  <a:pt x="45272" y="19653"/>
                  <a:pt x="45538" y="19941"/>
                  <a:pt x="45636" y="20318"/>
                </a:cubicBezTo>
                <a:cubicBezTo>
                  <a:pt x="45712" y="20613"/>
                  <a:pt x="45801" y="20946"/>
                  <a:pt x="45998" y="21156"/>
                </a:cubicBezTo>
                <a:cubicBezTo>
                  <a:pt x="46298" y="21475"/>
                  <a:pt x="46095" y="21788"/>
                  <a:pt x="46115" y="22103"/>
                </a:cubicBezTo>
                <a:cubicBezTo>
                  <a:pt x="46117" y="22132"/>
                  <a:pt x="46101" y="22173"/>
                  <a:pt x="46117" y="22188"/>
                </a:cubicBezTo>
                <a:cubicBezTo>
                  <a:pt x="46530" y="22631"/>
                  <a:pt x="46437" y="23225"/>
                  <a:pt x="46592" y="23744"/>
                </a:cubicBezTo>
                <a:cubicBezTo>
                  <a:pt x="46650" y="23932"/>
                  <a:pt x="46830" y="24071"/>
                  <a:pt x="46652" y="24289"/>
                </a:cubicBezTo>
                <a:cubicBezTo>
                  <a:pt x="46609" y="24341"/>
                  <a:pt x="46600" y="24478"/>
                  <a:pt x="46637" y="24533"/>
                </a:cubicBezTo>
                <a:cubicBezTo>
                  <a:pt x="46975" y="25010"/>
                  <a:pt x="46796" y="25517"/>
                  <a:pt x="46790" y="26034"/>
                </a:cubicBezTo>
                <a:cubicBezTo>
                  <a:pt x="46777" y="27268"/>
                  <a:pt x="46681" y="28487"/>
                  <a:pt x="46435" y="29696"/>
                </a:cubicBezTo>
                <a:cubicBezTo>
                  <a:pt x="46377" y="29982"/>
                  <a:pt x="46396" y="30290"/>
                  <a:pt x="46298" y="30560"/>
                </a:cubicBezTo>
                <a:cubicBezTo>
                  <a:pt x="46203" y="30822"/>
                  <a:pt x="46006" y="31048"/>
                  <a:pt x="45840" y="31311"/>
                </a:cubicBezTo>
                <a:cubicBezTo>
                  <a:pt x="46101" y="31507"/>
                  <a:pt x="46156" y="31843"/>
                  <a:pt x="45882" y="31980"/>
                </a:cubicBezTo>
                <a:cubicBezTo>
                  <a:pt x="45470" y="32185"/>
                  <a:pt x="45564" y="32637"/>
                  <a:pt x="45272" y="32901"/>
                </a:cubicBezTo>
                <a:cubicBezTo>
                  <a:pt x="45011" y="33137"/>
                  <a:pt x="44740" y="33529"/>
                  <a:pt x="44740" y="33852"/>
                </a:cubicBezTo>
                <a:cubicBezTo>
                  <a:pt x="44740" y="34309"/>
                  <a:pt x="44085" y="34277"/>
                  <a:pt x="44223" y="34734"/>
                </a:cubicBezTo>
                <a:cubicBezTo>
                  <a:pt x="44190" y="34728"/>
                  <a:pt x="44161" y="34725"/>
                  <a:pt x="44134" y="34725"/>
                </a:cubicBezTo>
                <a:cubicBezTo>
                  <a:pt x="43842" y="34725"/>
                  <a:pt x="43933" y="35068"/>
                  <a:pt x="43805" y="35215"/>
                </a:cubicBezTo>
                <a:cubicBezTo>
                  <a:pt x="43500" y="35563"/>
                  <a:pt x="43269" y="35939"/>
                  <a:pt x="42850" y="36227"/>
                </a:cubicBezTo>
                <a:cubicBezTo>
                  <a:pt x="42484" y="36482"/>
                  <a:pt x="42170" y="36899"/>
                  <a:pt x="41771" y="37154"/>
                </a:cubicBezTo>
                <a:cubicBezTo>
                  <a:pt x="41458" y="37355"/>
                  <a:pt x="41214" y="37637"/>
                  <a:pt x="40848" y="37783"/>
                </a:cubicBezTo>
                <a:cubicBezTo>
                  <a:pt x="40297" y="38006"/>
                  <a:pt x="39825" y="38370"/>
                  <a:pt x="39198" y="38472"/>
                </a:cubicBezTo>
                <a:cubicBezTo>
                  <a:pt x="38481" y="38589"/>
                  <a:pt x="37805" y="38956"/>
                  <a:pt x="37090" y="39089"/>
                </a:cubicBezTo>
                <a:cubicBezTo>
                  <a:pt x="35722" y="39343"/>
                  <a:pt x="34400" y="39875"/>
                  <a:pt x="32987" y="39875"/>
                </a:cubicBezTo>
                <a:cubicBezTo>
                  <a:pt x="32854" y="39875"/>
                  <a:pt x="32720" y="39871"/>
                  <a:pt x="32586" y="39861"/>
                </a:cubicBezTo>
                <a:cubicBezTo>
                  <a:pt x="32529" y="39856"/>
                  <a:pt x="32466" y="39851"/>
                  <a:pt x="32404" y="39851"/>
                </a:cubicBezTo>
                <a:cubicBezTo>
                  <a:pt x="32314" y="39851"/>
                  <a:pt x="32225" y="39862"/>
                  <a:pt x="32158" y="39902"/>
                </a:cubicBezTo>
                <a:cubicBezTo>
                  <a:pt x="31617" y="40233"/>
                  <a:pt x="31004" y="40104"/>
                  <a:pt x="30429" y="40179"/>
                </a:cubicBezTo>
                <a:cubicBezTo>
                  <a:pt x="29474" y="40305"/>
                  <a:pt x="28514" y="40341"/>
                  <a:pt x="27553" y="40341"/>
                </a:cubicBezTo>
                <a:cubicBezTo>
                  <a:pt x="26828" y="40341"/>
                  <a:pt x="26103" y="40321"/>
                  <a:pt x="25378" y="40304"/>
                </a:cubicBezTo>
                <a:cubicBezTo>
                  <a:pt x="25342" y="40303"/>
                  <a:pt x="25305" y="40303"/>
                  <a:pt x="25269" y="40303"/>
                </a:cubicBezTo>
                <a:cubicBezTo>
                  <a:pt x="24819" y="40303"/>
                  <a:pt x="24368" y="40362"/>
                  <a:pt x="23918" y="40380"/>
                </a:cubicBezTo>
                <a:cubicBezTo>
                  <a:pt x="23849" y="40382"/>
                  <a:pt x="23781" y="40384"/>
                  <a:pt x="23712" y="40384"/>
                </a:cubicBezTo>
                <a:cubicBezTo>
                  <a:pt x="23184" y="40384"/>
                  <a:pt x="22655" y="40314"/>
                  <a:pt x="22127" y="40314"/>
                </a:cubicBezTo>
                <a:cubicBezTo>
                  <a:pt x="21782" y="40314"/>
                  <a:pt x="21436" y="40344"/>
                  <a:pt x="21093" y="40443"/>
                </a:cubicBezTo>
                <a:cubicBezTo>
                  <a:pt x="20996" y="40350"/>
                  <a:pt x="20890" y="40320"/>
                  <a:pt x="20779" y="40320"/>
                </a:cubicBezTo>
                <a:cubicBezTo>
                  <a:pt x="20576" y="40320"/>
                  <a:pt x="20358" y="40420"/>
                  <a:pt x="20156" y="40420"/>
                </a:cubicBezTo>
                <a:cubicBezTo>
                  <a:pt x="20023" y="40420"/>
                  <a:pt x="19898" y="40377"/>
                  <a:pt x="19787" y="40237"/>
                </a:cubicBezTo>
                <a:cubicBezTo>
                  <a:pt x="19551" y="40320"/>
                  <a:pt x="19313" y="40349"/>
                  <a:pt x="19077" y="40349"/>
                </a:cubicBezTo>
                <a:cubicBezTo>
                  <a:pt x="18617" y="40349"/>
                  <a:pt x="18160" y="40239"/>
                  <a:pt x="17708" y="40199"/>
                </a:cubicBezTo>
                <a:cubicBezTo>
                  <a:pt x="17087" y="40144"/>
                  <a:pt x="16452" y="40192"/>
                  <a:pt x="15832" y="39940"/>
                </a:cubicBezTo>
                <a:cubicBezTo>
                  <a:pt x="15548" y="39826"/>
                  <a:pt x="15220" y="39820"/>
                  <a:pt x="14890" y="39820"/>
                </a:cubicBezTo>
                <a:cubicBezTo>
                  <a:pt x="14854" y="39820"/>
                  <a:pt x="14818" y="39821"/>
                  <a:pt x="14783" y="39821"/>
                </a:cubicBezTo>
                <a:cubicBezTo>
                  <a:pt x="14661" y="39821"/>
                  <a:pt x="14540" y="39820"/>
                  <a:pt x="14421" y="39813"/>
                </a:cubicBezTo>
                <a:cubicBezTo>
                  <a:pt x="13493" y="39761"/>
                  <a:pt x="12599" y="39564"/>
                  <a:pt x="11704" y="39312"/>
                </a:cubicBezTo>
                <a:cubicBezTo>
                  <a:pt x="11427" y="39234"/>
                  <a:pt x="11169" y="39193"/>
                  <a:pt x="10887" y="39068"/>
                </a:cubicBezTo>
                <a:cubicBezTo>
                  <a:pt x="10605" y="38945"/>
                  <a:pt x="10219" y="38914"/>
                  <a:pt x="9878" y="38837"/>
                </a:cubicBezTo>
                <a:cubicBezTo>
                  <a:pt x="9542" y="38762"/>
                  <a:pt x="9208" y="38683"/>
                  <a:pt x="8871" y="38615"/>
                </a:cubicBezTo>
                <a:cubicBezTo>
                  <a:pt x="8275" y="38495"/>
                  <a:pt x="7775" y="38151"/>
                  <a:pt x="7272" y="37857"/>
                </a:cubicBezTo>
                <a:cubicBezTo>
                  <a:pt x="6669" y="37504"/>
                  <a:pt x="6178" y="36958"/>
                  <a:pt x="5569" y="36623"/>
                </a:cubicBezTo>
                <a:cubicBezTo>
                  <a:pt x="5162" y="36400"/>
                  <a:pt x="4941" y="36039"/>
                  <a:pt x="4654" y="35743"/>
                </a:cubicBezTo>
                <a:cubicBezTo>
                  <a:pt x="4287" y="35369"/>
                  <a:pt x="3978" y="34943"/>
                  <a:pt x="3735" y="34479"/>
                </a:cubicBezTo>
                <a:cubicBezTo>
                  <a:pt x="3475" y="33978"/>
                  <a:pt x="3030" y="33574"/>
                  <a:pt x="2673" y="33123"/>
                </a:cubicBezTo>
                <a:cubicBezTo>
                  <a:pt x="2442" y="32832"/>
                  <a:pt x="2285" y="32539"/>
                  <a:pt x="2270" y="32125"/>
                </a:cubicBezTo>
                <a:cubicBezTo>
                  <a:pt x="2255" y="31766"/>
                  <a:pt x="1971" y="31426"/>
                  <a:pt x="1869" y="31059"/>
                </a:cubicBezTo>
                <a:cubicBezTo>
                  <a:pt x="1651" y="30264"/>
                  <a:pt x="1155" y="29534"/>
                  <a:pt x="1287" y="28653"/>
                </a:cubicBezTo>
                <a:cubicBezTo>
                  <a:pt x="762" y="27994"/>
                  <a:pt x="1316" y="27141"/>
                  <a:pt x="895" y="26464"/>
                </a:cubicBezTo>
                <a:cubicBezTo>
                  <a:pt x="1150" y="25829"/>
                  <a:pt x="1127" y="25167"/>
                  <a:pt x="1087" y="24504"/>
                </a:cubicBezTo>
                <a:cubicBezTo>
                  <a:pt x="1472" y="24344"/>
                  <a:pt x="1155" y="23999"/>
                  <a:pt x="1280" y="23757"/>
                </a:cubicBezTo>
                <a:cubicBezTo>
                  <a:pt x="1398" y="23528"/>
                  <a:pt x="1451" y="23262"/>
                  <a:pt x="1509" y="23006"/>
                </a:cubicBezTo>
                <a:cubicBezTo>
                  <a:pt x="1564" y="22766"/>
                  <a:pt x="1590" y="22518"/>
                  <a:pt x="1625" y="22274"/>
                </a:cubicBezTo>
                <a:cubicBezTo>
                  <a:pt x="1629" y="22248"/>
                  <a:pt x="1607" y="22198"/>
                  <a:pt x="1609" y="22198"/>
                </a:cubicBezTo>
                <a:cubicBezTo>
                  <a:pt x="2028" y="22051"/>
                  <a:pt x="1810" y="21637"/>
                  <a:pt x="1945" y="21367"/>
                </a:cubicBezTo>
                <a:cubicBezTo>
                  <a:pt x="2089" y="21077"/>
                  <a:pt x="2049" y="20698"/>
                  <a:pt x="2180" y="20397"/>
                </a:cubicBezTo>
                <a:cubicBezTo>
                  <a:pt x="2315" y="20080"/>
                  <a:pt x="2768" y="19929"/>
                  <a:pt x="2684" y="19479"/>
                </a:cubicBezTo>
                <a:cubicBezTo>
                  <a:pt x="3108" y="19294"/>
                  <a:pt x="2863" y="18869"/>
                  <a:pt x="3003" y="18594"/>
                </a:cubicBezTo>
                <a:cubicBezTo>
                  <a:pt x="3155" y="18294"/>
                  <a:pt x="3422" y="18052"/>
                  <a:pt x="3600" y="17762"/>
                </a:cubicBezTo>
                <a:cubicBezTo>
                  <a:pt x="3781" y="17468"/>
                  <a:pt x="3926" y="17149"/>
                  <a:pt x="4071" y="16833"/>
                </a:cubicBezTo>
                <a:cubicBezTo>
                  <a:pt x="4407" y="16103"/>
                  <a:pt x="4925" y="15485"/>
                  <a:pt x="5398" y="14853"/>
                </a:cubicBezTo>
                <a:cubicBezTo>
                  <a:pt x="5885" y="14204"/>
                  <a:pt x="6527" y="13672"/>
                  <a:pt x="7272" y="13294"/>
                </a:cubicBezTo>
                <a:cubicBezTo>
                  <a:pt x="7477" y="13189"/>
                  <a:pt x="7662" y="13035"/>
                  <a:pt x="7835" y="12881"/>
                </a:cubicBezTo>
                <a:cubicBezTo>
                  <a:pt x="8557" y="12242"/>
                  <a:pt x="9374" y="11770"/>
                  <a:pt x="10281" y="11445"/>
                </a:cubicBezTo>
                <a:cubicBezTo>
                  <a:pt x="10972" y="11197"/>
                  <a:pt x="11649" y="10900"/>
                  <a:pt x="12351" y="10690"/>
                </a:cubicBezTo>
                <a:cubicBezTo>
                  <a:pt x="13033" y="10485"/>
                  <a:pt x="13742" y="10222"/>
                  <a:pt x="14435" y="10222"/>
                </a:cubicBezTo>
                <a:cubicBezTo>
                  <a:pt x="14452" y="10222"/>
                  <a:pt x="14469" y="10222"/>
                  <a:pt x="14486" y="10222"/>
                </a:cubicBezTo>
                <a:cubicBezTo>
                  <a:pt x="14516" y="10223"/>
                  <a:pt x="14547" y="10223"/>
                  <a:pt x="14577" y="10223"/>
                </a:cubicBezTo>
                <a:cubicBezTo>
                  <a:pt x="15490" y="10223"/>
                  <a:pt x="16337" y="9963"/>
                  <a:pt x="17214" y="9827"/>
                </a:cubicBezTo>
                <a:cubicBezTo>
                  <a:pt x="17338" y="9807"/>
                  <a:pt x="17554" y="9640"/>
                  <a:pt x="17543" y="9611"/>
                </a:cubicBezTo>
                <a:cubicBezTo>
                  <a:pt x="17389" y="9205"/>
                  <a:pt x="17783" y="9145"/>
                  <a:pt x="17936" y="8938"/>
                </a:cubicBezTo>
                <a:cubicBezTo>
                  <a:pt x="18064" y="8762"/>
                  <a:pt x="18183" y="8577"/>
                  <a:pt x="18289" y="8388"/>
                </a:cubicBezTo>
                <a:cubicBezTo>
                  <a:pt x="18542" y="7936"/>
                  <a:pt x="18891" y="7484"/>
                  <a:pt x="19314" y="7195"/>
                </a:cubicBezTo>
                <a:cubicBezTo>
                  <a:pt x="19879" y="6807"/>
                  <a:pt x="20077" y="6164"/>
                  <a:pt x="20548" y="5723"/>
                </a:cubicBezTo>
                <a:cubicBezTo>
                  <a:pt x="20896" y="5397"/>
                  <a:pt x="21171" y="4991"/>
                  <a:pt x="21474" y="4617"/>
                </a:cubicBezTo>
                <a:cubicBezTo>
                  <a:pt x="21563" y="4507"/>
                  <a:pt x="21642" y="4387"/>
                  <a:pt x="21723" y="4270"/>
                </a:cubicBezTo>
                <a:cubicBezTo>
                  <a:pt x="22083" y="3747"/>
                  <a:pt x="22396" y="3192"/>
                  <a:pt x="22956" y="2829"/>
                </a:cubicBezTo>
                <a:cubicBezTo>
                  <a:pt x="23164" y="2695"/>
                  <a:pt x="23290" y="2437"/>
                  <a:pt x="23455" y="2237"/>
                </a:cubicBezTo>
                <a:cubicBezTo>
                  <a:pt x="23610" y="2048"/>
                  <a:pt x="23772" y="1954"/>
                  <a:pt x="23947" y="1954"/>
                </a:cubicBezTo>
                <a:close/>
                <a:moveTo>
                  <a:pt x="23833" y="1"/>
                </a:moveTo>
                <a:cubicBezTo>
                  <a:pt x="23493" y="360"/>
                  <a:pt x="23203" y="667"/>
                  <a:pt x="22909" y="970"/>
                </a:cubicBezTo>
                <a:cubicBezTo>
                  <a:pt x="22788" y="1094"/>
                  <a:pt x="22637" y="1193"/>
                  <a:pt x="22530" y="1326"/>
                </a:cubicBezTo>
                <a:cubicBezTo>
                  <a:pt x="21999" y="1986"/>
                  <a:pt x="21456" y="2639"/>
                  <a:pt x="20957" y="3324"/>
                </a:cubicBezTo>
                <a:cubicBezTo>
                  <a:pt x="20444" y="4030"/>
                  <a:pt x="20055" y="4826"/>
                  <a:pt x="19383" y="5414"/>
                </a:cubicBezTo>
                <a:cubicBezTo>
                  <a:pt x="19282" y="5505"/>
                  <a:pt x="19221" y="5654"/>
                  <a:pt x="19172" y="5787"/>
                </a:cubicBezTo>
                <a:cubicBezTo>
                  <a:pt x="18902" y="6520"/>
                  <a:pt x="18412" y="7120"/>
                  <a:pt x="17872" y="7636"/>
                </a:cubicBezTo>
                <a:cubicBezTo>
                  <a:pt x="17374" y="8111"/>
                  <a:pt x="17049" y="8634"/>
                  <a:pt x="16860" y="9315"/>
                </a:cubicBezTo>
                <a:cubicBezTo>
                  <a:pt x="16416" y="9164"/>
                  <a:pt x="15929" y="9335"/>
                  <a:pt x="15512" y="9020"/>
                </a:cubicBezTo>
                <a:cubicBezTo>
                  <a:pt x="15467" y="8986"/>
                  <a:pt x="15382" y="8970"/>
                  <a:pt x="15296" y="8970"/>
                </a:cubicBezTo>
                <a:cubicBezTo>
                  <a:pt x="15185" y="8970"/>
                  <a:pt x="15071" y="8996"/>
                  <a:pt x="15034" y="9045"/>
                </a:cubicBezTo>
                <a:cubicBezTo>
                  <a:pt x="14869" y="9262"/>
                  <a:pt x="14715" y="9337"/>
                  <a:pt x="14568" y="9337"/>
                </a:cubicBezTo>
                <a:cubicBezTo>
                  <a:pt x="14313" y="9337"/>
                  <a:pt x="14077" y="9109"/>
                  <a:pt x="13836" y="8996"/>
                </a:cubicBezTo>
                <a:cubicBezTo>
                  <a:pt x="13540" y="9226"/>
                  <a:pt x="13327" y="9459"/>
                  <a:pt x="13064" y="9574"/>
                </a:cubicBezTo>
                <a:cubicBezTo>
                  <a:pt x="12823" y="9679"/>
                  <a:pt x="12481" y="9579"/>
                  <a:pt x="12265" y="9707"/>
                </a:cubicBezTo>
                <a:cubicBezTo>
                  <a:pt x="12185" y="9754"/>
                  <a:pt x="12113" y="9772"/>
                  <a:pt x="12044" y="9772"/>
                </a:cubicBezTo>
                <a:cubicBezTo>
                  <a:pt x="11821" y="9772"/>
                  <a:pt x="11645" y="9578"/>
                  <a:pt x="11418" y="9565"/>
                </a:cubicBezTo>
                <a:cubicBezTo>
                  <a:pt x="11360" y="9763"/>
                  <a:pt x="11312" y="9921"/>
                  <a:pt x="11262" y="10091"/>
                </a:cubicBezTo>
                <a:cubicBezTo>
                  <a:pt x="11051" y="9920"/>
                  <a:pt x="10858" y="9858"/>
                  <a:pt x="10677" y="9858"/>
                </a:cubicBezTo>
                <a:cubicBezTo>
                  <a:pt x="10308" y="9858"/>
                  <a:pt x="9993" y="10113"/>
                  <a:pt x="9700" y="10221"/>
                </a:cubicBezTo>
                <a:lnTo>
                  <a:pt x="9536" y="10669"/>
                </a:lnTo>
                <a:cubicBezTo>
                  <a:pt x="9462" y="10618"/>
                  <a:pt x="9397" y="10595"/>
                  <a:pt x="9338" y="10595"/>
                </a:cubicBezTo>
                <a:cubicBezTo>
                  <a:pt x="9232" y="10595"/>
                  <a:pt x="9145" y="10671"/>
                  <a:pt x="9055" y="10794"/>
                </a:cubicBezTo>
                <a:cubicBezTo>
                  <a:pt x="8990" y="10882"/>
                  <a:pt x="8841" y="10976"/>
                  <a:pt x="8739" y="10976"/>
                </a:cubicBezTo>
                <a:cubicBezTo>
                  <a:pt x="8729" y="10976"/>
                  <a:pt x="8720" y="10975"/>
                  <a:pt x="8712" y="10973"/>
                </a:cubicBezTo>
                <a:cubicBezTo>
                  <a:pt x="8633" y="10958"/>
                  <a:pt x="8560" y="10951"/>
                  <a:pt x="8490" y="10951"/>
                </a:cubicBezTo>
                <a:cubicBezTo>
                  <a:pt x="8043" y="10951"/>
                  <a:pt x="7774" y="11255"/>
                  <a:pt x="7555" y="11624"/>
                </a:cubicBezTo>
                <a:cubicBezTo>
                  <a:pt x="7476" y="11759"/>
                  <a:pt x="7429" y="11853"/>
                  <a:pt x="7295" y="11853"/>
                </a:cubicBezTo>
                <a:cubicBezTo>
                  <a:pt x="7263" y="11853"/>
                  <a:pt x="7226" y="11847"/>
                  <a:pt x="7182" y="11836"/>
                </a:cubicBezTo>
                <a:cubicBezTo>
                  <a:pt x="7175" y="11834"/>
                  <a:pt x="7167" y="11833"/>
                  <a:pt x="7159" y="11833"/>
                </a:cubicBezTo>
                <a:cubicBezTo>
                  <a:pt x="7071" y="11833"/>
                  <a:pt x="6939" y="11941"/>
                  <a:pt x="6861" y="12023"/>
                </a:cubicBezTo>
                <a:cubicBezTo>
                  <a:pt x="6646" y="12247"/>
                  <a:pt x="6480" y="12528"/>
                  <a:pt x="6241" y="12722"/>
                </a:cubicBezTo>
                <a:cubicBezTo>
                  <a:pt x="5345" y="13454"/>
                  <a:pt x="4512" y="14227"/>
                  <a:pt x="3848" y="15199"/>
                </a:cubicBezTo>
                <a:cubicBezTo>
                  <a:pt x="3652" y="15484"/>
                  <a:pt x="3522" y="15852"/>
                  <a:pt x="3238" y="16067"/>
                </a:cubicBezTo>
                <a:cubicBezTo>
                  <a:pt x="2491" y="16636"/>
                  <a:pt x="2250" y="17525"/>
                  <a:pt x="1827" y="18291"/>
                </a:cubicBezTo>
                <a:cubicBezTo>
                  <a:pt x="1625" y="18654"/>
                  <a:pt x="1471" y="19042"/>
                  <a:pt x="1369" y="19446"/>
                </a:cubicBezTo>
                <a:cubicBezTo>
                  <a:pt x="1270" y="19849"/>
                  <a:pt x="1084" y="20239"/>
                  <a:pt x="979" y="20669"/>
                </a:cubicBezTo>
                <a:cubicBezTo>
                  <a:pt x="847" y="21207"/>
                  <a:pt x="509" y="21720"/>
                  <a:pt x="582" y="22293"/>
                </a:cubicBezTo>
                <a:cubicBezTo>
                  <a:pt x="657" y="22876"/>
                  <a:pt x="25" y="23336"/>
                  <a:pt x="358" y="23933"/>
                </a:cubicBezTo>
                <a:cubicBezTo>
                  <a:pt x="207" y="24911"/>
                  <a:pt x="152" y="25901"/>
                  <a:pt x="195" y="26890"/>
                </a:cubicBezTo>
                <a:cubicBezTo>
                  <a:pt x="207" y="27192"/>
                  <a:pt x="372" y="27557"/>
                  <a:pt x="231" y="27790"/>
                </a:cubicBezTo>
                <a:cubicBezTo>
                  <a:pt x="1" y="28166"/>
                  <a:pt x="554" y="28402"/>
                  <a:pt x="306" y="28724"/>
                </a:cubicBezTo>
                <a:cubicBezTo>
                  <a:pt x="45" y="29065"/>
                  <a:pt x="593" y="29232"/>
                  <a:pt x="488" y="29563"/>
                </a:cubicBezTo>
                <a:cubicBezTo>
                  <a:pt x="456" y="29663"/>
                  <a:pt x="717" y="29872"/>
                  <a:pt x="677" y="29952"/>
                </a:cubicBezTo>
                <a:cubicBezTo>
                  <a:pt x="422" y="30483"/>
                  <a:pt x="1188" y="30869"/>
                  <a:pt x="858" y="31390"/>
                </a:cubicBezTo>
                <a:cubicBezTo>
                  <a:pt x="1207" y="31568"/>
                  <a:pt x="1078" y="32011"/>
                  <a:pt x="1283" y="32219"/>
                </a:cubicBezTo>
                <a:cubicBezTo>
                  <a:pt x="1587" y="32526"/>
                  <a:pt x="1454" y="33016"/>
                  <a:pt x="1676" y="33226"/>
                </a:cubicBezTo>
                <a:cubicBezTo>
                  <a:pt x="2324" y="33839"/>
                  <a:pt x="2399" y="34822"/>
                  <a:pt x="3143" y="35354"/>
                </a:cubicBezTo>
                <a:cubicBezTo>
                  <a:pt x="3240" y="35424"/>
                  <a:pt x="3209" y="35651"/>
                  <a:pt x="3291" y="35766"/>
                </a:cubicBezTo>
                <a:cubicBezTo>
                  <a:pt x="3396" y="35914"/>
                  <a:pt x="3567" y="36014"/>
                  <a:pt x="3690" y="36151"/>
                </a:cubicBezTo>
                <a:cubicBezTo>
                  <a:pt x="4014" y="36514"/>
                  <a:pt x="4198" y="36983"/>
                  <a:pt x="4665" y="37246"/>
                </a:cubicBezTo>
                <a:cubicBezTo>
                  <a:pt x="5019" y="37446"/>
                  <a:pt x="5269" y="37827"/>
                  <a:pt x="5620" y="38036"/>
                </a:cubicBezTo>
                <a:cubicBezTo>
                  <a:pt x="6405" y="38505"/>
                  <a:pt x="7051" y="39234"/>
                  <a:pt x="8024" y="39361"/>
                </a:cubicBezTo>
                <a:cubicBezTo>
                  <a:pt x="8252" y="39693"/>
                  <a:pt x="8697" y="39461"/>
                  <a:pt x="8950" y="39717"/>
                </a:cubicBezTo>
                <a:cubicBezTo>
                  <a:pt x="9437" y="40209"/>
                  <a:pt x="10134" y="40048"/>
                  <a:pt x="10714" y="40273"/>
                </a:cubicBezTo>
                <a:cubicBezTo>
                  <a:pt x="11163" y="40449"/>
                  <a:pt x="11749" y="40283"/>
                  <a:pt x="12191" y="40468"/>
                </a:cubicBezTo>
                <a:cubicBezTo>
                  <a:pt x="12619" y="40646"/>
                  <a:pt x="13104" y="40447"/>
                  <a:pt x="13503" y="40801"/>
                </a:cubicBezTo>
                <a:cubicBezTo>
                  <a:pt x="13556" y="40849"/>
                  <a:pt x="13635" y="40863"/>
                  <a:pt x="13727" y="40863"/>
                </a:cubicBezTo>
                <a:cubicBezTo>
                  <a:pt x="13860" y="40863"/>
                  <a:pt x="14021" y="40833"/>
                  <a:pt x="14167" y="40833"/>
                </a:cubicBezTo>
                <a:cubicBezTo>
                  <a:pt x="14230" y="40833"/>
                  <a:pt x="14289" y="40838"/>
                  <a:pt x="14343" y="40854"/>
                </a:cubicBezTo>
                <a:cubicBezTo>
                  <a:pt x="15382" y="41154"/>
                  <a:pt x="16464" y="40987"/>
                  <a:pt x="17512" y="41180"/>
                </a:cubicBezTo>
                <a:cubicBezTo>
                  <a:pt x="17535" y="41184"/>
                  <a:pt x="17558" y="41185"/>
                  <a:pt x="17583" y="41185"/>
                </a:cubicBezTo>
                <a:cubicBezTo>
                  <a:pt x="17737" y="41185"/>
                  <a:pt x="17927" y="41115"/>
                  <a:pt x="18057" y="41115"/>
                </a:cubicBezTo>
                <a:cubicBezTo>
                  <a:pt x="18103" y="41115"/>
                  <a:pt x="18142" y="41125"/>
                  <a:pt x="18168" y="41149"/>
                </a:cubicBezTo>
                <a:cubicBezTo>
                  <a:pt x="18269" y="41242"/>
                  <a:pt x="18365" y="41272"/>
                  <a:pt x="18458" y="41272"/>
                </a:cubicBezTo>
                <a:cubicBezTo>
                  <a:pt x="18639" y="41272"/>
                  <a:pt x="18809" y="41157"/>
                  <a:pt x="18983" y="41157"/>
                </a:cubicBezTo>
                <a:cubicBezTo>
                  <a:pt x="19009" y="41157"/>
                  <a:pt x="19035" y="41159"/>
                  <a:pt x="19061" y="41165"/>
                </a:cubicBezTo>
                <a:cubicBezTo>
                  <a:pt x="19360" y="41232"/>
                  <a:pt x="19670" y="41261"/>
                  <a:pt x="19978" y="41281"/>
                </a:cubicBezTo>
                <a:cubicBezTo>
                  <a:pt x="20018" y="41284"/>
                  <a:pt x="20058" y="41285"/>
                  <a:pt x="20099" y="41285"/>
                </a:cubicBezTo>
                <a:cubicBezTo>
                  <a:pt x="20520" y="41285"/>
                  <a:pt x="20944" y="41150"/>
                  <a:pt x="21366" y="41150"/>
                </a:cubicBezTo>
                <a:cubicBezTo>
                  <a:pt x="21597" y="41150"/>
                  <a:pt x="21827" y="41190"/>
                  <a:pt x="22055" y="41315"/>
                </a:cubicBezTo>
                <a:cubicBezTo>
                  <a:pt x="22062" y="41319"/>
                  <a:pt x="22069" y="41320"/>
                  <a:pt x="22078" y="41320"/>
                </a:cubicBezTo>
                <a:cubicBezTo>
                  <a:pt x="22097" y="41320"/>
                  <a:pt x="22120" y="41314"/>
                  <a:pt x="22139" y="41313"/>
                </a:cubicBezTo>
                <a:cubicBezTo>
                  <a:pt x="22378" y="41298"/>
                  <a:pt x="22617" y="41296"/>
                  <a:pt x="22856" y="41296"/>
                </a:cubicBezTo>
                <a:cubicBezTo>
                  <a:pt x="23010" y="41296"/>
                  <a:pt x="23164" y="41297"/>
                  <a:pt x="23318" y="41297"/>
                </a:cubicBezTo>
                <a:cubicBezTo>
                  <a:pt x="23574" y="41297"/>
                  <a:pt x="23829" y="41293"/>
                  <a:pt x="24080" y="41276"/>
                </a:cubicBezTo>
                <a:cubicBezTo>
                  <a:pt x="24120" y="41273"/>
                  <a:pt x="24160" y="41272"/>
                  <a:pt x="24200" y="41272"/>
                </a:cubicBezTo>
                <a:cubicBezTo>
                  <a:pt x="24492" y="41272"/>
                  <a:pt x="24781" y="41338"/>
                  <a:pt x="25060" y="41338"/>
                </a:cubicBezTo>
                <a:cubicBezTo>
                  <a:pt x="25175" y="41338"/>
                  <a:pt x="25289" y="41326"/>
                  <a:pt x="25400" y="41294"/>
                </a:cubicBezTo>
                <a:cubicBezTo>
                  <a:pt x="25996" y="41123"/>
                  <a:pt x="26592" y="41170"/>
                  <a:pt x="27188" y="41138"/>
                </a:cubicBezTo>
                <a:cubicBezTo>
                  <a:pt x="27551" y="41119"/>
                  <a:pt x="27915" y="41130"/>
                  <a:pt x="28277" y="41119"/>
                </a:cubicBezTo>
                <a:cubicBezTo>
                  <a:pt x="28498" y="41112"/>
                  <a:pt x="28719" y="41109"/>
                  <a:pt x="28939" y="41109"/>
                </a:cubicBezTo>
                <a:cubicBezTo>
                  <a:pt x="29677" y="41109"/>
                  <a:pt x="30415" y="41138"/>
                  <a:pt x="31152" y="41139"/>
                </a:cubicBezTo>
                <a:cubicBezTo>
                  <a:pt x="31156" y="41139"/>
                  <a:pt x="31161" y="41139"/>
                  <a:pt x="31165" y="41139"/>
                </a:cubicBezTo>
                <a:cubicBezTo>
                  <a:pt x="32038" y="41139"/>
                  <a:pt x="32915" y="41014"/>
                  <a:pt x="33783" y="40889"/>
                </a:cubicBezTo>
                <a:cubicBezTo>
                  <a:pt x="34451" y="40794"/>
                  <a:pt x="35102" y="40571"/>
                  <a:pt x="35771" y="40482"/>
                </a:cubicBezTo>
                <a:cubicBezTo>
                  <a:pt x="36350" y="40404"/>
                  <a:pt x="36894" y="40206"/>
                  <a:pt x="37492" y="40159"/>
                </a:cubicBezTo>
                <a:cubicBezTo>
                  <a:pt x="38124" y="40109"/>
                  <a:pt x="38706" y="39579"/>
                  <a:pt x="39347" y="39445"/>
                </a:cubicBezTo>
                <a:cubicBezTo>
                  <a:pt x="40045" y="39301"/>
                  <a:pt x="40619" y="38961"/>
                  <a:pt x="41233" y="38659"/>
                </a:cubicBezTo>
                <a:cubicBezTo>
                  <a:pt x="42104" y="38230"/>
                  <a:pt x="42841" y="37633"/>
                  <a:pt x="43531" y="36968"/>
                </a:cubicBezTo>
                <a:cubicBezTo>
                  <a:pt x="43625" y="36875"/>
                  <a:pt x="43708" y="36772"/>
                  <a:pt x="43777" y="36660"/>
                </a:cubicBezTo>
                <a:cubicBezTo>
                  <a:pt x="44175" y="36011"/>
                  <a:pt x="44902" y="35632"/>
                  <a:pt x="45207" y="34907"/>
                </a:cubicBezTo>
                <a:cubicBezTo>
                  <a:pt x="45297" y="34697"/>
                  <a:pt x="45355" y="34464"/>
                  <a:pt x="45487" y="34285"/>
                </a:cubicBezTo>
                <a:cubicBezTo>
                  <a:pt x="45612" y="34116"/>
                  <a:pt x="45912" y="34035"/>
                  <a:pt x="45966" y="33863"/>
                </a:cubicBezTo>
                <a:cubicBezTo>
                  <a:pt x="46247" y="32964"/>
                  <a:pt x="46887" y="32244"/>
                  <a:pt x="47062" y="31267"/>
                </a:cubicBezTo>
                <a:cubicBezTo>
                  <a:pt x="47216" y="30408"/>
                  <a:pt x="47445" y="29545"/>
                  <a:pt x="47614" y="28684"/>
                </a:cubicBezTo>
                <a:cubicBezTo>
                  <a:pt x="47760" y="27952"/>
                  <a:pt x="47567" y="27184"/>
                  <a:pt x="47738" y="26433"/>
                </a:cubicBezTo>
                <a:cubicBezTo>
                  <a:pt x="47829" y="26033"/>
                  <a:pt x="47865" y="25605"/>
                  <a:pt x="47673" y="25184"/>
                </a:cubicBezTo>
                <a:cubicBezTo>
                  <a:pt x="47603" y="25034"/>
                  <a:pt x="47735" y="24789"/>
                  <a:pt x="47772" y="24609"/>
                </a:cubicBezTo>
                <a:lnTo>
                  <a:pt x="47507" y="24355"/>
                </a:lnTo>
                <a:cubicBezTo>
                  <a:pt x="47568" y="23992"/>
                  <a:pt x="47767" y="23599"/>
                  <a:pt x="47645" y="23402"/>
                </a:cubicBezTo>
                <a:cubicBezTo>
                  <a:pt x="47231" y="22734"/>
                  <a:pt x="47398" y="21893"/>
                  <a:pt x="46917" y="21260"/>
                </a:cubicBezTo>
                <a:cubicBezTo>
                  <a:pt x="46718" y="20996"/>
                  <a:pt x="47202" y="21082"/>
                  <a:pt x="47153" y="20811"/>
                </a:cubicBezTo>
                <a:cubicBezTo>
                  <a:pt x="46723" y="20621"/>
                  <a:pt x="46567" y="20218"/>
                  <a:pt x="46502" y="19733"/>
                </a:cubicBezTo>
                <a:cubicBezTo>
                  <a:pt x="46427" y="19172"/>
                  <a:pt x="46300" y="18644"/>
                  <a:pt x="45827" y="18215"/>
                </a:cubicBezTo>
                <a:cubicBezTo>
                  <a:pt x="45557" y="17969"/>
                  <a:pt x="45464" y="17522"/>
                  <a:pt x="45306" y="17159"/>
                </a:cubicBezTo>
                <a:cubicBezTo>
                  <a:pt x="45217" y="16951"/>
                  <a:pt x="45212" y="16688"/>
                  <a:pt x="45079" y="16523"/>
                </a:cubicBezTo>
                <a:cubicBezTo>
                  <a:pt x="44693" y="16040"/>
                  <a:pt x="44254" y="15601"/>
                  <a:pt x="43851" y="15132"/>
                </a:cubicBezTo>
                <a:cubicBezTo>
                  <a:pt x="43484" y="14702"/>
                  <a:pt x="43126" y="14262"/>
                  <a:pt x="42787" y="13812"/>
                </a:cubicBezTo>
                <a:cubicBezTo>
                  <a:pt x="42594" y="13554"/>
                  <a:pt x="42386" y="13385"/>
                  <a:pt x="42072" y="13249"/>
                </a:cubicBezTo>
                <a:cubicBezTo>
                  <a:pt x="41679" y="13078"/>
                  <a:pt x="41257" y="12838"/>
                  <a:pt x="41100" y="12350"/>
                </a:cubicBezTo>
                <a:cubicBezTo>
                  <a:pt x="41064" y="12236"/>
                  <a:pt x="40937" y="12140"/>
                  <a:pt x="40832" y="12064"/>
                </a:cubicBezTo>
                <a:cubicBezTo>
                  <a:pt x="40420" y="11765"/>
                  <a:pt x="39755" y="11811"/>
                  <a:pt x="39603" y="11152"/>
                </a:cubicBezTo>
                <a:cubicBezTo>
                  <a:pt x="39597" y="11125"/>
                  <a:pt x="39446" y="11146"/>
                  <a:pt x="39370" y="11119"/>
                </a:cubicBezTo>
                <a:cubicBezTo>
                  <a:pt x="38897" y="10954"/>
                  <a:pt x="38388" y="10846"/>
                  <a:pt x="37962" y="10597"/>
                </a:cubicBezTo>
                <a:cubicBezTo>
                  <a:pt x="37155" y="10124"/>
                  <a:pt x="36324" y="9834"/>
                  <a:pt x="35389" y="9673"/>
                </a:cubicBezTo>
                <a:cubicBezTo>
                  <a:pt x="34181" y="9465"/>
                  <a:pt x="32971" y="9286"/>
                  <a:pt x="31759" y="9106"/>
                </a:cubicBezTo>
                <a:cubicBezTo>
                  <a:pt x="31467" y="9063"/>
                  <a:pt x="31185" y="8902"/>
                  <a:pt x="30916" y="8762"/>
                </a:cubicBezTo>
                <a:cubicBezTo>
                  <a:pt x="30554" y="8571"/>
                  <a:pt x="30551" y="8140"/>
                  <a:pt x="30354" y="7836"/>
                </a:cubicBezTo>
                <a:cubicBezTo>
                  <a:pt x="30139" y="7505"/>
                  <a:pt x="29690" y="7466"/>
                  <a:pt x="29516" y="7029"/>
                </a:cubicBezTo>
                <a:cubicBezTo>
                  <a:pt x="29279" y="6438"/>
                  <a:pt x="28889" y="5897"/>
                  <a:pt x="28516" y="5383"/>
                </a:cubicBezTo>
                <a:cubicBezTo>
                  <a:pt x="28202" y="4950"/>
                  <a:pt x="27841" y="4531"/>
                  <a:pt x="27490" y="4126"/>
                </a:cubicBezTo>
                <a:cubicBezTo>
                  <a:pt x="27133" y="3714"/>
                  <a:pt x="27023" y="3123"/>
                  <a:pt x="26501" y="2836"/>
                </a:cubicBezTo>
                <a:cubicBezTo>
                  <a:pt x="26375" y="2768"/>
                  <a:pt x="26338" y="2541"/>
                  <a:pt x="26255" y="2388"/>
                </a:cubicBezTo>
                <a:cubicBezTo>
                  <a:pt x="26190" y="2267"/>
                  <a:pt x="26135" y="2067"/>
                  <a:pt x="26044" y="2046"/>
                </a:cubicBezTo>
                <a:cubicBezTo>
                  <a:pt x="25719" y="1971"/>
                  <a:pt x="25732" y="1653"/>
                  <a:pt x="25564" y="1478"/>
                </a:cubicBezTo>
                <a:cubicBezTo>
                  <a:pt x="25405" y="1313"/>
                  <a:pt x="25007" y="1173"/>
                  <a:pt x="25024" y="1077"/>
                </a:cubicBezTo>
                <a:cubicBezTo>
                  <a:pt x="25101" y="632"/>
                  <a:pt x="24606" y="840"/>
                  <a:pt x="24571" y="630"/>
                </a:cubicBezTo>
                <a:cubicBezTo>
                  <a:pt x="24488" y="133"/>
                  <a:pt x="24123" y="62"/>
                  <a:pt x="2383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896;p32">
            <a:extLst>
              <a:ext uri="{FF2B5EF4-FFF2-40B4-BE49-F238E27FC236}">
                <a16:creationId xmlns:a16="http://schemas.microsoft.com/office/drawing/2014/main" id="{3089479D-BE8E-BAFF-E6FD-33E4977AAE6B}"/>
              </a:ext>
            </a:extLst>
          </p:cNvPr>
          <p:cNvSpPr txBox="1">
            <a:spLocks/>
          </p:cNvSpPr>
          <p:nvPr/>
        </p:nvSpPr>
        <p:spPr>
          <a:xfrm>
            <a:off x="11542061" y="4097941"/>
            <a:ext cx="2500350" cy="19614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600"/>
              </a:spcAft>
              <a:buFont typeface="Arial" pitchFamily="34" charset="0"/>
              <a:buNone/>
            </a:pPr>
            <a:r>
              <a:rPr lang="es-MX" sz="2800" b="1" dirty="0">
                <a:latin typeface="Ink Free" panose="03080402000500000000" pitchFamily="66" charset="0"/>
              </a:rPr>
              <a:t>¿Qué hace para hacer sentir bien a los demás?</a:t>
            </a:r>
          </a:p>
        </p:txBody>
      </p:sp>
    </p:spTree>
    <p:extLst>
      <p:ext uri="{BB962C8B-B14F-4D97-AF65-F5344CB8AC3E}">
        <p14:creationId xmlns:p14="http://schemas.microsoft.com/office/powerpoint/2010/main" val="2460137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962025"/>
            <a:ext cx="16230600" cy="177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E397C1"/>
                </a:solidFill>
                <a:latin typeface="Sergio Trendy"/>
              </a:rPr>
              <a:t>Juguemos!!!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6203" y="3429749"/>
            <a:ext cx="4378730" cy="92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7"/>
              </a:lnSpc>
            </a:pPr>
            <a:r>
              <a:rPr lang="en-US" sz="5555" dirty="0">
                <a:solidFill>
                  <a:srgbClr val="000000"/>
                </a:solidFill>
                <a:highlight>
                  <a:srgbClr val="FFFF00"/>
                </a:highlight>
                <a:latin typeface="Halley"/>
              </a:rPr>
              <a:t>ACTIVIDAD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8857" y="5212964"/>
            <a:ext cx="12913421" cy="157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 err="1">
                <a:solidFill>
                  <a:srgbClr val="000000"/>
                </a:solidFill>
                <a:latin typeface="Halley"/>
              </a:rPr>
              <a:t>Observa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las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imágenes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y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nombra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aquellas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que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comienzan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con la vocal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i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2050" name="Picture 2" descr="Enano Dibujos PNG transparente - StickPNG">
            <a:extLst>
              <a:ext uri="{FF2B5EF4-FFF2-40B4-BE49-F238E27FC236}">
                <a16:creationId xmlns:a16="http://schemas.microsoft.com/office/drawing/2014/main" id="{1C0BBA10-190A-84EA-9196-141C38CF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01" y="2194285"/>
            <a:ext cx="6280835" cy="65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guana Vectores, Iconos, Gráficos y Fondos para Descargar Gratis">
            <a:extLst>
              <a:ext uri="{FF2B5EF4-FFF2-40B4-BE49-F238E27FC236}">
                <a16:creationId xmlns:a16="http://schemas.microsoft.com/office/drawing/2014/main" id="{5A7D1ECC-EC2C-FD19-7C20-A7B161E1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270" y="3056751"/>
            <a:ext cx="6299672" cy="442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926528" y="1551979"/>
            <a:ext cx="7586776" cy="7586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3074" name="Picture 2" descr="Iglú Imágenes Vectoriales, Gráfico Vectorial de Iglú | Depositphotos">
            <a:extLst>
              <a:ext uri="{FF2B5EF4-FFF2-40B4-BE49-F238E27FC236}">
                <a16:creationId xmlns:a16="http://schemas.microsoft.com/office/drawing/2014/main" id="{B3417AD7-2E1B-6606-C72A-344C62C69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009" y="3228484"/>
            <a:ext cx="5625973" cy="41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83418" y="2009346"/>
            <a:ext cx="6319157" cy="6319157"/>
          </a:xfrm>
          <a:prstGeom prst="rect">
            <a:avLst/>
          </a:prstGeom>
        </p:spPr>
      </p:pic>
      <p:pic>
        <p:nvPicPr>
          <p:cNvPr id="3076" name="Picture 4" descr="Imágenes de Unicornio - Descarga gratuita en Freepik">
            <a:extLst>
              <a:ext uri="{FF2B5EF4-FFF2-40B4-BE49-F238E27FC236}">
                <a16:creationId xmlns:a16="http://schemas.microsoft.com/office/drawing/2014/main" id="{A5676143-E3CB-E118-5857-AEF391D6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968" y="2454546"/>
            <a:ext cx="5428756" cy="5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171</Words>
  <Application>Microsoft Macintosh PowerPoint</Application>
  <PresentationFormat>Personalizado</PresentationFormat>
  <Paragraphs>49</Paragraphs>
  <Slides>22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Bobby Jones Condensed Soft</vt:lpstr>
      <vt:lpstr>Ink Free</vt:lpstr>
      <vt:lpstr>Calibri</vt:lpstr>
      <vt:lpstr>Sergio Trendy</vt:lpstr>
      <vt:lpstr>Halley</vt:lpstr>
      <vt:lpstr>Ligada 2.1 (Adrian M. C.)</vt:lpstr>
      <vt:lpstr>Arial</vt:lpstr>
      <vt:lpstr>Comic Sans MS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VOCALES 1</dc:title>
  <cp:lastModifiedBy>Catalina Poblete Molina</cp:lastModifiedBy>
  <cp:revision>1</cp:revision>
  <dcterms:created xsi:type="dcterms:W3CDTF">2006-08-16T00:00:00Z</dcterms:created>
  <dcterms:modified xsi:type="dcterms:W3CDTF">2023-03-19T21:40:47Z</dcterms:modified>
  <dc:identifier>DAFcuxs9GX4</dc:identifier>
</cp:coreProperties>
</file>