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88" r:id="rId14"/>
    <p:sldId id="289" r:id="rId15"/>
    <p:sldId id="290" r:id="rId16"/>
    <p:sldId id="291" r:id="rId17"/>
    <p:sldId id="287" r:id="rId18"/>
    <p:sldId id="276" r:id="rId19"/>
    <p:sldId id="277" r:id="rId20"/>
    <p:sldId id="278" r:id="rId21"/>
    <p:sldId id="281" r:id="rId22"/>
    <p:sldId id="283" r:id="rId23"/>
  </p:sldIdLst>
  <p:sldSz cx="18288000" cy="10287000"/>
  <p:notesSz cx="6858000" cy="9144000"/>
  <p:embeddedFontLst>
    <p:embeddedFont>
      <p:font typeface="Bobby Jones Condensed Soft" pitchFamily="2" charset="77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Halley" pitchFamily="2" charset="77"/>
      <p:regular r:id="rId29"/>
    </p:embeddedFont>
    <p:embeddedFont>
      <p:font typeface="Sergio Trendy" pitchFamily="2" charset="77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D92D55-9CF1-884F-B6DD-B07F6300F434}" v="86" dt="2023-03-14T18:12:58.1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43" autoAdjust="0"/>
  </p:normalViewPr>
  <p:slideViewPr>
    <p:cSldViewPr>
      <p:cViewPr varScale="1">
        <p:scale>
          <a:sx n="60" d="100"/>
          <a:sy n="60" d="100"/>
        </p:scale>
        <p:origin x="200" y="4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talina Poblete Molina" userId="fbdbbb9ec3f13918" providerId="LiveId" clId="{CAF5B379-CA2C-7445-84DC-D03E20723248}"/>
    <pc:docChg chg="undo custSel addSld delSld modSld sldOrd">
      <pc:chgData name="Catalina Poblete Molina" userId="fbdbbb9ec3f13918" providerId="LiveId" clId="{CAF5B379-CA2C-7445-84DC-D03E20723248}" dt="2023-03-13T18:07:19.222" v="343" actId="313"/>
      <pc:docMkLst>
        <pc:docMk/>
      </pc:docMkLst>
      <pc:sldChg chg="modSp mod">
        <pc:chgData name="Catalina Poblete Molina" userId="fbdbbb9ec3f13918" providerId="LiveId" clId="{CAF5B379-CA2C-7445-84DC-D03E20723248}" dt="2023-03-12T23:11:54.760" v="8" actId="1035"/>
        <pc:sldMkLst>
          <pc:docMk/>
          <pc:sldMk cId="0" sldId="256"/>
        </pc:sldMkLst>
        <pc:spChg chg="mod">
          <ac:chgData name="Catalina Poblete Molina" userId="fbdbbb9ec3f13918" providerId="LiveId" clId="{CAF5B379-CA2C-7445-84DC-D03E20723248}" dt="2023-03-12T23:11:54.760" v="8" actId="1035"/>
          <ac:spMkLst>
            <pc:docMk/>
            <pc:sldMk cId="0" sldId="256"/>
            <ac:spMk id="28" creationId="{00000000-0000-0000-0000-000000000000}"/>
          </ac:spMkLst>
        </pc:spChg>
      </pc:sldChg>
      <pc:sldChg chg="modSp mod">
        <pc:chgData name="Catalina Poblete Molina" userId="fbdbbb9ec3f13918" providerId="LiveId" clId="{CAF5B379-CA2C-7445-84DC-D03E20723248}" dt="2023-03-13T18:07:19.222" v="343" actId="313"/>
        <pc:sldMkLst>
          <pc:docMk/>
          <pc:sldMk cId="0" sldId="257"/>
        </pc:sldMkLst>
        <pc:spChg chg="mod">
          <ac:chgData name="Catalina Poblete Molina" userId="fbdbbb9ec3f13918" providerId="LiveId" clId="{CAF5B379-CA2C-7445-84DC-D03E20723248}" dt="2023-03-13T18:07:19.222" v="343" actId="313"/>
          <ac:spMkLst>
            <pc:docMk/>
            <pc:sldMk cId="0" sldId="257"/>
            <ac:spMk id="9" creationId="{00000000-0000-0000-0000-000000000000}"/>
          </ac:spMkLst>
        </pc:spChg>
      </pc:sldChg>
      <pc:sldChg chg="modSp mod">
        <pc:chgData name="Catalina Poblete Molina" userId="fbdbbb9ec3f13918" providerId="LiveId" clId="{CAF5B379-CA2C-7445-84DC-D03E20723248}" dt="2023-03-12T23:12:08.910" v="9" actId="13926"/>
        <pc:sldMkLst>
          <pc:docMk/>
          <pc:sldMk cId="0" sldId="262"/>
        </pc:sldMkLst>
        <pc:spChg chg="mod">
          <ac:chgData name="Catalina Poblete Molina" userId="fbdbbb9ec3f13918" providerId="LiveId" clId="{CAF5B379-CA2C-7445-84DC-D03E20723248}" dt="2023-03-12T23:12:08.910" v="9" actId="13926"/>
          <ac:spMkLst>
            <pc:docMk/>
            <pc:sldMk cId="0" sldId="262"/>
            <ac:spMk id="10" creationId="{00000000-0000-0000-0000-000000000000}"/>
          </ac:spMkLst>
        </pc:spChg>
      </pc:sldChg>
      <pc:sldChg chg="modAnim">
        <pc:chgData name="Catalina Poblete Molina" userId="fbdbbb9ec3f13918" providerId="LiveId" clId="{CAF5B379-CA2C-7445-84DC-D03E20723248}" dt="2023-03-12T23:12:20.195" v="10"/>
        <pc:sldMkLst>
          <pc:docMk/>
          <pc:sldMk cId="0" sldId="263"/>
        </pc:sldMkLst>
      </pc:sldChg>
      <pc:sldChg chg="modAnim">
        <pc:chgData name="Catalina Poblete Molina" userId="fbdbbb9ec3f13918" providerId="LiveId" clId="{CAF5B379-CA2C-7445-84DC-D03E20723248}" dt="2023-03-12T23:12:30.393" v="11"/>
        <pc:sldMkLst>
          <pc:docMk/>
          <pc:sldMk cId="0" sldId="264"/>
        </pc:sldMkLst>
      </pc:sldChg>
      <pc:sldChg chg="modAnim">
        <pc:chgData name="Catalina Poblete Molina" userId="fbdbbb9ec3f13918" providerId="LiveId" clId="{CAF5B379-CA2C-7445-84DC-D03E20723248}" dt="2023-03-12T23:12:33.610" v="12"/>
        <pc:sldMkLst>
          <pc:docMk/>
          <pc:sldMk cId="0" sldId="265"/>
        </pc:sldMkLst>
      </pc:sldChg>
      <pc:sldChg chg="modAnim">
        <pc:chgData name="Catalina Poblete Molina" userId="fbdbbb9ec3f13918" providerId="LiveId" clId="{CAF5B379-CA2C-7445-84DC-D03E20723248}" dt="2023-03-12T23:12:37.159" v="13"/>
        <pc:sldMkLst>
          <pc:docMk/>
          <pc:sldMk cId="0" sldId="266"/>
        </pc:sldMkLst>
      </pc:sldChg>
      <pc:sldChg chg="modAnim">
        <pc:chgData name="Catalina Poblete Molina" userId="fbdbbb9ec3f13918" providerId="LiveId" clId="{CAF5B379-CA2C-7445-84DC-D03E20723248}" dt="2023-03-12T23:12:39.921" v="14"/>
        <pc:sldMkLst>
          <pc:docMk/>
          <pc:sldMk cId="0" sldId="267"/>
        </pc:sldMkLst>
      </pc:sldChg>
      <pc:sldChg chg="modSp mod modAnim">
        <pc:chgData name="Catalina Poblete Molina" userId="fbdbbb9ec3f13918" providerId="LiveId" clId="{CAF5B379-CA2C-7445-84DC-D03E20723248}" dt="2023-03-12T23:12:56.237" v="17"/>
        <pc:sldMkLst>
          <pc:docMk/>
          <pc:sldMk cId="0" sldId="269"/>
        </pc:sldMkLst>
        <pc:spChg chg="mod">
          <ac:chgData name="Catalina Poblete Molina" userId="fbdbbb9ec3f13918" providerId="LiveId" clId="{CAF5B379-CA2C-7445-84DC-D03E20723248}" dt="2023-03-12T23:12:47.122" v="16" actId="1076"/>
          <ac:spMkLst>
            <pc:docMk/>
            <pc:sldMk cId="0" sldId="269"/>
            <ac:spMk id="14" creationId="{00000000-0000-0000-0000-000000000000}"/>
          </ac:spMkLst>
        </pc:spChg>
      </pc:sldChg>
      <pc:sldChg chg="modSp mod modAnim">
        <pc:chgData name="Catalina Poblete Molina" userId="fbdbbb9ec3f13918" providerId="LiveId" clId="{CAF5B379-CA2C-7445-84DC-D03E20723248}" dt="2023-03-12T23:13:07.109" v="20"/>
        <pc:sldMkLst>
          <pc:docMk/>
          <pc:sldMk cId="0" sldId="270"/>
        </pc:sldMkLst>
        <pc:spChg chg="mod">
          <ac:chgData name="Catalina Poblete Molina" userId="fbdbbb9ec3f13918" providerId="LiveId" clId="{CAF5B379-CA2C-7445-84DC-D03E20723248}" dt="2023-03-12T23:13:03.673" v="19" actId="1076"/>
          <ac:spMkLst>
            <pc:docMk/>
            <pc:sldMk cId="0" sldId="270"/>
            <ac:spMk id="14" creationId="{00000000-0000-0000-0000-000000000000}"/>
          </ac:spMkLst>
        </pc:spChg>
      </pc:sldChg>
      <pc:sldChg chg="modSp mod modAnim">
        <pc:chgData name="Catalina Poblete Molina" userId="fbdbbb9ec3f13918" providerId="LiveId" clId="{CAF5B379-CA2C-7445-84DC-D03E20723248}" dt="2023-03-12T23:13:16.227" v="22"/>
        <pc:sldMkLst>
          <pc:docMk/>
          <pc:sldMk cId="0" sldId="271"/>
        </pc:sldMkLst>
        <pc:spChg chg="mod">
          <ac:chgData name="Catalina Poblete Molina" userId="fbdbbb9ec3f13918" providerId="LiveId" clId="{CAF5B379-CA2C-7445-84DC-D03E20723248}" dt="2023-03-12T23:13:11.970" v="21" actId="14100"/>
          <ac:spMkLst>
            <pc:docMk/>
            <pc:sldMk cId="0" sldId="271"/>
            <ac:spMk id="14" creationId="{00000000-0000-0000-0000-000000000000}"/>
          </ac:spMkLst>
        </pc:spChg>
      </pc:sldChg>
      <pc:sldChg chg="modSp mod modAnim">
        <pc:chgData name="Catalina Poblete Molina" userId="fbdbbb9ec3f13918" providerId="LiveId" clId="{CAF5B379-CA2C-7445-84DC-D03E20723248}" dt="2023-03-12T23:13:22.770" v="24"/>
        <pc:sldMkLst>
          <pc:docMk/>
          <pc:sldMk cId="0" sldId="272"/>
        </pc:sldMkLst>
        <pc:spChg chg="mod">
          <ac:chgData name="Catalina Poblete Molina" userId="fbdbbb9ec3f13918" providerId="LiveId" clId="{CAF5B379-CA2C-7445-84DC-D03E20723248}" dt="2023-03-12T23:13:20.508" v="23" actId="14100"/>
          <ac:spMkLst>
            <pc:docMk/>
            <pc:sldMk cId="0" sldId="272"/>
            <ac:spMk id="14" creationId="{00000000-0000-0000-0000-000000000000}"/>
          </ac:spMkLst>
        </pc:spChg>
      </pc:sldChg>
      <pc:sldChg chg="modSp mod modAnim">
        <pc:chgData name="Catalina Poblete Molina" userId="fbdbbb9ec3f13918" providerId="LiveId" clId="{CAF5B379-CA2C-7445-84DC-D03E20723248}" dt="2023-03-12T23:13:29.426" v="26"/>
        <pc:sldMkLst>
          <pc:docMk/>
          <pc:sldMk cId="0" sldId="273"/>
        </pc:sldMkLst>
        <pc:spChg chg="mod">
          <ac:chgData name="Catalina Poblete Molina" userId="fbdbbb9ec3f13918" providerId="LiveId" clId="{CAF5B379-CA2C-7445-84DC-D03E20723248}" dt="2023-03-12T23:13:26.336" v="25" actId="14100"/>
          <ac:spMkLst>
            <pc:docMk/>
            <pc:sldMk cId="0" sldId="273"/>
            <ac:spMk id="14" creationId="{00000000-0000-0000-0000-000000000000}"/>
          </ac:spMkLst>
        </pc:spChg>
      </pc:sldChg>
      <pc:sldChg chg="modSp mod">
        <pc:chgData name="Catalina Poblete Molina" userId="fbdbbb9ec3f13918" providerId="LiveId" clId="{CAF5B379-CA2C-7445-84DC-D03E20723248}" dt="2023-03-12T23:13:42.553" v="29" actId="13926"/>
        <pc:sldMkLst>
          <pc:docMk/>
          <pc:sldMk cId="0" sldId="274"/>
        </pc:sldMkLst>
        <pc:spChg chg="mod">
          <ac:chgData name="Catalina Poblete Molina" userId="fbdbbb9ec3f13918" providerId="LiveId" clId="{CAF5B379-CA2C-7445-84DC-D03E20723248}" dt="2023-03-12T23:13:42.553" v="29" actId="13926"/>
          <ac:spMkLst>
            <pc:docMk/>
            <pc:sldMk cId="0" sldId="274"/>
            <ac:spMk id="10" creationId="{00000000-0000-0000-0000-000000000000}"/>
          </ac:spMkLst>
        </pc:spChg>
      </pc:sldChg>
      <pc:sldChg chg="modAnim">
        <pc:chgData name="Catalina Poblete Molina" userId="fbdbbb9ec3f13918" providerId="LiveId" clId="{CAF5B379-CA2C-7445-84DC-D03E20723248}" dt="2023-03-12T23:13:57.103" v="32"/>
        <pc:sldMkLst>
          <pc:docMk/>
          <pc:sldMk cId="0" sldId="275"/>
        </pc:sldMkLst>
      </pc:sldChg>
      <pc:sldChg chg="modAnim">
        <pc:chgData name="Catalina Poblete Molina" userId="fbdbbb9ec3f13918" providerId="LiveId" clId="{CAF5B379-CA2C-7445-84DC-D03E20723248}" dt="2023-03-12T23:14:03.408" v="33"/>
        <pc:sldMkLst>
          <pc:docMk/>
          <pc:sldMk cId="0" sldId="276"/>
        </pc:sldMkLst>
      </pc:sldChg>
      <pc:sldChg chg="modAnim">
        <pc:chgData name="Catalina Poblete Molina" userId="fbdbbb9ec3f13918" providerId="LiveId" clId="{CAF5B379-CA2C-7445-84DC-D03E20723248}" dt="2023-03-12T23:14:07.324" v="34"/>
        <pc:sldMkLst>
          <pc:docMk/>
          <pc:sldMk cId="0" sldId="277"/>
        </pc:sldMkLst>
      </pc:sldChg>
      <pc:sldChg chg="modAnim">
        <pc:chgData name="Catalina Poblete Molina" userId="fbdbbb9ec3f13918" providerId="LiveId" clId="{CAF5B379-CA2C-7445-84DC-D03E20723248}" dt="2023-03-12T23:14:10.019" v="35"/>
        <pc:sldMkLst>
          <pc:docMk/>
          <pc:sldMk cId="0" sldId="278"/>
        </pc:sldMkLst>
      </pc:sldChg>
      <pc:sldChg chg="modAnim">
        <pc:chgData name="Catalina Poblete Molina" userId="fbdbbb9ec3f13918" providerId="LiveId" clId="{CAF5B379-CA2C-7445-84DC-D03E20723248}" dt="2023-03-12T23:14:13.142" v="36"/>
        <pc:sldMkLst>
          <pc:docMk/>
          <pc:sldMk cId="0" sldId="279"/>
        </pc:sldMkLst>
      </pc:sldChg>
      <pc:sldChg chg="modAnim">
        <pc:chgData name="Catalina Poblete Molina" userId="fbdbbb9ec3f13918" providerId="LiveId" clId="{CAF5B379-CA2C-7445-84DC-D03E20723248}" dt="2023-03-12T23:14:15.841" v="37"/>
        <pc:sldMkLst>
          <pc:docMk/>
          <pc:sldMk cId="0" sldId="280"/>
        </pc:sldMkLst>
      </pc:sldChg>
      <pc:sldChg chg="addSp delSp modSp mod addAnim delAnim modAnim">
        <pc:chgData name="Catalina Poblete Molina" userId="fbdbbb9ec3f13918" providerId="LiveId" clId="{CAF5B379-CA2C-7445-84DC-D03E20723248}" dt="2023-03-12T23:19:53.364" v="166" actId="1076"/>
        <pc:sldMkLst>
          <pc:docMk/>
          <pc:sldMk cId="0" sldId="282"/>
        </pc:sldMkLst>
        <pc:spChg chg="mod">
          <ac:chgData name="Catalina Poblete Molina" userId="fbdbbb9ec3f13918" providerId="LiveId" clId="{CAF5B379-CA2C-7445-84DC-D03E20723248}" dt="2023-03-12T23:18:41.675" v="144" actId="1076"/>
          <ac:spMkLst>
            <pc:docMk/>
            <pc:sldMk cId="0" sldId="282"/>
            <ac:spMk id="5" creationId="{00000000-0000-0000-0000-000000000000}"/>
          </ac:spMkLst>
        </pc:spChg>
        <pc:spChg chg="del">
          <ac:chgData name="Catalina Poblete Molina" userId="fbdbbb9ec3f13918" providerId="LiveId" clId="{CAF5B379-CA2C-7445-84DC-D03E20723248}" dt="2023-03-12T23:14:53.522" v="81" actId="478"/>
          <ac:spMkLst>
            <pc:docMk/>
            <pc:sldMk cId="0" sldId="282"/>
            <ac:spMk id="14" creationId="{00000000-0000-0000-0000-000000000000}"/>
          </ac:spMkLst>
        </pc:spChg>
        <pc:spChg chg="del">
          <ac:chgData name="Catalina Poblete Molina" userId="fbdbbb9ec3f13918" providerId="LiveId" clId="{CAF5B379-CA2C-7445-84DC-D03E20723248}" dt="2023-03-12T23:14:40.451" v="74" actId="478"/>
          <ac:spMkLst>
            <pc:docMk/>
            <pc:sldMk cId="0" sldId="282"/>
            <ac:spMk id="15" creationId="{00000000-0000-0000-0000-000000000000}"/>
          </ac:spMkLst>
        </pc:spChg>
        <pc:spChg chg="del">
          <ac:chgData name="Catalina Poblete Molina" userId="fbdbbb9ec3f13918" providerId="LiveId" clId="{CAF5B379-CA2C-7445-84DC-D03E20723248}" dt="2023-03-12T23:14:44.273" v="75" actId="478"/>
          <ac:spMkLst>
            <pc:docMk/>
            <pc:sldMk cId="0" sldId="282"/>
            <ac:spMk id="16" creationId="{00000000-0000-0000-0000-000000000000}"/>
          </ac:spMkLst>
        </pc:spChg>
        <pc:spChg chg="del">
          <ac:chgData name="Catalina Poblete Molina" userId="fbdbbb9ec3f13918" providerId="LiveId" clId="{CAF5B379-CA2C-7445-84DC-D03E20723248}" dt="2023-03-12T23:14:47.806" v="77" actId="478"/>
          <ac:spMkLst>
            <pc:docMk/>
            <pc:sldMk cId="0" sldId="282"/>
            <ac:spMk id="17" creationId="{00000000-0000-0000-0000-000000000000}"/>
          </ac:spMkLst>
        </pc:spChg>
        <pc:spChg chg="del">
          <ac:chgData name="Catalina Poblete Molina" userId="fbdbbb9ec3f13918" providerId="LiveId" clId="{CAF5B379-CA2C-7445-84DC-D03E20723248}" dt="2023-03-12T23:14:46.088" v="76" actId="478"/>
          <ac:spMkLst>
            <pc:docMk/>
            <pc:sldMk cId="0" sldId="282"/>
            <ac:spMk id="18" creationId="{00000000-0000-0000-0000-000000000000}"/>
          </ac:spMkLst>
        </pc:spChg>
        <pc:spChg chg="del">
          <ac:chgData name="Catalina Poblete Molina" userId="fbdbbb9ec3f13918" providerId="LiveId" clId="{CAF5B379-CA2C-7445-84DC-D03E20723248}" dt="2023-03-12T23:14:49.389" v="78" actId="478"/>
          <ac:spMkLst>
            <pc:docMk/>
            <pc:sldMk cId="0" sldId="282"/>
            <ac:spMk id="19" creationId="{00000000-0000-0000-0000-000000000000}"/>
          </ac:spMkLst>
        </pc:spChg>
        <pc:spChg chg="add del mod">
          <ac:chgData name="Catalina Poblete Molina" userId="fbdbbb9ec3f13918" providerId="LiveId" clId="{CAF5B379-CA2C-7445-84DC-D03E20723248}" dt="2023-03-12T23:17:21.373" v="105" actId="478"/>
          <ac:spMkLst>
            <pc:docMk/>
            <pc:sldMk cId="0" sldId="282"/>
            <ac:spMk id="22" creationId="{00F8CB3F-F9A9-1923-DCE4-9E23D7298F93}"/>
          </ac:spMkLst>
        </pc:spChg>
        <pc:spChg chg="add del mod">
          <ac:chgData name="Catalina Poblete Molina" userId="fbdbbb9ec3f13918" providerId="LiveId" clId="{CAF5B379-CA2C-7445-84DC-D03E20723248}" dt="2023-03-12T23:18:27.612" v="139"/>
          <ac:spMkLst>
            <pc:docMk/>
            <pc:sldMk cId="0" sldId="282"/>
            <ac:spMk id="25" creationId="{AD3DCA9C-8AA0-E867-C9AE-CB5A1310AEC0}"/>
          </ac:spMkLst>
        </pc:spChg>
        <pc:spChg chg="add del mod">
          <ac:chgData name="Catalina Poblete Molina" userId="fbdbbb9ec3f13918" providerId="LiveId" clId="{CAF5B379-CA2C-7445-84DC-D03E20723248}" dt="2023-03-12T23:19:32.277" v="163"/>
          <ac:spMkLst>
            <pc:docMk/>
            <pc:sldMk cId="0" sldId="282"/>
            <ac:spMk id="28" creationId="{690FCF08-8A58-58AB-1180-11F57355C0D9}"/>
          </ac:spMkLst>
        </pc:spChg>
        <pc:spChg chg="add mod">
          <ac:chgData name="Catalina Poblete Molina" userId="fbdbbb9ec3f13918" providerId="LiveId" clId="{CAF5B379-CA2C-7445-84DC-D03E20723248}" dt="2023-03-12T23:19:53.364" v="166" actId="1076"/>
          <ac:spMkLst>
            <pc:docMk/>
            <pc:sldMk cId="0" sldId="282"/>
            <ac:spMk id="31" creationId="{FB15B373-B214-B4AB-ED4E-7A8453E5891D}"/>
          </ac:spMkLst>
        </pc:spChg>
        <pc:grpChg chg="del mod">
          <ac:chgData name="Catalina Poblete Molina" userId="fbdbbb9ec3f13918" providerId="LiveId" clId="{CAF5B379-CA2C-7445-84DC-D03E20723248}" dt="2023-03-12T23:18:33.332" v="142" actId="478"/>
          <ac:grpSpMkLst>
            <pc:docMk/>
            <pc:sldMk cId="0" sldId="282"/>
            <ac:grpSpMk id="2" creationId="{00000000-0000-0000-0000-000000000000}"/>
          </ac:grpSpMkLst>
        </pc:grpChg>
        <pc:picChg chg="del">
          <ac:chgData name="Catalina Poblete Molina" userId="fbdbbb9ec3f13918" providerId="LiveId" clId="{CAF5B379-CA2C-7445-84DC-D03E20723248}" dt="2023-03-12T23:18:44.313" v="147" actId="478"/>
          <ac:picMkLst>
            <pc:docMk/>
            <pc:sldMk cId="0" sldId="282"/>
            <ac:picMk id="6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18:44.313" v="147" actId="478"/>
          <ac:picMkLst>
            <pc:docMk/>
            <pc:sldMk cId="0" sldId="282"/>
            <ac:picMk id="7" creationId="{00000000-0000-0000-0000-000000000000}"/>
          </ac:picMkLst>
        </pc:picChg>
        <pc:picChg chg="del mod">
          <ac:chgData name="Catalina Poblete Molina" userId="fbdbbb9ec3f13918" providerId="LiveId" clId="{CAF5B379-CA2C-7445-84DC-D03E20723248}" dt="2023-03-12T23:18:42.710" v="146" actId="478"/>
          <ac:picMkLst>
            <pc:docMk/>
            <pc:sldMk cId="0" sldId="282"/>
            <ac:picMk id="8" creationId="{00000000-0000-0000-0000-000000000000}"/>
          </ac:picMkLst>
        </pc:picChg>
        <pc:picChg chg="add del mod">
          <ac:chgData name="Catalina Poblete Molina" userId="fbdbbb9ec3f13918" providerId="LiveId" clId="{CAF5B379-CA2C-7445-84DC-D03E20723248}" dt="2023-03-12T23:18:31.036" v="141" actId="478"/>
          <ac:picMkLst>
            <pc:docMk/>
            <pc:sldMk cId="0" sldId="282"/>
            <ac:picMk id="10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18:29.676" v="140" actId="478"/>
          <ac:picMkLst>
            <pc:docMk/>
            <pc:sldMk cId="0" sldId="282"/>
            <ac:picMk id="11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14:50.129" v="79" actId="478"/>
          <ac:picMkLst>
            <pc:docMk/>
            <pc:sldMk cId="0" sldId="282"/>
            <ac:picMk id="12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14:50.719" v="80" actId="478"/>
          <ac:picMkLst>
            <pc:docMk/>
            <pc:sldMk cId="0" sldId="282"/>
            <ac:picMk id="13" creationId="{00000000-0000-0000-0000-000000000000}"/>
          </ac:picMkLst>
        </pc:picChg>
        <pc:picChg chg="add del mod">
          <ac:chgData name="Catalina Poblete Molina" userId="fbdbbb9ec3f13918" providerId="LiveId" clId="{CAF5B379-CA2C-7445-84DC-D03E20723248}" dt="2023-03-12T23:17:11.090" v="100" actId="478"/>
          <ac:picMkLst>
            <pc:docMk/>
            <pc:sldMk cId="0" sldId="282"/>
            <ac:picMk id="20" creationId="{BD082874-B1DF-77EF-52D9-3867B7D78388}"/>
          </ac:picMkLst>
        </pc:picChg>
        <pc:picChg chg="add del mod">
          <ac:chgData name="Catalina Poblete Molina" userId="fbdbbb9ec3f13918" providerId="LiveId" clId="{CAF5B379-CA2C-7445-84DC-D03E20723248}" dt="2023-03-12T23:17:12.299" v="101" actId="478"/>
          <ac:picMkLst>
            <pc:docMk/>
            <pc:sldMk cId="0" sldId="282"/>
            <ac:picMk id="21" creationId="{8C8D5C96-A75B-F7D4-3FB5-012187BFF34D}"/>
          </ac:picMkLst>
        </pc:picChg>
        <pc:picChg chg="add del mod">
          <ac:chgData name="Catalina Poblete Molina" userId="fbdbbb9ec3f13918" providerId="LiveId" clId="{CAF5B379-CA2C-7445-84DC-D03E20723248}" dt="2023-03-12T23:18:27.612" v="139"/>
          <ac:picMkLst>
            <pc:docMk/>
            <pc:sldMk cId="0" sldId="282"/>
            <ac:picMk id="23" creationId="{6C86CA00-18B7-C854-614C-538A4B5139B9}"/>
          </ac:picMkLst>
        </pc:picChg>
        <pc:picChg chg="add del mod">
          <ac:chgData name="Catalina Poblete Molina" userId="fbdbbb9ec3f13918" providerId="LiveId" clId="{CAF5B379-CA2C-7445-84DC-D03E20723248}" dt="2023-03-12T23:18:27.612" v="139"/>
          <ac:picMkLst>
            <pc:docMk/>
            <pc:sldMk cId="0" sldId="282"/>
            <ac:picMk id="24" creationId="{C75FE764-3A3D-00CC-DA95-EFA453089B4E}"/>
          </ac:picMkLst>
        </pc:picChg>
        <pc:picChg chg="add del mod">
          <ac:chgData name="Catalina Poblete Molina" userId="fbdbbb9ec3f13918" providerId="LiveId" clId="{CAF5B379-CA2C-7445-84DC-D03E20723248}" dt="2023-03-12T23:19:32.277" v="163"/>
          <ac:picMkLst>
            <pc:docMk/>
            <pc:sldMk cId="0" sldId="282"/>
            <ac:picMk id="26" creationId="{D63B3C6D-F7CF-6DCF-1F88-69427A99BBAD}"/>
          </ac:picMkLst>
        </pc:picChg>
        <pc:picChg chg="add del mod">
          <ac:chgData name="Catalina Poblete Molina" userId="fbdbbb9ec3f13918" providerId="LiveId" clId="{CAF5B379-CA2C-7445-84DC-D03E20723248}" dt="2023-03-12T23:19:32.277" v="163"/>
          <ac:picMkLst>
            <pc:docMk/>
            <pc:sldMk cId="0" sldId="282"/>
            <ac:picMk id="27" creationId="{9DBC544A-F4CE-D330-59CB-70C8FA038D0E}"/>
          </ac:picMkLst>
        </pc:picChg>
        <pc:picChg chg="add mod">
          <ac:chgData name="Catalina Poblete Molina" userId="fbdbbb9ec3f13918" providerId="LiveId" clId="{CAF5B379-CA2C-7445-84DC-D03E20723248}" dt="2023-03-12T23:19:53.364" v="166" actId="1076"/>
          <ac:picMkLst>
            <pc:docMk/>
            <pc:sldMk cId="0" sldId="282"/>
            <ac:picMk id="29" creationId="{CCD2774C-B229-46F1-687F-A125F3A3B83D}"/>
          </ac:picMkLst>
        </pc:picChg>
        <pc:picChg chg="add mod">
          <ac:chgData name="Catalina Poblete Molina" userId="fbdbbb9ec3f13918" providerId="LiveId" clId="{CAF5B379-CA2C-7445-84DC-D03E20723248}" dt="2023-03-12T23:19:53.364" v="166" actId="1076"/>
          <ac:picMkLst>
            <pc:docMk/>
            <pc:sldMk cId="0" sldId="282"/>
            <ac:picMk id="30" creationId="{DFED79F9-75AE-F519-81C6-C82AA7DCA9FC}"/>
          </ac:picMkLst>
        </pc:picChg>
      </pc:sldChg>
      <pc:sldChg chg="addSp delSp modSp mod">
        <pc:chgData name="Catalina Poblete Molina" userId="fbdbbb9ec3f13918" providerId="LiveId" clId="{CAF5B379-CA2C-7445-84DC-D03E20723248}" dt="2023-03-12T23:23:44.472" v="340" actId="1076"/>
        <pc:sldMkLst>
          <pc:docMk/>
          <pc:sldMk cId="0" sldId="283"/>
        </pc:sldMkLst>
        <pc:spChg chg="mod">
          <ac:chgData name="Catalina Poblete Molina" userId="fbdbbb9ec3f13918" providerId="LiveId" clId="{CAF5B379-CA2C-7445-84DC-D03E20723248}" dt="2023-03-12T23:22:55.815" v="256" actId="20577"/>
          <ac:spMkLst>
            <pc:docMk/>
            <pc:sldMk cId="0" sldId="283"/>
            <ac:spMk id="2" creationId="{00000000-0000-0000-0000-000000000000}"/>
          </ac:spMkLst>
        </pc:spChg>
        <pc:spChg chg="add mod">
          <ac:chgData name="Catalina Poblete Molina" userId="fbdbbb9ec3f13918" providerId="LiveId" clId="{CAF5B379-CA2C-7445-84DC-D03E20723248}" dt="2023-03-12T23:23:38.349" v="338" actId="20577"/>
          <ac:spMkLst>
            <pc:docMk/>
            <pc:sldMk cId="0" sldId="283"/>
            <ac:spMk id="22" creationId="{A9C25FCA-F1D1-E9CB-1FE9-8FA72FBFE2EA}"/>
          </ac:spMkLst>
        </pc:spChg>
        <pc:picChg chg="mod">
          <ac:chgData name="Catalina Poblete Molina" userId="fbdbbb9ec3f13918" providerId="LiveId" clId="{CAF5B379-CA2C-7445-84DC-D03E20723248}" dt="2023-03-12T23:23:44.472" v="340" actId="1076"/>
          <ac:picMkLst>
            <pc:docMk/>
            <pc:sldMk cId="0" sldId="283"/>
            <ac:picMk id="3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2.205" v="258" actId="478"/>
          <ac:picMkLst>
            <pc:docMk/>
            <pc:sldMk cId="0" sldId="283"/>
            <ac:picMk id="4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2.205" v="258" actId="478"/>
          <ac:picMkLst>
            <pc:docMk/>
            <pc:sldMk cId="0" sldId="283"/>
            <ac:picMk id="5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3.707" v="259" actId="478"/>
          <ac:picMkLst>
            <pc:docMk/>
            <pc:sldMk cId="0" sldId="283"/>
            <ac:picMk id="6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5.119" v="261" actId="478"/>
          <ac:picMkLst>
            <pc:docMk/>
            <pc:sldMk cId="0" sldId="283"/>
            <ac:picMk id="7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4.611" v="260" actId="478"/>
          <ac:picMkLst>
            <pc:docMk/>
            <pc:sldMk cId="0" sldId="283"/>
            <ac:picMk id="8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5.979" v="262" actId="478"/>
          <ac:picMkLst>
            <pc:docMk/>
            <pc:sldMk cId="0" sldId="283"/>
            <ac:picMk id="9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0.191" v="257" actId="478"/>
          <ac:picMkLst>
            <pc:docMk/>
            <pc:sldMk cId="0" sldId="283"/>
            <ac:picMk id="10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0.191" v="257" actId="478"/>
          <ac:picMkLst>
            <pc:docMk/>
            <pc:sldMk cId="0" sldId="283"/>
            <ac:picMk id="11" creationId="{00000000-0000-0000-0000-000000000000}"/>
          </ac:picMkLst>
        </pc:picChg>
        <pc:picChg chg="mod">
          <ac:chgData name="Catalina Poblete Molina" userId="fbdbbb9ec3f13918" providerId="LiveId" clId="{CAF5B379-CA2C-7445-84DC-D03E20723248}" dt="2023-03-12T23:23:08.658" v="263" actId="1076"/>
          <ac:picMkLst>
            <pc:docMk/>
            <pc:sldMk cId="0" sldId="283"/>
            <ac:picMk id="12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0.191" v="257" actId="478"/>
          <ac:picMkLst>
            <pc:docMk/>
            <pc:sldMk cId="0" sldId="283"/>
            <ac:picMk id="13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0.191" v="257" actId="478"/>
          <ac:picMkLst>
            <pc:docMk/>
            <pc:sldMk cId="0" sldId="283"/>
            <ac:picMk id="14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0.191" v="257" actId="478"/>
          <ac:picMkLst>
            <pc:docMk/>
            <pc:sldMk cId="0" sldId="283"/>
            <ac:picMk id="15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0.191" v="257" actId="478"/>
          <ac:picMkLst>
            <pc:docMk/>
            <pc:sldMk cId="0" sldId="283"/>
            <ac:picMk id="16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0.191" v="257" actId="478"/>
          <ac:picMkLst>
            <pc:docMk/>
            <pc:sldMk cId="0" sldId="283"/>
            <ac:picMk id="17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0.191" v="257" actId="478"/>
          <ac:picMkLst>
            <pc:docMk/>
            <pc:sldMk cId="0" sldId="283"/>
            <ac:picMk id="18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0.191" v="257" actId="478"/>
          <ac:picMkLst>
            <pc:docMk/>
            <pc:sldMk cId="0" sldId="283"/>
            <ac:picMk id="19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0.191" v="257" actId="478"/>
          <ac:picMkLst>
            <pc:docMk/>
            <pc:sldMk cId="0" sldId="283"/>
            <ac:picMk id="20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0.191" v="257" actId="478"/>
          <ac:picMkLst>
            <pc:docMk/>
            <pc:sldMk cId="0" sldId="283"/>
            <ac:picMk id="21" creationId="{00000000-0000-0000-0000-000000000000}"/>
          </ac:picMkLst>
        </pc:picChg>
      </pc:sldChg>
      <pc:sldChg chg="addSp delSp modSp add del mod delAnim">
        <pc:chgData name="Catalina Poblete Molina" userId="fbdbbb9ec3f13918" providerId="LiveId" clId="{CAF5B379-CA2C-7445-84DC-D03E20723248}" dt="2023-03-12T23:19:58.320" v="168" actId="2696"/>
        <pc:sldMkLst>
          <pc:docMk/>
          <pc:sldMk cId="3842536222" sldId="285"/>
        </pc:sldMkLst>
        <pc:spChg chg="add del mod">
          <ac:chgData name="Catalina Poblete Molina" userId="fbdbbb9ec3f13918" providerId="LiveId" clId="{CAF5B379-CA2C-7445-84DC-D03E20723248}" dt="2023-03-12T23:19:03.812" v="151"/>
          <ac:spMkLst>
            <pc:docMk/>
            <pc:sldMk cId="3842536222" sldId="285"/>
            <ac:spMk id="2" creationId="{2E5B0F92-1F3B-0F68-1A88-A9EC18D245E6}"/>
          </ac:spMkLst>
        </pc:spChg>
        <pc:spChg chg="del">
          <ac:chgData name="Catalina Poblete Molina" userId="fbdbbb9ec3f13918" providerId="LiveId" clId="{CAF5B379-CA2C-7445-84DC-D03E20723248}" dt="2023-03-12T23:19:48.104" v="164" actId="21"/>
          <ac:spMkLst>
            <pc:docMk/>
            <pc:sldMk cId="3842536222" sldId="285"/>
            <ac:spMk id="19" creationId="{28E2E771-5DC4-474D-B115-7285C0FC6344}"/>
          </ac:spMkLst>
        </pc:spChg>
        <pc:picChg chg="del">
          <ac:chgData name="Catalina Poblete Molina" userId="fbdbbb9ec3f13918" providerId="LiveId" clId="{CAF5B379-CA2C-7445-84DC-D03E20723248}" dt="2023-03-12T23:19:48.104" v="164" actId="21"/>
          <ac:picMkLst>
            <pc:docMk/>
            <pc:sldMk cId="3842536222" sldId="285"/>
            <ac:picMk id="8" creationId="{DDECE5D3-3D47-42C6-B8BB-A53744E39001}"/>
          </ac:picMkLst>
        </pc:picChg>
        <pc:picChg chg="del">
          <ac:chgData name="Catalina Poblete Molina" userId="fbdbbb9ec3f13918" providerId="LiveId" clId="{CAF5B379-CA2C-7445-84DC-D03E20723248}" dt="2023-03-12T23:19:48.104" v="164" actId="21"/>
          <ac:picMkLst>
            <pc:docMk/>
            <pc:sldMk cId="3842536222" sldId="285"/>
            <ac:picMk id="9" creationId="{82CA1420-9178-48F7-859F-86E21E66C18B}"/>
          </ac:picMkLst>
        </pc:picChg>
      </pc:sldChg>
      <pc:sldChg chg="addSp delSp modSp add mod ord delAnim modAnim">
        <pc:chgData name="Catalina Poblete Molina" userId="fbdbbb9ec3f13918" providerId="LiveId" clId="{CAF5B379-CA2C-7445-84DC-D03E20723248}" dt="2023-03-12T23:21:11.724" v="187" actId="20578"/>
        <pc:sldMkLst>
          <pc:docMk/>
          <pc:sldMk cId="4203427871" sldId="286"/>
        </pc:sldMkLst>
        <pc:spChg chg="add mod">
          <ac:chgData name="Catalina Poblete Molina" userId="fbdbbb9ec3f13918" providerId="LiveId" clId="{CAF5B379-CA2C-7445-84DC-D03E20723248}" dt="2023-03-12T23:20:31.463" v="175" actId="1076"/>
          <ac:spMkLst>
            <pc:docMk/>
            <pc:sldMk cId="4203427871" sldId="286"/>
            <ac:spMk id="4" creationId="{E63C60B9-0D9E-93AA-8943-2CC081E0DFA5}"/>
          </ac:spMkLst>
        </pc:spChg>
        <pc:spChg chg="del">
          <ac:chgData name="Catalina Poblete Molina" userId="fbdbbb9ec3f13918" providerId="LiveId" clId="{CAF5B379-CA2C-7445-84DC-D03E20723248}" dt="2023-03-12T23:20:18.091" v="170" actId="478"/>
          <ac:spMkLst>
            <pc:docMk/>
            <pc:sldMk cId="4203427871" sldId="286"/>
            <ac:spMk id="31" creationId="{FB15B373-B214-B4AB-ED4E-7A8453E5891D}"/>
          </ac:spMkLst>
        </pc:spChg>
        <pc:picChg chg="add mod">
          <ac:chgData name="Catalina Poblete Molina" userId="fbdbbb9ec3f13918" providerId="LiveId" clId="{CAF5B379-CA2C-7445-84DC-D03E20723248}" dt="2023-03-12T23:20:31.463" v="175" actId="1076"/>
          <ac:picMkLst>
            <pc:docMk/>
            <pc:sldMk cId="4203427871" sldId="286"/>
            <ac:picMk id="2" creationId="{85512AB4-2DD7-B658-E083-46D2A5A7B9AB}"/>
          </ac:picMkLst>
        </pc:picChg>
        <pc:picChg chg="add mod">
          <ac:chgData name="Catalina Poblete Molina" userId="fbdbbb9ec3f13918" providerId="LiveId" clId="{CAF5B379-CA2C-7445-84DC-D03E20723248}" dt="2023-03-12T23:20:31.463" v="175" actId="1076"/>
          <ac:picMkLst>
            <pc:docMk/>
            <pc:sldMk cId="4203427871" sldId="286"/>
            <ac:picMk id="3" creationId="{D9224565-7980-5FEE-C9B2-DA0960F063BC}"/>
          </ac:picMkLst>
        </pc:picChg>
        <pc:picChg chg="del">
          <ac:chgData name="Catalina Poblete Molina" userId="fbdbbb9ec3f13918" providerId="LiveId" clId="{CAF5B379-CA2C-7445-84DC-D03E20723248}" dt="2023-03-12T23:20:19.429" v="171" actId="478"/>
          <ac:picMkLst>
            <pc:docMk/>
            <pc:sldMk cId="4203427871" sldId="286"/>
            <ac:picMk id="29" creationId="{CCD2774C-B229-46F1-687F-A125F3A3B83D}"/>
          </ac:picMkLst>
        </pc:picChg>
        <pc:picChg chg="del">
          <ac:chgData name="Catalina Poblete Molina" userId="fbdbbb9ec3f13918" providerId="LiveId" clId="{CAF5B379-CA2C-7445-84DC-D03E20723248}" dt="2023-03-12T23:20:18.091" v="170" actId="478"/>
          <ac:picMkLst>
            <pc:docMk/>
            <pc:sldMk cId="4203427871" sldId="286"/>
            <ac:picMk id="30" creationId="{DFED79F9-75AE-F519-81C6-C82AA7DCA9FC}"/>
          </ac:picMkLst>
        </pc:picChg>
      </pc:sldChg>
      <pc:sldChg chg="delSp add del mod delAnim">
        <pc:chgData name="Catalina Poblete Molina" userId="fbdbbb9ec3f13918" providerId="LiveId" clId="{CAF5B379-CA2C-7445-84DC-D03E20723248}" dt="2023-03-12T23:20:34.045" v="176" actId="2696"/>
        <pc:sldMkLst>
          <pc:docMk/>
          <pc:sldMk cId="2591187365" sldId="287"/>
        </pc:sldMkLst>
        <pc:grpChg chg="del">
          <ac:chgData name="Catalina Poblete Molina" userId="fbdbbb9ec3f13918" providerId="LiveId" clId="{CAF5B379-CA2C-7445-84DC-D03E20723248}" dt="2023-03-12T23:20:23.208" v="173" actId="478"/>
          <ac:grpSpMkLst>
            <pc:docMk/>
            <pc:sldMk cId="2591187365" sldId="287"/>
            <ac:grpSpMk id="4" creationId="{D8ACAEEB-D0C9-4B90-8776-E4081AABF896}"/>
          </ac:grpSpMkLst>
        </pc:grpChg>
        <pc:grpChg chg="del">
          <ac:chgData name="Catalina Poblete Molina" userId="fbdbbb9ec3f13918" providerId="LiveId" clId="{CAF5B379-CA2C-7445-84DC-D03E20723248}" dt="2023-03-12T23:20:22.038" v="172" actId="478"/>
          <ac:grpSpMkLst>
            <pc:docMk/>
            <pc:sldMk cId="2591187365" sldId="287"/>
            <ac:grpSpMk id="9" creationId="{DF70A6AF-FC23-4862-ACE7-9E100A416861}"/>
          </ac:grpSpMkLst>
        </pc:grpChg>
      </pc:sldChg>
      <pc:sldChg chg="addSp delSp modSp add mod ord">
        <pc:chgData name="Catalina Poblete Molina" userId="fbdbbb9ec3f13918" providerId="LiveId" clId="{CAF5B379-CA2C-7445-84DC-D03E20723248}" dt="2023-03-12T23:22:45.155" v="241" actId="1076"/>
        <pc:sldMkLst>
          <pc:docMk/>
          <pc:sldMk cId="3063367709" sldId="287"/>
        </pc:sldMkLst>
        <pc:spChg chg="mod">
          <ac:chgData name="Catalina Poblete Molina" userId="fbdbbb9ec3f13918" providerId="LiveId" clId="{CAF5B379-CA2C-7445-84DC-D03E20723248}" dt="2023-03-12T23:21:32.025" v="226" actId="20577"/>
          <ac:spMkLst>
            <pc:docMk/>
            <pc:sldMk cId="3063367709" sldId="287"/>
            <ac:spMk id="5" creationId="{00000000-0000-0000-0000-000000000000}"/>
          </ac:spMkLst>
        </pc:spChg>
        <pc:spChg chg="del mod">
          <ac:chgData name="Catalina Poblete Molina" userId="fbdbbb9ec3f13918" providerId="LiveId" clId="{CAF5B379-CA2C-7445-84DC-D03E20723248}" dt="2023-03-12T23:21:40.443" v="229" actId="478"/>
          <ac:spMkLst>
            <pc:docMk/>
            <pc:sldMk cId="3063367709" sldId="287"/>
            <ac:spMk id="13" creationId="{00000000-0000-0000-0000-000000000000}"/>
          </ac:spMkLst>
        </pc:spChg>
        <pc:spChg chg="del">
          <ac:chgData name="Catalina Poblete Molina" userId="fbdbbb9ec3f13918" providerId="LiveId" clId="{CAF5B379-CA2C-7445-84DC-D03E20723248}" dt="2023-03-12T23:21:44.991" v="230" actId="478"/>
          <ac:spMkLst>
            <pc:docMk/>
            <pc:sldMk cId="3063367709" sldId="287"/>
            <ac:spMk id="14" creationId="{00000000-0000-0000-0000-000000000000}"/>
          </ac:spMkLst>
        </pc:spChg>
        <pc:spChg chg="del">
          <ac:chgData name="Catalina Poblete Molina" userId="fbdbbb9ec3f13918" providerId="LiveId" clId="{CAF5B379-CA2C-7445-84DC-D03E20723248}" dt="2023-03-12T23:21:50.312" v="233" actId="478"/>
          <ac:spMkLst>
            <pc:docMk/>
            <pc:sldMk cId="3063367709" sldId="287"/>
            <ac:spMk id="15" creationId="{00000000-0000-0000-0000-000000000000}"/>
          </ac:spMkLst>
        </pc:spChg>
        <pc:spChg chg="del">
          <ac:chgData name="Catalina Poblete Molina" userId="fbdbbb9ec3f13918" providerId="LiveId" clId="{CAF5B379-CA2C-7445-84DC-D03E20723248}" dt="2023-03-12T23:21:52.624" v="235" actId="478"/>
          <ac:spMkLst>
            <pc:docMk/>
            <pc:sldMk cId="3063367709" sldId="287"/>
            <ac:spMk id="16" creationId="{00000000-0000-0000-0000-000000000000}"/>
          </ac:spMkLst>
        </pc:spChg>
        <pc:spChg chg="del">
          <ac:chgData name="Catalina Poblete Molina" userId="fbdbbb9ec3f13918" providerId="LiveId" clId="{CAF5B379-CA2C-7445-84DC-D03E20723248}" dt="2023-03-12T23:21:56.668" v="237" actId="478"/>
          <ac:spMkLst>
            <pc:docMk/>
            <pc:sldMk cId="3063367709" sldId="287"/>
            <ac:spMk id="17" creationId="{00000000-0000-0000-0000-000000000000}"/>
          </ac:spMkLst>
        </pc:spChg>
        <pc:picChg chg="del">
          <ac:chgData name="Catalina Poblete Molina" userId="fbdbbb9ec3f13918" providerId="LiveId" clId="{CAF5B379-CA2C-7445-84DC-D03E20723248}" dt="2023-03-12T23:21:35.126" v="227" actId="478"/>
          <ac:picMkLst>
            <pc:docMk/>
            <pc:sldMk cId="3063367709" sldId="287"/>
            <ac:picMk id="11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1:47.304" v="231" actId="478"/>
          <ac:picMkLst>
            <pc:docMk/>
            <pc:sldMk cId="3063367709" sldId="287"/>
            <ac:picMk id="12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1:48.986" v="232" actId="478"/>
          <ac:picMkLst>
            <pc:docMk/>
            <pc:sldMk cId="3063367709" sldId="287"/>
            <ac:picMk id="18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1:51.140" v="234" actId="478"/>
          <ac:picMkLst>
            <pc:docMk/>
            <pc:sldMk cId="3063367709" sldId="287"/>
            <ac:picMk id="19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1:53.383" v="236" actId="478"/>
          <ac:picMkLst>
            <pc:docMk/>
            <pc:sldMk cId="3063367709" sldId="287"/>
            <ac:picMk id="20" creationId="{00000000-0000-0000-0000-000000000000}"/>
          </ac:picMkLst>
        </pc:picChg>
        <pc:picChg chg="add mod">
          <ac:chgData name="Catalina Poblete Molina" userId="fbdbbb9ec3f13918" providerId="LiveId" clId="{CAF5B379-CA2C-7445-84DC-D03E20723248}" dt="2023-03-12T23:22:36.575" v="239" actId="1076"/>
          <ac:picMkLst>
            <pc:docMk/>
            <pc:sldMk cId="3063367709" sldId="287"/>
            <ac:picMk id="22" creationId="{4C188254-C56D-91D1-977A-E6E6DBD1136D}"/>
          </ac:picMkLst>
        </pc:picChg>
        <pc:picChg chg="add mod">
          <ac:chgData name="Catalina Poblete Molina" userId="fbdbbb9ec3f13918" providerId="LiveId" clId="{CAF5B379-CA2C-7445-84DC-D03E20723248}" dt="2023-03-12T23:22:45.155" v="241" actId="1076"/>
          <ac:picMkLst>
            <pc:docMk/>
            <pc:sldMk cId="3063367709" sldId="287"/>
            <ac:picMk id="24" creationId="{021215C2-F671-BF3C-5DAE-07788B1BBE94}"/>
          </ac:picMkLst>
        </pc:picChg>
      </pc:sldChg>
    </pc:docChg>
  </pc:docChgLst>
  <pc:docChgLst>
    <pc:chgData name="Catalina Poblete Molina" userId="fbdbbb9ec3f13918" providerId="LiveId" clId="{E4D92D55-9CF1-884F-B6DD-B07F6300F434}"/>
    <pc:docChg chg="undo custSel addSld delSld modSld sldOrd">
      <pc:chgData name="Catalina Poblete Molina" userId="fbdbbb9ec3f13918" providerId="LiveId" clId="{E4D92D55-9CF1-884F-B6DD-B07F6300F434}" dt="2023-03-14T18:13:21.771" v="494" actId="20577"/>
      <pc:docMkLst>
        <pc:docMk/>
      </pc:docMkLst>
      <pc:sldChg chg="addSp delSp modSp mod modAnim">
        <pc:chgData name="Catalina Poblete Molina" userId="fbdbbb9ec3f13918" providerId="LiveId" clId="{E4D92D55-9CF1-884F-B6DD-B07F6300F434}" dt="2023-03-13T18:28:28.839" v="27" actId="1076"/>
        <pc:sldMkLst>
          <pc:docMk/>
          <pc:sldMk cId="0" sldId="259"/>
        </pc:sldMkLst>
        <pc:spChg chg="mod">
          <ac:chgData name="Catalina Poblete Molina" userId="fbdbbb9ec3f13918" providerId="LiveId" clId="{E4D92D55-9CF1-884F-B6DD-B07F6300F434}" dt="2023-03-13T18:26:02.423" v="22" actId="20577"/>
          <ac:spMkLst>
            <pc:docMk/>
            <pc:sldMk cId="0" sldId="259"/>
            <ac:spMk id="5" creationId="{00000000-0000-0000-0000-000000000000}"/>
          </ac:spMkLst>
        </pc:spChg>
        <pc:picChg chg="del">
          <ac:chgData name="Catalina Poblete Molina" userId="fbdbbb9ec3f13918" providerId="LiveId" clId="{E4D92D55-9CF1-884F-B6DD-B07F6300F434}" dt="2023-03-13T18:26:04.103" v="23" actId="478"/>
          <ac:picMkLst>
            <pc:docMk/>
            <pc:sldMk cId="0" sldId="259"/>
            <ac:picMk id="7" creationId="{00000000-0000-0000-0000-000000000000}"/>
          </ac:picMkLst>
        </pc:picChg>
        <pc:picChg chg="add mod">
          <ac:chgData name="Catalina Poblete Molina" userId="fbdbbb9ec3f13918" providerId="LiveId" clId="{E4D92D55-9CF1-884F-B6DD-B07F6300F434}" dt="2023-03-13T18:28:28.839" v="27" actId="1076"/>
          <ac:picMkLst>
            <pc:docMk/>
            <pc:sldMk cId="0" sldId="259"/>
            <ac:picMk id="8" creationId="{9BC99D8D-73DB-25DC-2001-894ED303ECEA}"/>
          </ac:picMkLst>
        </pc:picChg>
      </pc:sldChg>
      <pc:sldChg chg="addSp delSp del mod">
        <pc:chgData name="Catalina Poblete Molina" userId="fbdbbb9ec3f13918" providerId="LiveId" clId="{E4D92D55-9CF1-884F-B6DD-B07F6300F434}" dt="2023-03-13T18:29:02.260" v="31" actId="2696"/>
        <pc:sldMkLst>
          <pc:docMk/>
          <pc:sldMk cId="0" sldId="260"/>
        </pc:sldMkLst>
        <pc:grpChg chg="add del">
          <ac:chgData name="Catalina Poblete Molina" userId="fbdbbb9ec3f13918" providerId="LiveId" clId="{E4D92D55-9CF1-884F-B6DD-B07F6300F434}" dt="2023-03-13T18:28:52.808" v="29" actId="478"/>
          <ac:grpSpMkLst>
            <pc:docMk/>
            <pc:sldMk cId="0" sldId="260"/>
            <ac:grpSpMk id="2" creationId="{00000000-0000-0000-0000-000000000000}"/>
          </ac:grpSpMkLst>
        </pc:grpChg>
        <pc:picChg chg="del">
          <ac:chgData name="Catalina Poblete Molina" userId="fbdbbb9ec3f13918" providerId="LiveId" clId="{E4D92D55-9CF1-884F-B6DD-B07F6300F434}" dt="2023-03-13T18:28:54.937" v="30" actId="478"/>
          <ac:picMkLst>
            <pc:docMk/>
            <pc:sldMk cId="0" sldId="260"/>
            <ac:picMk id="10" creationId="{00000000-0000-0000-0000-000000000000}"/>
          </ac:picMkLst>
        </pc:picChg>
      </pc:sldChg>
      <pc:sldChg chg="addSp delSp modSp mod">
        <pc:chgData name="Catalina Poblete Molina" userId="fbdbbb9ec3f13918" providerId="LiveId" clId="{E4D92D55-9CF1-884F-B6DD-B07F6300F434}" dt="2023-03-13T19:46:29.836" v="41" actId="1076"/>
        <pc:sldMkLst>
          <pc:docMk/>
          <pc:sldMk cId="0" sldId="261"/>
        </pc:sldMkLst>
        <pc:picChg chg="del">
          <ac:chgData name="Catalina Poblete Molina" userId="fbdbbb9ec3f13918" providerId="LiveId" clId="{E4D92D55-9CF1-884F-B6DD-B07F6300F434}" dt="2023-03-13T19:46:03.883" v="32" actId="478"/>
          <ac:picMkLst>
            <pc:docMk/>
            <pc:sldMk cId="0" sldId="261"/>
            <ac:picMk id="11" creationId="{00000000-0000-0000-0000-000000000000}"/>
          </ac:picMkLst>
        </pc:picChg>
        <pc:picChg chg="del">
          <ac:chgData name="Catalina Poblete Molina" userId="fbdbbb9ec3f13918" providerId="LiveId" clId="{E4D92D55-9CF1-884F-B6DD-B07F6300F434}" dt="2023-03-13T19:46:18.785" v="37" actId="478"/>
          <ac:picMkLst>
            <pc:docMk/>
            <pc:sldMk cId="0" sldId="261"/>
            <ac:picMk id="14" creationId="{00000000-0000-0000-0000-000000000000}"/>
          </ac:picMkLst>
        </pc:picChg>
        <pc:picChg chg="add mod">
          <ac:chgData name="Catalina Poblete Molina" userId="fbdbbb9ec3f13918" providerId="LiveId" clId="{E4D92D55-9CF1-884F-B6DD-B07F6300F434}" dt="2023-03-13T19:46:29.836" v="41" actId="1076"/>
          <ac:picMkLst>
            <pc:docMk/>
            <pc:sldMk cId="0" sldId="261"/>
            <ac:picMk id="16" creationId="{D3CFB8E3-CD6B-51B5-0C85-21AE1B2FDBD4}"/>
          </ac:picMkLst>
        </pc:picChg>
        <pc:picChg chg="add mod">
          <ac:chgData name="Catalina Poblete Molina" userId="fbdbbb9ec3f13918" providerId="LiveId" clId="{E4D92D55-9CF1-884F-B6DD-B07F6300F434}" dt="2023-03-13T19:46:17.273" v="36" actId="14100"/>
          <ac:picMkLst>
            <pc:docMk/>
            <pc:sldMk cId="0" sldId="261"/>
            <ac:picMk id="1026" creationId="{E0CF8C14-DFB5-9281-1F6E-30886A64D776}"/>
          </ac:picMkLst>
        </pc:picChg>
      </pc:sldChg>
      <pc:sldChg chg="modSp mod">
        <pc:chgData name="Catalina Poblete Molina" userId="fbdbbb9ec3f13918" providerId="LiveId" clId="{E4D92D55-9CF1-884F-B6DD-B07F6300F434}" dt="2023-03-13T19:50:34.733" v="43" actId="20577"/>
        <pc:sldMkLst>
          <pc:docMk/>
          <pc:sldMk cId="0" sldId="262"/>
        </pc:sldMkLst>
        <pc:spChg chg="mod">
          <ac:chgData name="Catalina Poblete Molina" userId="fbdbbb9ec3f13918" providerId="LiveId" clId="{E4D92D55-9CF1-884F-B6DD-B07F6300F434}" dt="2023-03-13T19:50:34.733" v="43" actId="20577"/>
          <ac:spMkLst>
            <pc:docMk/>
            <pc:sldMk cId="0" sldId="262"/>
            <ac:spMk id="11" creationId="{00000000-0000-0000-0000-000000000000}"/>
          </ac:spMkLst>
        </pc:spChg>
      </pc:sldChg>
      <pc:sldChg chg="addSp delSp modSp mod">
        <pc:chgData name="Catalina Poblete Molina" userId="fbdbbb9ec3f13918" providerId="LiveId" clId="{E4D92D55-9CF1-884F-B6DD-B07F6300F434}" dt="2023-03-13T19:50:55.069" v="49" actId="1076"/>
        <pc:sldMkLst>
          <pc:docMk/>
          <pc:sldMk cId="0" sldId="263"/>
        </pc:sldMkLst>
        <pc:picChg chg="del">
          <ac:chgData name="Catalina Poblete Molina" userId="fbdbbb9ec3f13918" providerId="LiveId" clId="{E4D92D55-9CF1-884F-B6DD-B07F6300F434}" dt="2023-03-13T19:50:50.198" v="46" actId="478"/>
          <ac:picMkLst>
            <pc:docMk/>
            <pc:sldMk cId="0" sldId="263"/>
            <ac:picMk id="10" creationId="{00000000-0000-0000-0000-000000000000}"/>
          </ac:picMkLst>
        </pc:picChg>
        <pc:picChg chg="mod">
          <ac:chgData name="Catalina Poblete Molina" userId="fbdbbb9ec3f13918" providerId="LiveId" clId="{E4D92D55-9CF1-884F-B6DD-B07F6300F434}" dt="2023-03-13T19:50:55.069" v="49" actId="1076"/>
          <ac:picMkLst>
            <pc:docMk/>
            <pc:sldMk cId="0" sldId="263"/>
            <ac:picMk id="12" creationId="{00000000-0000-0000-0000-000000000000}"/>
          </ac:picMkLst>
        </pc:picChg>
        <pc:picChg chg="add mod">
          <ac:chgData name="Catalina Poblete Molina" userId="fbdbbb9ec3f13918" providerId="LiveId" clId="{E4D92D55-9CF1-884F-B6DD-B07F6300F434}" dt="2023-03-13T19:50:52.917" v="48" actId="1076"/>
          <ac:picMkLst>
            <pc:docMk/>
            <pc:sldMk cId="0" sldId="263"/>
            <ac:picMk id="13" creationId="{FC8BAB45-196E-5A62-037D-E6C7888B6B17}"/>
          </ac:picMkLst>
        </pc:picChg>
      </pc:sldChg>
      <pc:sldChg chg="addSp delSp modSp mod">
        <pc:chgData name="Catalina Poblete Molina" userId="fbdbbb9ec3f13918" providerId="LiveId" clId="{E4D92D55-9CF1-884F-B6DD-B07F6300F434}" dt="2023-03-13T19:51:37.238" v="53" actId="1076"/>
        <pc:sldMkLst>
          <pc:docMk/>
          <pc:sldMk cId="0" sldId="264"/>
        </pc:sldMkLst>
        <pc:picChg chg="del">
          <ac:chgData name="Catalina Poblete Molina" userId="fbdbbb9ec3f13918" providerId="LiveId" clId="{E4D92D55-9CF1-884F-B6DD-B07F6300F434}" dt="2023-03-13T19:50:48.155" v="45" actId="21"/>
          <ac:picMkLst>
            <pc:docMk/>
            <pc:sldMk cId="0" sldId="264"/>
            <ac:picMk id="10" creationId="{00000000-0000-0000-0000-000000000000}"/>
          </ac:picMkLst>
        </pc:picChg>
        <pc:picChg chg="mod">
          <ac:chgData name="Catalina Poblete Molina" userId="fbdbbb9ec3f13918" providerId="LiveId" clId="{E4D92D55-9CF1-884F-B6DD-B07F6300F434}" dt="2023-03-13T19:51:37.238" v="53" actId="1076"/>
          <ac:picMkLst>
            <pc:docMk/>
            <pc:sldMk cId="0" sldId="264"/>
            <ac:picMk id="12" creationId="{00000000-0000-0000-0000-000000000000}"/>
          </ac:picMkLst>
        </pc:picChg>
        <pc:picChg chg="add mod">
          <ac:chgData name="Catalina Poblete Molina" userId="fbdbbb9ec3f13918" providerId="LiveId" clId="{E4D92D55-9CF1-884F-B6DD-B07F6300F434}" dt="2023-03-13T19:51:34.538" v="52" actId="1076"/>
          <ac:picMkLst>
            <pc:docMk/>
            <pc:sldMk cId="0" sldId="264"/>
            <ac:picMk id="2050" creationId="{453D924B-F815-42E1-ABB6-B8BB16A4BD7A}"/>
          </ac:picMkLst>
        </pc:picChg>
      </pc:sldChg>
      <pc:sldChg chg="addSp delSp modSp mod">
        <pc:chgData name="Catalina Poblete Molina" userId="fbdbbb9ec3f13918" providerId="LiveId" clId="{E4D92D55-9CF1-884F-B6DD-B07F6300F434}" dt="2023-03-13T19:52:49.987" v="64" actId="1076"/>
        <pc:sldMkLst>
          <pc:docMk/>
          <pc:sldMk cId="0" sldId="265"/>
        </pc:sldMkLst>
        <pc:picChg chg="del">
          <ac:chgData name="Catalina Poblete Molina" userId="fbdbbb9ec3f13918" providerId="LiveId" clId="{E4D92D55-9CF1-884F-B6DD-B07F6300F434}" dt="2023-03-13T19:52:25.438" v="59" actId="478"/>
          <ac:picMkLst>
            <pc:docMk/>
            <pc:sldMk cId="0" sldId="265"/>
            <ac:picMk id="10" creationId="{00000000-0000-0000-0000-000000000000}"/>
          </ac:picMkLst>
        </pc:picChg>
        <pc:picChg chg="del">
          <ac:chgData name="Catalina Poblete Molina" userId="fbdbbb9ec3f13918" providerId="LiveId" clId="{E4D92D55-9CF1-884F-B6DD-B07F6300F434}" dt="2023-03-13T19:51:48.558" v="54" actId="478"/>
          <ac:picMkLst>
            <pc:docMk/>
            <pc:sldMk cId="0" sldId="265"/>
            <ac:picMk id="11" creationId="{00000000-0000-0000-0000-000000000000}"/>
          </ac:picMkLst>
        </pc:picChg>
        <pc:picChg chg="mod">
          <ac:chgData name="Catalina Poblete Molina" userId="fbdbbb9ec3f13918" providerId="LiveId" clId="{E4D92D55-9CF1-884F-B6DD-B07F6300F434}" dt="2023-03-13T19:52:49.987" v="64" actId="1076"/>
          <ac:picMkLst>
            <pc:docMk/>
            <pc:sldMk cId="0" sldId="265"/>
            <ac:picMk id="12" creationId="{00000000-0000-0000-0000-000000000000}"/>
          </ac:picMkLst>
        </pc:picChg>
        <pc:picChg chg="add mod">
          <ac:chgData name="Catalina Poblete Molina" userId="fbdbbb9ec3f13918" providerId="LiveId" clId="{E4D92D55-9CF1-884F-B6DD-B07F6300F434}" dt="2023-03-13T19:52:21.419" v="57" actId="1076"/>
          <ac:picMkLst>
            <pc:docMk/>
            <pc:sldMk cId="0" sldId="265"/>
            <ac:picMk id="3074" creationId="{79FEE265-5A60-0E09-2AB9-995D16BE8134}"/>
          </ac:picMkLst>
        </pc:picChg>
        <pc:picChg chg="add mod">
          <ac:chgData name="Catalina Poblete Molina" userId="fbdbbb9ec3f13918" providerId="LiveId" clId="{E4D92D55-9CF1-884F-B6DD-B07F6300F434}" dt="2023-03-13T19:52:46.736" v="63" actId="1076"/>
          <ac:picMkLst>
            <pc:docMk/>
            <pc:sldMk cId="0" sldId="265"/>
            <ac:picMk id="3076" creationId="{4498C8E3-B659-07C9-82CD-3F8455091301}"/>
          </ac:picMkLst>
        </pc:picChg>
      </pc:sldChg>
      <pc:sldChg chg="addSp delSp modSp mod">
        <pc:chgData name="Catalina Poblete Molina" userId="fbdbbb9ec3f13918" providerId="LiveId" clId="{E4D92D55-9CF1-884F-B6DD-B07F6300F434}" dt="2023-03-13T19:54:14.149" v="71" actId="1076"/>
        <pc:sldMkLst>
          <pc:docMk/>
          <pc:sldMk cId="0" sldId="266"/>
        </pc:sldMkLst>
        <pc:picChg chg="del">
          <ac:chgData name="Catalina Poblete Molina" userId="fbdbbb9ec3f13918" providerId="LiveId" clId="{E4D92D55-9CF1-884F-B6DD-B07F6300F434}" dt="2023-03-13T19:54:09.623" v="69" actId="478"/>
          <ac:picMkLst>
            <pc:docMk/>
            <pc:sldMk cId="0" sldId="266"/>
            <ac:picMk id="11" creationId="{00000000-0000-0000-0000-000000000000}"/>
          </ac:picMkLst>
        </pc:picChg>
        <pc:picChg chg="mod">
          <ac:chgData name="Catalina Poblete Molina" userId="fbdbbb9ec3f13918" providerId="LiveId" clId="{E4D92D55-9CF1-884F-B6DD-B07F6300F434}" dt="2023-03-13T19:54:14.149" v="71" actId="1076"/>
          <ac:picMkLst>
            <pc:docMk/>
            <pc:sldMk cId="0" sldId="266"/>
            <ac:picMk id="12" creationId="{00000000-0000-0000-0000-000000000000}"/>
          </ac:picMkLst>
        </pc:picChg>
        <pc:picChg chg="add mod">
          <ac:chgData name="Catalina Poblete Molina" userId="fbdbbb9ec3f13918" providerId="LiveId" clId="{E4D92D55-9CF1-884F-B6DD-B07F6300F434}" dt="2023-03-13T19:54:11.435" v="70" actId="1076"/>
          <ac:picMkLst>
            <pc:docMk/>
            <pc:sldMk cId="0" sldId="266"/>
            <ac:picMk id="4098" creationId="{A673449D-F0C2-B145-31D4-50BDB62DD4D2}"/>
          </ac:picMkLst>
        </pc:picChg>
      </pc:sldChg>
      <pc:sldChg chg="del">
        <pc:chgData name="Catalina Poblete Molina" userId="fbdbbb9ec3f13918" providerId="LiveId" clId="{E4D92D55-9CF1-884F-B6DD-B07F6300F434}" dt="2023-03-13T19:56:21.797" v="120" actId="2696"/>
        <pc:sldMkLst>
          <pc:docMk/>
          <pc:sldMk cId="0" sldId="267"/>
        </pc:sldMkLst>
      </pc:sldChg>
      <pc:sldChg chg="modSp mod">
        <pc:chgData name="Catalina Poblete Molina" userId="fbdbbb9ec3f13918" providerId="LiveId" clId="{E4D92D55-9CF1-884F-B6DD-B07F6300F434}" dt="2023-03-13T19:55:31.455" v="119" actId="20577"/>
        <pc:sldMkLst>
          <pc:docMk/>
          <pc:sldMk cId="0" sldId="268"/>
        </pc:sldMkLst>
        <pc:spChg chg="mod">
          <ac:chgData name="Catalina Poblete Molina" userId="fbdbbb9ec3f13918" providerId="LiveId" clId="{E4D92D55-9CF1-884F-B6DD-B07F6300F434}" dt="2023-03-13T19:55:31.455" v="119" actId="20577"/>
          <ac:spMkLst>
            <pc:docMk/>
            <pc:sldMk cId="0" sldId="268"/>
            <ac:spMk id="11" creationId="{00000000-0000-0000-0000-000000000000}"/>
          </ac:spMkLst>
        </pc:spChg>
      </pc:sldChg>
      <pc:sldChg chg="addSp delSp modSp mod delAnim modAnim">
        <pc:chgData name="Catalina Poblete Molina" userId="fbdbbb9ec3f13918" providerId="LiveId" clId="{E4D92D55-9CF1-884F-B6DD-B07F6300F434}" dt="2023-03-13T20:03:58.248" v="160" actId="1076"/>
        <pc:sldMkLst>
          <pc:docMk/>
          <pc:sldMk cId="0" sldId="269"/>
        </pc:sldMkLst>
        <pc:spChg chg="del">
          <ac:chgData name="Catalina Poblete Molina" userId="fbdbbb9ec3f13918" providerId="LiveId" clId="{E4D92D55-9CF1-884F-B6DD-B07F6300F434}" dt="2023-03-13T19:56:55.493" v="122" actId="478"/>
          <ac:spMkLst>
            <pc:docMk/>
            <pc:sldMk cId="0" sldId="269"/>
            <ac:spMk id="14" creationId="{00000000-0000-0000-0000-000000000000}"/>
          </ac:spMkLst>
        </pc:spChg>
        <pc:spChg chg="add mod">
          <ac:chgData name="Catalina Poblete Molina" userId="fbdbbb9ec3f13918" providerId="LiveId" clId="{E4D92D55-9CF1-884F-B6DD-B07F6300F434}" dt="2023-03-13T19:58:02.282" v="145" actId="1076"/>
          <ac:spMkLst>
            <pc:docMk/>
            <pc:sldMk cId="0" sldId="269"/>
            <ac:spMk id="15" creationId="{25E0573C-8582-2348-B06C-9E2CF1990757}"/>
          </ac:spMkLst>
        </pc:spChg>
        <pc:spChg chg="add mod">
          <ac:chgData name="Catalina Poblete Molina" userId="fbdbbb9ec3f13918" providerId="LiveId" clId="{E4D92D55-9CF1-884F-B6DD-B07F6300F434}" dt="2023-03-13T19:59:45.601" v="155" actId="207"/>
          <ac:spMkLst>
            <pc:docMk/>
            <pc:sldMk cId="0" sldId="269"/>
            <ac:spMk id="16" creationId="{770369C2-E3E4-416F-1BDE-C673402971D5}"/>
          </ac:spMkLst>
        </pc:spChg>
        <pc:spChg chg="add mod">
          <ac:chgData name="Catalina Poblete Molina" userId="fbdbbb9ec3f13918" providerId="LiveId" clId="{E4D92D55-9CF1-884F-B6DD-B07F6300F434}" dt="2023-03-13T19:59:42.825" v="154" actId="207"/>
          <ac:spMkLst>
            <pc:docMk/>
            <pc:sldMk cId="0" sldId="269"/>
            <ac:spMk id="17" creationId="{19A3BD34-A2A4-11F8-F13B-DEAEC1F561C5}"/>
          </ac:spMkLst>
        </pc:spChg>
        <pc:spChg chg="add mod">
          <ac:chgData name="Catalina Poblete Molina" userId="fbdbbb9ec3f13918" providerId="LiveId" clId="{E4D92D55-9CF1-884F-B6DD-B07F6300F434}" dt="2023-03-13T19:58:16.599" v="148" actId="1076"/>
          <ac:spMkLst>
            <pc:docMk/>
            <pc:sldMk cId="0" sldId="269"/>
            <ac:spMk id="18" creationId="{A0C94BBC-0A79-D037-9FF8-DCE72E367F25}"/>
          </ac:spMkLst>
        </pc:spChg>
        <pc:picChg chg="del">
          <ac:chgData name="Catalina Poblete Molina" userId="fbdbbb9ec3f13918" providerId="LiveId" clId="{E4D92D55-9CF1-884F-B6DD-B07F6300F434}" dt="2023-03-13T19:56:54.016" v="121" actId="478"/>
          <ac:picMkLst>
            <pc:docMk/>
            <pc:sldMk cId="0" sldId="269"/>
            <ac:picMk id="10" creationId="{00000000-0000-0000-0000-000000000000}"/>
          </ac:picMkLst>
        </pc:picChg>
        <pc:picChg chg="del">
          <ac:chgData name="Catalina Poblete Molina" userId="fbdbbb9ec3f13918" providerId="LiveId" clId="{E4D92D55-9CF1-884F-B6DD-B07F6300F434}" dt="2023-03-13T19:58:21.330" v="149" actId="478"/>
          <ac:picMkLst>
            <pc:docMk/>
            <pc:sldMk cId="0" sldId="269"/>
            <ac:picMk id="11" creationId="{00000000-0000-0000-0000-000000000000}"/>
          </ac:picMkLst>
        </pc:picChg>
        <pc:picChg chg="del">
          <ac:chgData name="Catalina Poblete Molina" userId="fbdbbb9ec3f13918" providerId="LiveId" clId="{E4D92D55-9CF1-884F-B6DD-B07F6300F434}" dt="2023-03-13T19:58:22.725" v="151" actId="478"/>
          <ac:picMkLst>
            <pc:docMk/>
            <pc:sldMk cId="0" sldId="269"/>
            <ac:picMk id="12" creationId="{00000000-0000-0000-0000-000000000000}"/>
          </ac:picMkLst>
        </pc:picChg>
        <pc:picChg chg="del">
          <ac:chgData name="Catalina Poblete Molina" userId="fbdbbb9ec3f13918" providerId="LiveId" clId="{E4D92D55-9CF1-884F-B6DD-B07F6300F434}" dt="2023-03-13T19:58:22.223" v="150" actId="478"/>
          <ac:picMkLst>
            <pc:docMk/>
            <pc:sldMk cId="0" sldId="269"/>
            <ac:picMk id="13" creationId="{00000000-0000-0000-0000-000000000000}"/>
          </ac:picMkLst>
        </pc:picChg>
        <pc:picChg chg="add mod">
          <ac:chgData name="Catalina Poblete Molina" userId="fbdbbb9ec3f13918" providerId="LiveId" clId="{E4D92D55-9CF1-884F-B6DD-B07F6300F434}" dt="2023-03-13T20:03:58.248" v="160" actId="1076"/>
          <ac:picMkLst>
            <pc:docMk/>
            <pc:sldMk cId="0" sldId="269"/>
            <ac:picMk id="5122" creationId="{43A981F3-FB37-E62D-C835-34C1C94FDDAC}"/>
          </ac:picMkLst>
        </pc:picChg>
      </pc:sldChg>
      <pc:sldChg chg="del">
        <pc:chgData name="Catalina Poblete Molina" userId="fbdbbb9ec3f13918" providerId="LiveId" clId="{E4D92D55-9CF1-884F-B6DD-B07F6300F434}" dt="2023-03-13T20:04:33.199" v="161" actId="2696"/>
        <pc:sldMkLst>
          <pc:docMk/>
          <pc:sldMk cId="0" sldId="270"/>
        </pc:sldMkLst>
      </pc:sldChg>
      <pc:sldChg chg="del">
        <pc:chgData name="Catalina Poblete Molina" userId="fbdbbb9ec3f13918" providerId="LiveId" clId="{E4D92D55-9CF1-884F-B6DD-B07F6300F434}" dt="2023-03-13T20:04:34.249" v="162" actId="2696"/>
        <pc:sldMkLst>
          <pc:docMk/>
          <pc:sldMk cId="0" sldId="271"/>
        </pc:sldMkLst>
      </pc:sldChg>
      <pc:sldChg chg="del">
        <pc:chgData name="Catalina Poblete Molina" userId="fbdbbb9ec3f13918" providerId="LiveId" clId="{E4D92D55-9CF1-884F-B6DD-B07F6300F434}" dt="2023-03-13T20:04:35.487" v="163" actId="2696"/>
        <pc:sldMkLst>
          <pc:docMk/>
          <pc:sldMk cId="0" sldId="272"/>
        </pc:sldMkLst>
      </pc:sldChg>
      <pc:sldChg chg="del">
        <pc:chgData name="Catalina Poblete Molina" userId="fbdbbb9ec3f13918" providerId="LiveId" clId="{E4D92D55-9CF1-884F-B6DD-B07F6300F434}" dt="2023-03-13T20:04:37.076" v="164" actId="2696"/>
        <pc:sldMkLst>
          <pc:docMk/>
          <pc:sldMk cId="0" sldId="273"/>
        </pc:sldMkLst>
      </pc:sldChg>
      <pc:sldChg chg="delSp modSp del mod">
        <pc:chgData name="Catalina Poblete Molina" userId="fbdbbb9ec3f13918" providerId="LiveId" clId="{E4D92D55-9CF1-884F-B6DD-B07F6300F434}" dt="2023-03-14T18:12:40.713" v="422" actId="2696"/>
        <pc:sldMkLst>
          <pc:docMk/>
          <pc:sldMk cId="0" sldId="274"/>
        </pc:sldMkLst>
        <pc:spChg chg="mod">
          <ac:chgData name="Catalina Poblete Molina" userId="fbdbbb9ec3f13918" providerId="LiveId" clId="{E4D92D55-9CF1-884F-B6DD-B07F6300F434}" dt="2023-03-14T14:52:23.357" v="378" actId="1076"/>
          <ac:spMkLst>
            <pc:docMk/>
            <pc:sldMk cId="0" sldId="274"/>
            <ac:spMk id="5" creationId="{00000000-0000-0000-0000-000000000000}"/>
          </ac:spMkLst>
        </pc:spChg>
        <pc:spChg chg="del">
          <ac:chgData name="Catalina Poblete Molina" userId="fbdbbb9ec3f13918" providerId="LiveId" clId="{E4D92D55-9CF1-884F-B6DD-B07F6300F434}" dt="2023-03-14T14:52:15.033" v="377" actId="478"/>
          <ac:spMkLst>
            <pc:docMk/>
            <pc:sldMk cId="0" sldId="274"/>
            <ac:spMk id="10" creationId="{00000000-0000-0000-0000-000000000000}"/>
          </ac:spMkLst>
        </pc:spChg>
        <pc:spChg chg="mod">
          <ac:chgData name="Catalina Poblete Molina" userId="fbdbbb9ec3f13918" providerId="LiveId" clId="{E4D92D55-9CF1-884F-B6DD-B07F6300F434}" dt="2023-03-14T14:47:24.479" v="357" actId="20577"/>
          <ac:spMkLst>
            <pc:docMk/>
            <pc:sldMk cId="0" sldId="274"/>
            <ac:spMk id="11" creationId="{00000000-0000-0000-0000-000000000000}"/>
          </ac:spMkLst>
        </pc:spChg>
      </pc:sldChg>
      <pc:sldChg chg="del">
        <pc:chgData name="Catalina Poblete Molina" userId="fbdbbb9ec3f13918" providerId="LiveId" clId="{E4D92D55-9CF1-884F-B6DD-B07F6300F434}" dt="2023-03-14T17:59:44.752" v="379" actId="2696"/>
        <pc:sldMkLst>
          <pc:docMk/>
          <pc:sldMk cId="0" sldId="275"/>
        </pc:sldMkLst>
      </pc:sldChg>
      <pc:sldChg chg="addSp delSp modSp mod delAnim">
        <pc:chgData name="Catalina Poblete Molina" userId="fbdbbb9ec3f13918" providerId="LiveId" clId="{E4D92D55-9CF1-884F-B6DD-B07F6300F434}" dt="2023-03-14T18:11:09.046" v="397" actId="1076"/>
        <pc:sldMkLst>
          <pc:docMk/>
          <pc:sldMk cId="0" sldId="276"/>
        </pc:sldMkLst>
        <pc:picChg chg="del">
          <ac:chgData name="Catalina Poblete Molina" userId="fbdbbb9ec3f13918" providerId="LiveId" clId="{E4D92D55-9CF1-884F-B6DD-B07F6300F434}" dt="2023-03-14T17:59:47.155" v="380" actId="478"/>
          <ac:picMkLst>
            <pc:docMk/>
            <pc:sldMk cId="0" sldId="276"/>
            <ac:picMk id="9" creationId="{00000000-0000-0000-0000-000000000000}"/>
          </ac:picMkLst>
        </pc:picChg>
        <pc:picChg chg="del">
          <ac:chgData name="Catalina Poblete Molina" userId="fbdbbb9ec3f13918" providerId="LiveId" clId="{E4D92D55-9CF1-884F-B6DD-B07F6300F434}" dt="2023-03-14T17:59:47.539" v="381" actId="478"/>
          <ac:picMkLst>
            <pc:docMk/>
            <pc:sldMk cId="0" sldId="276"/>
            <ac:picMk id="10" creationId="{00000000-0000-0000-0000-000000000000}"/>
          </ac:picMkLst>
        </pc:picChg>
        <pc:picChg chg="add mod modCrop">
          <ac:chgData name="Catalina Poblete Molina" userId="fbdbbb9ec3f13918" providerId="LiveId" clId="{E4D92D55-9CF1-884F-B6DD-B07F6300F434}" dt="2023-03-14T18:11:09.046" v="397" actId="1076"/>
          <ac:picMkLst>
            <pc:docMk/>
            <pc:sldMk cId="0" sldId="276"/>
            <ac:picMk id="12" creationId="{57234574-4413-AC41-75A8-21B74A43852D}"/>
          </ac:picMkLst>
        </pc:picChg>
      </pc:sldChg>
      <pc:sldChg chg="addSp delSp modSp mod delAnim">
        <pc:chgData name="Catalina Poblete Molina" userId="fbdbbb9ec3f13918" providerId="LiveId" clId="{E4D92D55-9CF1-884F-B6DD-B07F6300F434}" dt="2023-03-14T18:11:55.949" v="409" actId="14100"/>
        <pc:sldMkLst>
          <pc:docMk/>
          <pc:sldMk cId="0" sldId="277"/>
        </pc:sldMkLst>
        <pc:picChg chg="del">
          <ac:chgData name="Catalina Poblete Molina" userId="fbdbbb9ec3f13918" providerId="LiveId" clId="{E4D92D55-9CF1-884F-B6DD-B07F6300F434}" dt="2023-03-14T17:59:50.897" v="384" actId="478"/>
          <ac:picMkLst>
            <pc:docMk/>
            <pc:sldMk cId="0" sldId="277"/>
            <ac:picMk id="9" creationId="{00000000-0000-0000-0000-000000000000}"/>
          </ac:picMkLst>
        </pc:picChg>
        <pc:picChg chg="del">
          <ac:chgData name="Catalina Poblete Molina" userId="fbdbbb9ec3f13918" providerId="LiveId" clId="{E4D92D55-9CF1-884F-B6DD-B07F6300F434}" dt="2023-03-14T17:59:51.321" v="385" actId="478"/>
          <ac:picMkLst>
            <pc:docMk/>
            <pc:sldMk cId="0" sldId="277"/>
            <ac:picMk id="10" creationId="{00000000-0000-0000-0000-000000000000}"/>
          </ac:picMkLst>
        </pc:picChg>
        <pc:picChg chg="add mod">
          <ac:chgData name="Catalina Poblete Molina" userId="fbdbbb9ec3f13918" providerId="LiveId" clId="{E4D92D55-9CF1-884F-B6DD-B07F6300F434}" dt="2023-03-14T18:11:24.888" v="401" actId="14100"/>
          <ac:picMkLst>
            <pc:docMk/>
            <pc:sldMk cId="0" sldId="277"/>
            <ac:picMk id="12" creationId="{BE1BBCAE-93E0-F3E0-4369-53670B94A1F6}"/>
          </ac:picMkLst>
        </pc:picChg>
        <pc:picChg chg="add del mod">
          <ac:chgData name="Catalina Poblete Molina" userId="fbdbbb9ec3f13918" providerId="LiveId" clId="{E4D92D55-9CF1-884F-B6DD-B07F6300F434}" dt="2023-03-14T18:11:35.745" v="404" actId="21"/>
          <ac:picMkLst>
            <pc:docMk/>
            <pc:sldMk cId="0" sldId="277"/>
            <ac:picMk id="14" creationId="{9271814E-191B-9E44-953C-D1E0E14B67AE}"/>
          </ac:picMkLst>
        </pc:picChg>
        <pc:picChg chg="add mod">
          <ac:chgData name="Catalina Poblete Molina" userId="fbdbbb9ec3f13918" providerId="LiveId" clId="{E4D92D55-9CF1-884F-B6DD-B07F6300F434}" dt="2023-03-14T18:11:55.949" v="409" actId="14100"/>
          <ac:picMkLst>
            <pc:docMk/>
            <pc:sldMk cId="0" sldId="277"/>
            <ac:picMk id="16" creationId="{385C2CA1-B74B-E1B4-3245-49F4E0670F0B}"/>
          </ac:picMkLst>
        </pc:picChg>
      </pc:sldChg>
      <pc:sldChg chg="addSp delSp modSp mod delAnim">
        <pc:chgData name="Catalina Poblete Molina" userId="fbdbbb9ec3f13918" providerId="LiveId" clId="{E4D92D55-9CF1-884F-B6DD-B07F6300F434}" dt="2023-03-14T18:12:20.398" v="416" actId="14100"/>
        <pc:sldMkLst>
          <pc:docMk/>
          <pc:sldMk cId="0" sldId="278"/>
        </pc:sldMkLst>
        <pc:picChg chg="del">
          <ac:chgData name="Catalina Poblete Molina" userId="fbdbbb9ec3f13918" providerId="LiveId" clId="{E4D92D55-9CF1-884F-B6DD-B07F6300F434}" dt="2023-03-14T17:59:49.344" v="382" actId="478"/>
          <ac:picMkLst>
            <pc:docMk/>
            <pc:sldMk cId="0" sldId="278"/>
            <ac:picMk id="9" creationId="{00000000-0000-0000-0000-000000000000}"/>
          </ac:picMkLst>
        </pc:picChg>
        <pc:picChg chg="del">
          <ac:chgData name="Catalina Poblete Molina" userId="fbdbbb9ec3f13918" providerId="LiveId" clId="{E4D92D55-9CF1-884F-B6DD-B07F6300F434}" dt="2023-03-14T17:59:49.713" v="383" actId="478"/>
          <ac:picMkLst>
            <pc:docMk/>
            <pc:sldMk cId="0" sldId="278"/>
            <ac:picMk id="10" creationId="{00000000-0000-0000-0000-000000000000}"/>
          </ac:picMkLst>
        </pc:picChg>
        <pc:picChg chg="add mod">
          <ac:chgData name="Catalina Poblete Molina" userId="fbdbbb9ec3f13918" providerId="LiveId" clId="{E4D92D55-9CF1-884F-B6DD-B07F6300F434}" dt="2023-03-14T18:12:04.465" v="412" actId="14100"/>
          <ac:picMkLst>
            <pc:docMk/>
            <pc:sldMk cId="0" sldId="278"/>
            <ac:picMk id="11" creationId="{6C041786-6D22-007C-2544-16FA6C41BE9E}"/>
          </ac:picMkLst>
        </pc:picChg>
        <pc:picChg chg="add mod">
          <ac:chgData name="Catalina Poblete Molina" userId="fbdbbb9ec3f13918" providerId="LiveId" clId="{E4D92D55-9CF1-884F-B6DD-B07F6300F434}" dt="2023-03-14T18:12:20.398" v="416" actId="14100"/>
          <ac:picMkLst>
            <pc:docMk/>
            <pc:sldMk cId="0" sldId="278"/>
            <ac:picMk id="13" creationId="{E5D5F585-110A-B2CF-B713-D59DDF829E73}"/>
          </ac:picMkLst>
        </pc:picChg>
      </pc:sldChg>
      <pc:sldChg chg="delSp del mod delAnim">
        <pc:chgData name="Catalina Poblete Molina" userId="fbdbbb9ec3f13918" providerId="LiveId" clId="{E4D92D55-9CF1-884F-B6DD-B07F6300F434}" dt="2023-03-14T18:12:22.123" v="417" actId="2696"/>
        <pc:sldMkLst>
          <pc:docMk/>
          <pc:sldMk cId="0" sldId="279"/>
        </pc:sldMkLst>
        <pc:picChg chg="del">
          <ac:chgData name="Catalina Poblete Molina" userId="fbdbbb9ec3f13918" providerId="LiveId" clId="{E4D92D55-9CF1-884F-B6DD-B07F6300F434}" dt="2023-03-14T17:59:53.637" v="386" actId="478"/>
          <ac:picMkLst>
            <pc:docMk/>
            <pc:sldMk cId="0" sldId="279"/>
            <ac:picMk id="9" creationId="{00000000-0000-0000-0000-000000000000}"/>
          </ac:picMkLst>
        </pc:picChg>
        <pc:picChg chg="del">
          <ac:chgData name="Catalina Poblete Molina" userId="fbdbbb9ec3f13918" providerId="LiveId" clId="{E4D92D55-9CF1-884F-B6DD-B07F6300F434}" dt="2023-03-14T17:59:54.004" v="387" actId="478"/>
          <ac:picMkLst>
            <pc:docMk/>
            <pc:sldMk cId="0" sldId="279"/>
            <ac:picMk id="10" creationId="{00000000-0000-0000-0000-000000000000}"/>
          </ac:picMkLst>
        </pc:picChg>
      </pc:sldChg>
      <pc:sldChg chg="delSp del mod delAnim">
        <pc:chgData name="Catalina Poblete Molina" userId="fbdbbb9ec3f13918" providerId="LiveId" clId="{E4D92D55-9CF1-884F-B6DD-B07F6300F434}" dt="2023-03-14T18:12:22.745" v="418" actId="2696"/>
        <pc:sldMkLst>
          <pc:docMk/>
          <pc:sldMk cId="0" sldId="280"/>
        </pc:sldMkLst>
        <pc:picChg chg="del">
          <ac:chgData name="Catalina Poblete Molina" userId="fbdbbb9ec3f13918" providerId="LiveId" clId="{E4D92D55-9CF1-884F-B6DD-B07F6300F434}" dt="2023-03-14T17:59:55.368" v="388" actId="478"/>
          <ac:picMkLst>
            <pc:docMk/>
            <pc:sldMk cId="0" sldId="280"/>
            <ac:picMk id="9" creationId="{00000000-0000-0000-0000-000000000000}"/>
          </ac:picMkLst>
        </pc:picChg>
        <pc:picChg chg="del">
          <ac:chgData name="Catalina Poblete Molina" userId="fbdbbb9ec3f13918" providerId="LiveId" clId="{E4D92D55-9CF1-884F-B6DD-B07F6300F434}" dt="2023-03-14T17:59:55.744" v="389" actId="478"/>
          <ac:picMkLst>
            <pc:docMk/>
            <pc:sldMk cId="0" sldId="280"/>
            <ac:picMk id="10" creationId="{00000000-0000-0000-0000-000000000000}"/>
          </ac:picMkLst>
        </pc:picChg>
      </pc:sldChg>
      <pc:sldChg chg="del">
        <pc:chgData name="Catalina Poblete Molina" userId="fbdbbb9ec3f13918" providerId="LiveId" clId="{E4D92D55-9CF1-884F-B6DD-B07F6300F434}" dt="2023-03-14T18:12:24.843" v="419" actId="2696"/>
        <pc:sldMkLst>
          <pc:docMk/>
          <pc:sldMk cId="0" sldId="282"/>
        </pc:sldMkLst>
      </pc:sldChg>
      <pc:sldChg chg="del">
        <pc:chgData name="Catalina Poblete Molina" userId="fbdbbb9ec3f13918" providerId="LiveId" clId="{E4D92D55-9CF1-884F-B6DD-B07F6300F434}" dt="2023-03-14T18:12:25.827" v="420" actId="2696"/>
        <pc:sldMkLst>
          <pc:docMk/>
          <pc:sldMk cId="4203427871" sldId="286"/>
        </pc:sldMkLst>
      </pc:sldChg>
      <pc:sldChg chg="addSp delSp modSp mod ord">
        <pc:chgData name="Catalina Poblete Molina" userId="fbdbbb9ec3f13918" providerId="LiveId" clId="{E4D92D55-9CF1-884F-B6DD-B07F6300F434}" dt="2023-03-14T18:13:21.771" v="494" actId="20577"/>
        <pc:sldMkLst>
          <pc:docMk/>
          <pc:sldMk cId="3063367709" sldId="287"/>
        </pc:sldMkLst>
        <pc:spChg chg="mod">
          <ac:chgData name="Catalina Poblete Molina" userId="fbdbbb9ec3f13918" providerId="LiveId" clId="{E4D92D55-9CF1-884F-B6DD-B07F6300F434}" dt="2023-03-14T18:12:49.061" v="426" actId="1076"/>
          <ac:spMkLst>
            <pc:docMk/>
            <pc:sldMk cId="3063367709" sldId="287"/>
            <ac:spMk id="5" creationId="{00000000-0000-0000-0000-000000000000}"/>
          </ac:spMkLst>
        </pc:spChg>
        <pc:spChg chg="add mod">
          <ac:chgData name="Catalina Poblete Molina" userId="fbdbbb9ec3f13918" providerId="LiveId" clId="{E4D92D55-9CF1-884F-B6DD-B07F6300F434}" dt="2023-03-14T18:13:21.771" v="494" actId="20577"/>
          <ac:spMkLst>
            <pc:docMk/>
            <pc:sldMk cId="3063367709" sldId="287"/>
            <ac:spMk id="11" creationId="{96B97575-ABD9-47C4-F8CA-7FCC99D96974}"/>
          </ac:spMkLst>
        </pc:spChg>
        <pc:picChg chg="del">
          <ac:chgData name="Catalina Poblete Molina" userId="fbdbbb9ec3f13918" providerId="LiveId" clId="{E4D92D55-9CF1-884F-B6DD-B07F6300F434}" dt="2023-03-14T18:12:44.457" v="424" actId="478"/>
          <ac:picMkLst>
            <pc:docMk/>
            <pc:sldMk cId="3063367709" sldId="287"/>
            <ac:picMk id="22" creationId="{4C188254-C56D-91D1-977A-E6E6DBD1136D}"/>
          </ac:picMkLst>
        </pc:picChg>
        <pc:picChg chg="del">
          <ac:chgData name="Catalina Poblete Molina" userId="fbdbbb9ec3f13918" providerId="LiveId" clId="{E4D92D55-9CF1-884F-B6DD-B07F6300F434}" dt="2023-03-14T18:12:45.050" v="425" actId="478"/>
          <ac:picMkLst>
            <pc:docMk/>
            <pc:sldMk cId="3063367709" sldId="287"/>
            <ac:picMk id="24" creationId="{021215C2-F671-BF3C-5DAE-07788B1BBE94}"/>
          </ac:picMkLst>
        </pc:picChg>
      </pc:sldChg>
      <pc:sldChg chg="addSp delSp modSp add mod delAnim modAnim">
        <pc:chgData name="Catalina Poblete Molina" userId="fbdbbb9ec3f13918" providerId="LiveId" clId="{E4D92D55-9CF1-884F-B6DD-B07F6300F434}" dt="2023-03-13T20:09:17.182" v="205" actId="207"/>
        <pc:sldMkLst>
          <pc:docMk/>
          <pc:sldMk cId="1531409008" sldId="288"/>
        </pc:sldMkLst>
        <pc:spChg chg="add mod">
          <ac:chgData name="Catalina Poblete Molina" userId="fbdbbb9ec3f13918" providerId="LiveId" clId="{E4D92D55-9CF1-884F-B6DD-B07F6300F434}" dt="2023-03-13T20:08:54.687" v="198" actId="14100"/>
          <ac:spMkLst>
            <pc:docMk/>
            <pc:sldMk cId="1531409008" sldId="288"/>
            <ac:spMk id="11" creationId="{9F8B3B85-89BD-B6B0-6157-E9B042DD007D}"/>
          </ac:spMkLst>
        </pc:spChg>
        <pc:spChg chg="add mod">
          <ac:chgData name="Catalina Poblete Molina" userId="fbdbbb9ec3f13918" providerId="LiveId" clId="{E4D92D55-9CF1-884F-B6DD-B07F6300F434}" dt="2023-03-13T20:09:01.031" v="202" actId="1076"/>
          <ac:spMkLst>
            <pc:docMk/>
            <pc:sldMk cId="1531409008" sldId="288"/>
            <ac:spMk id="12" creationId="{B889D72E-001F-16CE-88AC-7368F70EBF9D}"/>
          </ac:spMkLst>
        </pc:spChg>
        <pc:spChg chg="add mod">
          <ac:chgData name="Catalina Poblete Molina" userId="fbdbbb9ec3f13918" providerId="LiveId" clId="{E4D92D55-9CF1-884F-B6DD-B07F6300F434}" dt="2023-03-13T20:09:17.182" v="205" actId="207"/>
          <ac:spMkLst>
            <pc:docMk/>
            <pc:sldMk cId="1531409008" sldId="288"/>
            <ac:spMk id="13" creationId="{42B8FD27-865E-7D0D-DEBC-72F6ABA8FE00}"/>
          </ac:spMkLst>
        </pc:spChg>
        <pc:spChg chg="add mod">
          <ac:chgData name="Catalina Poblete Molina" userId="fbdbbb9ec3f13918" providerId="LiveId" clId="{E4D92D55-9CF1-884F-B6DD-B07F6300F434}" dt="2023-03-13T20:09:17.182" v="205" actId="207"/>
          <ac:spMkLst>
            <pc:docMk/>
            <pc:sldMk cId="1531409008" sldId="288"/>
            <ac:spMk id="14" creationId="{02EBD542-FC8F-5D41-439F-3AD59CFE5A2A}"/>
          </ac:spMkLst>
        </pc:spChg>
        <pc:spChg chg="del">
          <ac:chgData name="Catalina Poblete Molina" userId="fbdbbb9ec3f13918" providerId="LiveId" clId="{E4D92D55-9CF1-884F-B6DD-B07F6300F434}" dt="2023-03-13T20:04:56.414" v="167" actId="478"/>
          <ac:spMkLst>
            <pc:docMk/>
            <pc:sldMk cId="1531409008" sldId="288"/>
            <ac:spMk id="15" creationId="{25E0573C-8582-2348-B06C-9E2CF1990757}"/>
          </ac:spMkLst>
        </pc:spChg>
        <pc:spChg chg="del">
          <ac:chgData name="Catalina Poblete Molina" userId="fbdbbb9ec3f13918" providerId="LiveId" clId="{E4D92D55-9CF1-884F-B6DD-B07F6300F434}" dt="2023-03-13T20:05:03.091" v="170" actId="478"/>
          <ac:spMkLst>
            <pc:docMk/>
            <pc:sldMk cId="1531409008" sldId="288"/>
            <ac:spMk id="16" creationId="{770369C2-E3E4-416F-1BDE-C673402971D5}"/>
          </ac:spMkLst>
        </pc:spChg>
        <pc:spChg chg="del">
          <ac:chgData name="Catalina Poblete Molina" userId="fbdbbb9ec3f13918" providerId="LiveId" clId="{E4D92D55-9CF1-884F-B6DD-B07F6300F434}" dt="2023-03-13T20:05:01.263" v="169" actId="478"/>
          <ac:spMkLst>
            <pc:docMk/>
            <pc:sldMk cId="1531409008" sldId="288"/>
            <ac:spMk id="17" creationId="{19A3BD34-A2A4-11F8-F13B-DEAEC1F561C5}"/>
          </ac:spMkLst>
        </pc:spChg>
        <pc:spChg chg="del">
          <ac:chgData name="Catalina Poblete Molina" userId="fbdbbb9ec3f13918" providerId="LiveId" clId="{E4D92D55-9CF1-884F-B6DD-B07F6300F434}" dt="2023-03-13T20:04:58.509" v="168" actId="478"/>
          <ac:spMkLst>
            <pc:docMk/>
            <pc:sldMk cId="1531409008" sldId="288"/>
            <ac:spMk id="18" creationId="{A0C94BBC-0A79-D037-9FF8-DCE72E367F25}"/>
          </ac:spMkLst>
        </pc:spChg>
        <pc:picChg chg="add mod">
          <ac:chgData name="Catalina Poblete Molina" userId="fbdbbb9ec3f13918" providerId="LiveId" clId="{E4D92D55-9CF1-884F-B6DD-B07F6300F434}" dt="2023-03-13T20:07:47.978" v="173" actId="1076"/>
          <ac:picMkLst>
            <pc:docMk/>
            <pc:sldMk cId="1531409008" sldId="288"/>
            <ac:picMk id="10" creationId="{F2BFF549-AD9D-5F40-4ED0-6D589B085E0D}"/>
          </ac:picMkLst>
        </pc:picChg>
        <pc:picChg chg="del">
          <ac:chgData name="Catalina Poblete Molina" userId="fbdbbb9ec3f13918" providerId="LiveId" clId="{E4D92D55-9CF1-884F-B6DD-B07F6300F434}" dt="2023-03-13T20:04:52.750" v="166" actId="478"/>
          <ac:picMkLst>
            <pc:docMk/>
            <pc:sldMk cId="1531409008" sldId="288"/>
            <ac:picMk id="5122" creationId="{43A981F3-FB37-E62D-C835-34C1C94FDDAC}"/>
          </ac:picMkLst>
        </pc:picChg>
      </pc:sldChg>
      <pc:sldChg chg="addSp delSp modSp add mod delAnim modAnim">
        <pc:chgData name="Catalina Poblete Molina" userId="fbdbbb9ec3f13918" providerId="LiveId" clId="{E4D92D55-9CF1-884F-B6DD-B07F6300F434}" dt="2023-03-13T20:11:31.079" v="238" actId="1076"/>
        <pc:sldMkLst>
          <pc:docMk/>
          <pc:sldMk cId="653717087" sldId="289"/>
        </pc:sldMkLst>
        <pc:spChg chg="del">
          <ac:chgData name="Catalina Poblete Molina" userId="fbdbbb9ec3f13918" providerId="LiveId" clId="{E4D92D55-9CF1-884F-B6DD-B07F6300F434}" dt="2023-03-13T20:09:56.221" v="207" actId="478"/>
          <ac:spMkLst>
            <pc:docMk/>
            <pc:sldMk cId="653717087" sldId="289"/>
            <ac:spMk id="11" creationId="{9F8B3B85-89BD-B6B0-6157-E9B042DD007D}"/>
          </ac:spMkLst>
        </pc:spChg>
        <pc:spChg chg="del">
          <ac:chgData name="Catalina Poblete Molina" userId="fbdbbb9ec3f13918" providerId="LiveId" clId="{E4D92D55-9CF1-884F-B6DD-B07F6300F434}" dt="2023-03-13T20:09:58.437" v="208" actId="478"/>
          <ac:spMkLst>
            <pc:docMk/>
            <pc:sldMk cId="653717087" sldId="289"/>
            <ac:spMk id="12" creationId="{B889D72E-001F-16CE-88AC-7368F70EBF9D}"/>
          </ac:spMkLst>
        </pc:spChg>
        <pc:spChg chg="del">
          <ac:chgData name="Catalina Poblete Molina" userId="fbdbbb9ec3f13918" providerId="LiveId" clId="{E4D92D55-9CF1-884F-B6DD-B07F6300F434}" dt="2023-03-13T20:10:00.906" v="210" actId="478"/>
          <ac:spMkLst>
            <pc:docMk/>
            <pc:sldMk cId="653717087" sldId="289"/>
            <ac:spMk id="13" creationId="{42B8FD27-865E-7D0D-DEBC-72F6ABA8FE00}"/>
          </ac:spMkLst>
        </pc:spChg>
        <pc:spChg chg="del">
          <ac:chgData name="Catalina Poblete Molina" userId="fbdbbb9ec3f13918" providerId="LiveId" clId="{E4D92D55-9CF1-884F-B6DD-B07F6300F434}" dt="2023-03-13T20:10:02.384" v="211" actId="478"/>
          <ac:spMkLst>
            <pc:docMk/>
            <pc:sldMk cId="653717087" sldId="289"/>
            <ac:spMk id="14" creationId="{02EBD542-FC8F-5D41-439F-3AD59CFE5A2A}"/>
          </ac:spMkLst>
        </pc:spChg>
        <pc:spChg chg="add mod">
          <ac:chgData name="Catalina Poblete Molina" userId="fbdbbb9ec3f13918" providerId="LiveId" clId="{E4D92D55-9CF1-884F-B6DD-B07F6300F434}" dt="2023-03-13T20:11:07.609" v="224" actId="14100"/>
          <ac:spMkLst>
            <pc:docMk/>
            <pc:sldMk cId="653717087" sldId="289"/>
            <ac:spMk id="15" creationId="{82F16BF8-DAC2-BE8A-396F-FEB25CFCF294}"/>
          </ac:spMkLst>
        </pc:spChg>
        <pc:spChg chg="add mod">
          <ac:chgData name="Catalina Poblete Molina" userId="fbdbbb9ec3f13918" providerId="LiveId" clId="{E4D92D55-9CF1-884F-B6DD-B07F6300F434}" dt="2023-03-13T20:11:31.079" v="238" actId="1076"/>
          <ac:spMkLst>
            <pc:docMk/>
            <pc:sldMk cId="653717087" sldId="289"/>
            <ac:spMk id="16" creationId="{B51C4071-249E-3482-5347-80159A32B083}"/>
          </ac:spMkLst>
        </pc:spChg>
        <pc:spChg chg="add mod">
          <ac:chgData name="Catalina Poblete Molina" userId="fbdbbb9ec3f13918" providerId="LiveId" clId="{E4D92D55-9CF1-884F-B6DD-B07F6300F434}" dt="2023-03-13T20:11:28.193" v="237" actId="1076"/>
          <ac:spMkLst>
            <pc:docMk/>
            <pc:sldMk cId="653717087" sldId="289"/>
            <ac:spMk id="17" creationId="{DFD89E0F-6BF4-F63B-7931-C8289B3595E2}"/>
          </ac:spMkLst>
        </pc:spChg>
        <pc:spChg chg="add mod">
          <ac:chgData name="Catalina Poblete Molina" userId="fbdbbb9ec3f13918" providerId="LiveId" clId="{E4D92D55-9CF1-884F-B6DD-B07F6300F434}" dt="2023-03-13T20:11:15.978" v="230" actId="1076"/>
          <ac:spMkLst>
            <pc:docMk/>
            <pc:sldMk cId="653717087" sldId="289"/>
            <ac:spMk id="18" creationId="{19C8047A-5160-74D6-36D1-78F0460BADA2}"/>
          </ac:spMkLst>
        </pc:spChg>
        <pc:spChg chg="add mod">
          <ac:chgData name="Catalina Poblete Molina" userId="fbdbbb9ec3f13918" providerId="LiveId" clId="{E4D92D55-9CF1-884F-B6DD-B07F6300F434}" dt="2023-03-13T20:11:24.597" v="236" actId="1076"/>
          <ac:spMkLst>
            <pc:docMk/>
            <pc:sldMk cId="653717087" sldId="289"/>
            <ac:spMk id="19" creationId="{B006DCD1-F98B-2959-0ACD-297FA4B4F3E3}"/>
          </ac:spMkLst>
        </pc:spChg>
        <pc:picChg chg="del">
          <ac:chgData name="Catalina Poblete Molina" userId="fbdbbb9ec3f13918" providerId="LiveId" clId="{E4D92D55-9CF1-884F-B6DD-B07F6300F434}" dt="2023-03-13T20:09:59.121" v="209" actId="478"/>
          <ac:picMkLst>
            <pc:docMk/>
            <pc:sldMk cId="653717087" sldId="289"/>
            <ac:picMk id="10" creationId="{F2BFF549-AD9D-5F40-4ED0-6D589B085E0D}"/>
          </ac:picMkLst>
        </pc:picChg>
        <pc:picChg chg="add mod">
          <ac:chgData name="Catalina Poblete Molina" userId="fbdbbb9ec3f13918" providerId="LiveId" clId="{E4D92D55-9CF1-884F-B6DD-B07F6300F434}" dt="2023-03-13T20:10:06.794" v="213" actId="1076"/>
          <ac:picMkLst>
            <pc:docMk/>
            <pc:sldMk cId="653717087" sldId="289"/>
            <ac:picMk id="7170" creationId="{70C35601-0EDB-3548-6A05-DAA1997810F8}"/>
          </ac:picMkLst>
        </pc:picChg>
      </pc:sldChg>
      <pc:sldChg chg="addSp delSp modSp add mod delAnim modAnim">
        <pc:chgData name="Catalina Poblete Molina" userId="fbdbbb9ec3f13918" providerId="LiveId" clId="{E4D92D55-9CF1-884F-B6DD-B07F6300F434}" dt="2023-03-13T20:13:20.146" v="265" actId="1076"/>
        <pc:sldMkLst>
          <pc:docMk/>
          <pc:sldMk cId="3047475696" sldId="290"/>
        </pc:sldMkLst>
        <pc:spChg chg="add mod">
          <ac:chgData name="Catalina Poblete Molina" userId="fbdbbb9ec3f13918" providerId="LiveId" clId="{E4D92D55-9CF1-884F-B6DD-B07F6300F434}" dt="2023-03-13T20:13:14.428" v="261" actId="14100"/>
          <ac:spMkLst>
            <pc:docMk/>
            <pc:sldMk cId="3047475696" sldId="290"/>
            <ac:spMk id="10" creationId="{660360AD-E037-91FB-166B-BD61F5D7DD6F}"/>
          </ac:spMkLst>
        </pc:spChg>
        <pc:spChg chg="add mod">
          <ac:chgData name="Catalina Poblete Molina" userId="fbdbbb9ec3f13918" providerId="LiveId" clId="{E4D92D55-9CF1-884F-B6DD-B07F6300F434}" dt="2023-03-13T20:13:09.712" v="256" actId="207"/>
          <ac:spMkLst>
            <pc:docMk/>
            <pc:sldMk cId="3047475696" sldId="290"/>
            <ac:spMk id="11" creationId="{7AF28716-852A-6D42-6D0E-AE2BC56CE8C7}"/>
          </ac:spMkLst>
        </pc:spChg>
        <pc:spChg chg="add mod">
          <ac:chgData name="Catalina Poblete Molina" userId="fbdbbb9ec3f13918" providerId="LiveId" clId="{E4D92D55-9CF1-884F-B6DD-B07F6300F434}" dt="2023-03-13T20:13:06.510" v="254" actId="207"/>
          <ac:spMkLst>
            <pc:docMk/>
            <pc:sldMk cId="3047475696" sldId="290"/>
            <ac:spMk id="12" creationId="{4F4C7368-DE36-BE9B-4EF4-3FA0D1CE6807}"/>
          </ac:spMkLst>
        </pc:spChg>
        <pc:spChg chg="add mod">
          <ac:chgData name="Catalina Poblete Molina" userId="fbdbbb9ec3f13918" providerId="LiveId" clId="{E4D92D55-9CF1-884F-B6DD-B07F6300F434}" dt="2023-03-13T20:13:20.146" v="265" actId="1076"/>
          <ac:spMkLst>
            <pc:docMk/>
            <pc:sldMk cId="3047475696" sldId="290"/>
            <ac:spMk id="13" creationId="{C6F17ACB-EC28-6E34-C32C-5DF07AE840AF}"/>
          </ac:spMkLst>
        </pc:spChg>
        <pc:spChg chg="del">
          <ac:chgData name="Catalina Poblete Molina" userId="fbdbbb9ec3f13918" providerId="LiveId" clId="{E4D92D55-9CF1-884F-B6DD-B07F6300F434}" dt="2023-03-13T20:12:27.795" v="245" actId="478"/>
          <ac:spMkLst>
            <pc:docMk/>
            <pc:sldMk cId="3047475696" sldId="290"/>
            <ac:spMk id="15" creationId="{82F16BF8-DAC2-BE8A-396F-FEB25CFCF294}"/>
          </ac:spMkLst>
        </pc:spChg>
        <pc:spChg chg="del">
          <ac:chgData name="Catalina Poblete Molina" userId="fbdbbb9ec3f13918" providerId="LiveId" clId="{E4D92D55-9CF1-884F-B6DD-B07F6300F434}" dt="2023-03-13T20:12:33.143" v="249" actId="478"/>
          <ac:spMkLst>
            <pc:docMk/>
            <pc:sldMk cId="3047475696" sldId="290"/>
            <ac:spMk id="16" creationId="{B51C4071-249E-3482-5347-80159A32B083}"/>
          </ac:spMkLst>
        </pc:spChg>
        <pc:spChg chg="del">
          <ac:chgData name="Catalina Poblete Molina" userId="fbdbbb9ec3f13918" providerId="LiveId" clId="{E4D92D55-9CF1-884F-B6DD-B07F6300F434}" dt="2023-03-13T20:12:33.910" v="250" actId="478"/>
          <ac:spMkLst>
            <pc:docMk/>
            <pc:sldMk cId="3047475696" sldId="290"/>
            <ac:spMk id="17" creationId="{DFD89E0F-6BF4-F63B-7931-C8289B3595E2}"/>
          </ac:spMkLst>
        </pc:spChg>
        <pc:spChg chg="del mod">
          <ac:chgData name="Catalina Poblete Molina" userId="fbdbbb9ec3f13918" providerId="LiveId" clId="{E4D92D55-9CF1-884F-B6DD-B07F6300F434}" dt="2023-03-13T20:12:30.691" v="247" actId="478"/>
          <ac:spMkLst>
            <pc:docMk/>
            <pc:sldMk cId="3047475696" sldId="290"/>
            <ac:spMk id="18" creationId="{19C8047A-5160-74D6-36D1-78F0460BADA2}"/>
          </ac:spMkLst>
        </pc:spChg>
        <pc:spChg chg="del">
          <ac:chgData name="Catalina Poblete Molina" userId="fbdbbb9ec3f13918" providerId="LiveId" clId="{E4D92D55-9CF1-884F-B6DD-B07F6300F434}" dt="2023-03-13T20:12:32.297" v="248" actId="478"/>
          <ac:spMkLst>
            <pc:docMk/>
            <pc:sldMk cId="3047475696" sldId="290"/>
            <ac:spMk id="19" creationId="{B006DCD1-F98B-2959-0ACD-297FA4B4F3E3}"/>
          </ac:spMkLst>
        </pc:spChg>
        <pc:picChg chg="del">
          <ac:chgData name="Catalina Poblete Molina" userId="fbdbbb9ec3f13918" providerId="LiveId" clId="{E4D92D55-9CF1-884F-B6DD-B07F6300F434}" dt="2023-03-13T20:12:19.627" v="240" actId="478"/>
          <ac:picMkLst>
            <pc:docMk/>
            <pc:sldMk cId="3047475696" sldId="290"/>
            <ac:picMk id="7170" creationId="{70C35601-0EDB-3548-6A05-DAA1997810F8}"/>
          </ac:picMkLst>
        </pc:picChg>
        <pc:picChg chg="add mod">
          <ac:chgData name="Catalina Poblete Molina" userId="fbdbbb9ec3f13918" providerId="LiveId" clId="{E4D92D55-9CF1-884F-B6DD-B07F6300F434}" dt="2023-03-13T20:12:25.179" v="244" actId="1076"/>
          <ac:picMkLst>
            <pc:docMk/>
            <pc:sldMk cId="3047475696" sldId="290"/>
            <ac:picMk id="9218" creationId="{ED4E1E37-911E-9CB4-36E0-D111C5F0CE49}"/>
          </ac:picMkLst>
        </pc:picChg>
      </pc:sldChg>
      <pc:sldChg chg="addSp delSp modSp add mod delAnim modAnim">
        <pc:chgData name="Catalina Poblete Molina" userId="fbdbbb9ec3f13918" providerId="LiveId" clId="{E4D92D55-9CF1-884F-B6DD-B07F6300F434}" dt="2023-03-13T20:16:06.095" v="303" actId="1076"/>
        <pc:sldMkLst>
          <pc:docMk/>
          <pc:sldMk cId="2392740035" sldId="291"/>
        </pc:sldMkLst>
        <pc:spChg chg="del">
          <ac:chgData name="Catalina Poblete Molina" userId="fbdbbb9ec3f13918" providerId="LiveId" clId="{E4D92D55-9CF1-884F-B6DD-B07F6300F434}" dt="2023-03-13T20:13:57.967" v="270" actId="478"/>
          <ac:spMkLst>
            <pc:docMk/>
            <pc:sldMk cId="2392740035" sldId="291"/>
            <ac:spMk id="10" creationId="{660360AD-E037-91FB-166B-BD61F5D7DD6F}"/>
          </ac:spMkLst>
        </pc:spChg>
        <pc:spChg chg="del">
          <ac:chgData name="Catalina Poblete Molina" userId="fbdbbb9ec3f13918" providerId="LiveId" clId="{E4D92D55-9CF1-884F-B6DD-B07F6300F434}" dt="2023-03-13T20:14:00.928" v="272" actId="478"/>
          <ac:spMkLst>
            <pc:docMk/>
            <pc:sldMk cId="2392740035" sldId="291"/>
            <ac:spMk id="11" creationId="{7AF28716-852A-6D42-6D0E-AE2BC56CE8C7}"/>
          </ac:spMkLst>
        </pc:spChg>
        <pc:spChg chg="del">
          <ac:chgData name="Catalina Poblete Molina" userId="fbdbbb9ec3f13918" providerId="LiveId" clId="{E4D92D55-9CF1-884F-B6DD-B07F6300F434}" dt="2023-03-13T20:14:02.130" v="273" actId="478"/>
          <ac:spMkLst>
            <pc:docMk/>
            <pc:sldMk cId="2392740035" sldId="291"/>
            <ac:spMk id="12" creationId="{4F4C7368-DE36-BE9B-4EF4-3FA0D1CE6807}"/>
          </ac:spMkLst>
        </pc:spChg>
        <pc:spChg chg="del">
          <ac:chgData name="Catalina Poblete Molina" userId="fbdbbb9ec3f13918" providerId="LiveId" clId="{E4D92D55-9CF1-884F-B6DD-B07F6300F434}" dt="2023-03-13T20:13:59.335" v="271" actId="478"/>
          <ac:spMkLst>
            <pc:docMk/>
            <pc:sldMk cId="2392740035" sldId="291"/>
            <ac:spMk id="13" creationId="{C6F17ACB-EC28-6E34-C32C-5DF07AE840AF}"/>
          </ac:spMkLst>
        </pc:spChg>
        <pc:spChg chg="add mod">
          <ac:chgData name="Catalina Poblete Molina" userId="fbdbbb9ec3f13918" providerId="LiveId" clId="{E4D92D55-9CF1-884F-B6DD-B07F6300F434}" dt="2023-03-13T20:15:32.259" v="291" actId="14100"/>
          <ac:spMkLst>
            <pc:docMk/>
            <pc:sldMk cId="2392740035" sldId="291"/>
            <ac:spMk id="14" creationId="{D3494059-4366-AB2F-DE3B-0B3C116B3DC2}"/>
          </ac:spMkLst>
        </pc:spChg>
        <pc:spChg chg="add mod">
          <ac:chgData name="Catalina Poblete Molina" userId="fbdbbb9ec3f13918" providerId="LiveId" clId="{E4D92D55-9CF1-884F-B6DD-B07F6300F434}" dt="2023-03-13T20:16:03.324" v="302" actId="1076"/>
          <ac:spMkLst>
            <pc:docMk/>
            <pc:sldMk cId="2392740035" sldId="291"/>
            <ac:spMk id="15" creationId="{EC7E985C-06CE-3C3D-FD79-DA58A866B241}"/>
          </ac:spMkLst>
        </pc:spChg>
        <pc:spChg chg="add mod">
          <ac:chgData name="Catalina Poblete Molina" userId="fbdbbb9ec3f13918" providerId="LiveId" clId="{E4D92D55-9CF1-884F-B6DD-B07F6300F434}" dt="2023-03-13T20:16:06.095" v="303" actId="1076"/>
          <ac:spMkLst>
            <pc:docMk/>
            <pc:sldMk cId="2392740035" sldId="291"/>
            <ac:spMk id="16" creationId="{5B72DFC8-EBA9-525D-6C1B-1866F25090B6}"/>
          </ac:spMkLst>
        </pc:spChg>
        <pc:spChg chg="add mod">
          <ac:chgData name="Catalina Poblete Molina" userId="fbdbbb9ec3f13918" providerId="LiveId" clId="{E4D92D55-9CF1-884F-B6DD-B07F6300F434}" dt="2023-03-13T20:15:36.608" v="292" actId="1076"/>
          <ac:spMkLst>
            <pc:docMk/>
            <pc:sldMk cId="2392740035" sldId="291"/>
            <ac:spMk id="17" creationId="{3EE1F1FF-AE80-7F68-EC3E-A2AA623B90BB}"/>
          </ac:spMkLst>
        </pc:spChg>
        <pc:spChg chg="add mod">
          <ac:chgData name="Catalina Poblete Molina" userId="fbdbbb9ec3f13918" providerId="LiveId" clId="{E4D92D55-9CF1-884F-B6DD-B07F6300F434}" dt="2023-03-13T20:15:43.412" v="297" actId="1076"/>
          <ac:spMkLst>
            <pc:docMk/>
            <pc:sldMk cId="2392740035" sldId="291"/>
            <ac:spMk id="18" creationId="{1E57E7B8-C174-D0D9-7729-78AB19FC36A0}"/>
          </ac:spMkLst>
        </pc:spChg>
        <pc:spChg chg="add mod">
          <ac:chgData name="Catalina Poblete Molina" userId="fbdbbb9ec3f13918" providerId="LiveId" clId="{E4D92D55-9CF1-884F-B6DD-B07F6300F434}" dt="2023-03-13T20:15:55.079" v="301" actId="1076"/>
          <ac:spMkLst>
            <pc:docMk/>
            <pc:sldMk cId="2392740035" sldId="291"/>
            <ac:spMk id="19" creationId="{8AC0686B-0AC8-E7ED-3DC4-59DAC70C1799}"/>
          </ac:spMkLst>
        </pc:spChg>
        <pc:picChg chg="del">
          <ac:chgData name="Catalina Poblete Molina" userId="fbdbbb9ec3f13918" providerId="LiveId" clId="{E4D92D55-9CF1-884F-B6DD-B07F6300F434}" dt="2023-03-13T20:13:52.872" v="267" actId="478"/>
          <ac:picMkLst>
            <pc:docMk/>
            <pc:sldMk cId="2392740035" sldId="291"/>
            <ac:picMk id="9218" creationId="{ED4E1E37-911E-9CB4-36E0-D111C5F0CE49}"/>
          </ac:picMkLst>
        </pc:picChg>
        <pc:picChg chg="add mod">
          <ac:chgData name="Catalina Poblete Molina" userId="fbdbbb9ec3f13918" providerId="LiveId" clId="{E4D92D55-9CF1-884F-B6DD-B07F6300F434}" dt="2023-03-13T20:13:56.428" v="269" actId="1076"/>
          <ac:picMkLst>
            <pc:docMk/>
            <pc:sldMk cId="2392740035" sldId="291"/>
            <ac:picMk id="11266" creationId="{5E370ADF-C291-0F54-C79C-B84BBEC898C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4.png"/><Relationship Id="rId3" Type="http://schemas.openxmlformats.org/officeDocument/2006/relationships/image" Target="../media/image23.svg"/><Relationship Id="rId7" Type="http://schemas.openxmlformats.org/officeDocument/2006/relationships/image" Target="../media/image8.svg"/><Relationship Id="rId12" Type="http://schemas.openxmlformats.org/officeDocument/2006/relationships/image" Target="../media/image35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4.png"/><Relationship Id="rId5" Type="http://schemas.openxmlformats.org/officeDocument/2006/relationships/image" Target="../media/image16.svg"/><Relationship Id="rId10" Type="http://schemas.openxmlformats.org/officeDocument/2006/relationships/image" Target="../media/image43.png"/><Relationship Id="rId4" Type="http://schemas.openxmlformats.org/officeDocument/2006/relationships/image" Target="../media/image15.png"/><Relationship Id="rId9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.svg"/><Relationship Id="rId7" Type="http://schemas.openxmlformats.org/officeDocument/2006/relationships/image" Target="../media/image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3.svg"/><Relationship Id="rId7" Type="http://schemas.openxmlformats.org/officeDocument/2006/relationships/image" Target="../media/image8.svg"/><Relationship Id="rId12" Type="http://schemas.openxmlformats.org/officeDocument/2006/relationships/image" Target="../media/image4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audio" Target="../media/audio2.wav"/><Relationship Id="rId5" Type="http://schemas.openxmlformats.org/officeDocument/2006/relationships/image" Target="../media/image16.svg"/><Relationship Id="rId10" Type="http://schemas.openxmlformats.org/officeDocument/2006/relationships/audio" Target="../media/audio1.wav"/><Relationship Id="rId4" Type="http://schemas.openxmlformats.org/officeDocument/2006/relationships/image" Target="../media/image15.png"/><Relationship Id="rId9" Type="http://schemas.openxmlformats.org/officeDocument/2006/relationships/image" Target="../media/image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3.svg"/><Relationship Id="rId7" Type="http://schemas.openxmlformats.org/officeDocument/2006/relationships/image" Target="../media/image8.svg"/><Relationship Id="rId12" Type="http://schemas.openxmlformats.org/officeDocument/2006/relationships/audio" Target="../media/audio2.wav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audio" Target="../media/audio1.wav"/><Relationship Id="rId5" Type="http://schemas.openxmlformats.org/officeDocument/2006/relationships/image" Target="../media/image16.svg"/><Relationship Id="rId10" Type="http://schemas.openxmlformats.org/officeDocument/2006/relationships/image" Target="../media/image46.png"/><Relationship Id="rId4" Type="http://schemas.openxmlformats.org/officeDocument/2006/relationships/image" Target="../media/image15.png"/><Relationship Id="rId9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3.svg"/><Relationship Id="rId7" Type="http://schemas.openxmlformats.org/officeDocument/2006/relationships/image" Target="../media/image8.svg"/><Relationship Id="rId12" Type="http://schemas.openxmlformats.org/officeDocument/2006/relationships/audio" Target="../media/audio2.wav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audio" Target="../media/audio1.wav"/><Relationship Id="rId5" Type="http://schemas.openxmlformats.org/officeDocument/2006/relationships/image" Target="../media/image16.svg"/><Relationship Id="rId10" Type="http://schemas.openxmlformats.org/officeDocument/2006/relationships/image" Target="../media/image47.png"/><Relationship Id="rId4" Type="http://schemas.openxmlformats.org/officeDocument/2006/relationships/image" Target="../media/image15.png"/><Relationship Id="rId9" Type="http://schemas.openxmlformats.org/officeDocument/2006/relationships/image" Target="../media/image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3.svg"/><Relationship Id="rId7" Type="http://schemas.openxmlformats.org/officeDocument/2006/relationships/image" Target="../media/image8.svg"/><Relationship Id="rId12" Type="http://schemas.openxmlformats.org/officeDocument/2006/relationships/audio" Target="../media/audio2.wav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audio" Target="../media/audio1.wav"/><Relationship Id="rId5" Type="http://schemas.openxmlformats.org/officeDocument/2006/relationships/image" Target="../media/image16.svg"/><Relationship Id="rId10" Type="http://schemas.openxmlformats.org/officeDocument/2006/relationships/image" Target="../media/image48.png"/><Relationship Id="rId4" Type="http://schemas.openxmlformats.org/officeDocument/2006/relationships/image" Target="../media/image15.png"/><Relationship Id="rId9" Type="http://schemas.openxmlformats.org/officeDocument/2006/relationships/image" Target="../media/image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3.svg"/><Relationship Id="rId7" Type="http://schemas.openxmlformats.org/officeDocument/2006/relationships/image" Target="../media/image8.svg"/><Relationship Id="rId12" Type="http://schemas.openxmlformats.org/officeDocument/2006/relationships/audio" Target="../media/audio2.wav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audio" Target="../media/audio1.wav"/><Relationship Id="rId5" Type="http://schemas.openxmlformats.org/officeDocument/2006/relationships/image" Target="../media/image16.svg"/><Relationship Id="rId10" Type="http://schemas.openxmlformats.org/officeDocument/2006/relationships/image" Target="../media/image49.png"/><Relationship Id="rId4" Type="http://schemas.openxmlformats.org/officeDocument/2006/relationships/image" Target="../media/image15.png"/><Relationship Id="rId9" Type="http://schemas.openxmlformats.org/officeDocument/2006/relationships/image" Target="../media/image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.svg"/><Relationship Id="rId7" Type="http://schemas.openxmlformats.org/officeDocument/2006/relationships/image" Target="../media/image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23.svg"/><Relationship Id="rId7" Type="http://schemas.openxmlformats.org/officeDocument/2006/relationships/image" Target="../media/image51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23.svg"/><Relationship Id="rId7" Type="http://schemas.openxmlformats.org/officeDocument/2006/relationships/image" Target="../media/image51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5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6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svg"/><Relationship Id="rId5" Type="http://schemas.openxmlformats.org/officeDocument/2006/relationships/image" Target="../media/image10.sv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23.svg"/><Relationship Id="rId7" Type="http://schemas.openxmlformats.org/officeDocument/2006/relationships/image" Target="../media/image51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56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3.svg"/><Relationship Id="rId7" Type="http://schemas.openxmlformats.org/officeDocument/2006/relationships/image" Target="../media/image58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16.svg"/><Relationship Id="rId10" Type="http://schemas.openxmlformats.org/officeDocument/2006/relationships/image" Target="../media/image61.png"/><Relationship Id="rId4" Type="http://schemas.openxmlformats.org/officeDocument/2006/relationships/image" Target="../media/image15.png"/><Relationship Id="rId9" Type="http://schemas.openxmlformats.org/officeDocument/2006/relationships/image" Target="../media/image60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.svg"/><Relationship Id="rId7" Type="http://schemas.openxmlformats.org/officeDocument/2006/relationships/image" Target="../media/image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20.gif"/><Relationship Id="rId5" Type="http://schemas.openxmlformats.org/officeDocument/2006/relationships/image" Target="../media/image16.svg"/><Relationship Id="rId10" Type="http://schemas.openxmlformats.org/officeDocument/2006/relationships/image" Target="../media/image19.gif"/><Relationship Id="rId4" Type="http://schemas.openxmlformats.org/officeDocument/2006/relationships/image" Target="../media/image15.png"/><Relationship Id="rId9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o9uaRmHiAwc?feature=oembed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jpg"/><Relationship Id="rId3" Type="http://schemas.openxmlformats.org/officeDocument/2006/relationships/image" Target="../media/image23.svg"/><Relationship Id="rId7" Type="http://schemas.openxmlformats.org/officeDocument/2006/relationships/image" Target="../media/image25.svg"/><Relationship Id="rId12" Type="http://schemas.openxmlformats.org/officeDocument/2006/relationships/image" Target="../media/image30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16.svg"/><Relationship Id="rId10" Type="http://schemas.openxmlformats.org/officeDocument/2006/relationships/image" Target="../media/image28.svg"/><Relationship Id="rId4" Type="http://schemas.openxmlformats.org/officeDocument/2006/relationships/image" Target="../media/image15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.svg"/><Relationship Id="rId7" Type="http://schemas.openxmlformats.org/officeDocument/2006/relationships/image" Target="../media/image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5.svg"/><Relationship Id="rId3" Type="http://schemas.openxmlformats.org/officeDocument/2006/relationships/image" Target="../media/image23.svg"/><Relationship Id="rId7" Type="http://schemas.openxmlformats.org/officeDocument/2006/relationships/image" Target="../media/image8.svg"/><Relationship Id="rId12" Type="http://schemas.openxmlformats.org/officeDocument/2006/relationships/image" Target="../media/image3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3.svg"/><Relationship Id="rId5" Type="http://schemas.openxmlformats.org/officeDocument/2006/relationships/image" Target="../media/image16.svg"/><Relationship Id="rId15" Type="http://schemas.openxmlformats.org/officeDocument/2006/relationships/image" Target="../media/image37.svg"/><Relationship Id="rId10" Type="http://schemas.openxmlformats.org/officeDocument/2006/relationships/image" Target="../media/image32.png"/><Relationship Id="rId4" Type="http://schemas.openxmlformats.org/officeDocument/2006/relationships/image" Target="../media/image15.png"/><Relationship Id="rId9" Type="http://schemas.openxmlformats.org/officeDocument/2006/relationships/image" Target="../media/image4.svg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5.svg"/><Relationship Id="rId3" Type="http://schemas.openxmlformats.org/officeDocument/2006/relationships/image" Target="../media/image23.svg"/><Relationship Id="rId7" Type="http://schemas.openxmlformats.org/officeDocument/2006/relationships/image" Target="../media/image8.svg"/><Relationship Id="rId12" Type="http://schemas.openxmlformats.org/officeDocument/2006/relationships/image" Target="../media/image3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9.svg"/><Relationship Id="rId5" Type="http://schemas.openxmlformats.org/officeDocument/2006/relationships/image" Target="../media/image16.svg"/><Relationship Id="rId10" Type="http://schemas.openxmlformats.org/officeDocument/2006/relationships/image" Target="../media/image38.png"/><Relationship Id="rId4" Type="http://schemas.openxmlformats.org/officeDocument/2006/relationships/image" Target="../media/image15.png"/><Relationship Id="rId9" Type="http://schemas.openxmlformats.org/officeDocument/2006/relationships/image" Target="../media/image4.svg"/><Relationship Id="rId1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2.png"/><Relationship Id="rId3" Type="http://schemas.openxmlformats.org/officeDocument/2006/relationships/image" Target="../media/image23.svg"/><Relationship Id="rId7" Type="http://schemas.openxmlformats.org/officeDocument/2006/relationships/image" Target="../media/image8.svg"/><Relationship Id="rId12" Type="http://schemas.openxmlformats.org/officeDocument/2006/relationships/image" Target="../media/image4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5.svg"/><Relationship Id="rId5" Type="http://schemas.openxmlformats.org/officeDocument/2006/relationships/image" Target="../media/image16.svg"/><Relationship Id="rId10" Type="http://schemas.openxmlformats.org/officeDocument/2006/relationships/image" Target="../media/image34.png"/><Relationship Id="rId4" Type="http://schemas.openxmlformats.org/officeDocument/2006/relationships/image" Target="../media/image15.png"/><Relationship Id="rId9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8295" y="111656"/>
            <a:ext cx="5845040" cy="5830484"/>
            <a:chOff x="0" y="0"/>
            <a:chExt cx="4589780" cy="4578350"/>
          </a:xfrm>
        </p:grpSpPr>
        <p:sp>
          <p:nvSpPr>
            <p:cNvPr id="3" name="Freeform 3"/>
            <p:cNvSpPr/>
            <p:nvPr/>
          </p:nvSpPr>
          <p:spPr>
            <a:xfrm>
              <a:off x="370840" y="342900"/>
              <a:ext cx="3860800" cy="3830320"/>
            </a:xfrm>
            <a:custGeom>
              <a:avLst/>
              <a:gdLst/>
              <a:ahLst/>
              <a:cxnLst/>
              <a:rect l="l" t="t" r="r" b="b"/>
              <a:pathLst>
                <a:path w="3860800" h="3830320">
                  <a:moveTo>
                    <a:pt x="33020" y="228600"/>
                  </a:moveTo>
                  <a:lnTo>
                    <a:pt x="33020" y="190500"/>
                  </a:lnTo>
                  <a:cubicBezTo>
                    <a:pt x="74930" y="190500"/>
                    <a:pt x="109220" y="156210"/>
                    <a:pt x="109220" y="114300"/>
                  </a:cubicBezTo>
                  <a:cubicBezTo>
                    <a:pt x="109220" y="72390"/>
                    <a:pt x="74930" y="38100"/>
                    <a:pt x="33020" y="38100"/>
                  </a:cubicBezTo>
                  <a:lnTo>
                    <a:pt x="33020" y="0"/>
                  </a:lnTo>
                  <a:cubicBezTo>
                    <a:pt x="96520" y="0"/>
                    <a:pt x="147320" y="50800"/>
                    <a:pt x="147320" y="114300"/>
                  </a:cubicBezTo>
                  <a:cubicBezTo>
                    <a:pt x="147320" y="177800"/>
                    <a:pt x="96520" y="228600"/>
                    <a:pt x="33020" y="228600"/>
                  </a:cubicBezTo>
                  <a:close/>
                  <a:moveTo>
                    <a:pt x="2032000" y="132080"/>
                  </a:moveTo>
                  <a:lnTo>
                    <a:pt x="2032000" y="93980"/>
                  </a:lnTo>
                  <a:lnTo>
                    <a:pt x="1803400" y="93980"/>
                  </a:lnTo>
                  <a:lnTo>
                    <a:pt x="1803400" y="132080"/>
                  </a:lnTo>
                  <a:lnTo>
                    <a:pt x="2032000" y="132080"/>
                  </a:lnTo>
                  <a:close/>
                  <a:moveTo>
                    <a:pt x="1917700" y="3830320"/>
                  </a:moveTo>
                  <a:cubicBezTo>
                    <a:pt x="1981200" y="3830320"/>
                    <a:pt x="2032000" y="3779520"/>
                    <a:pt x="2032000" y="3716020"/>
                  </a:cubicBezTo>
                  <a:lnTo>
                    <a:pt x="1993900" y="3716020"/>
                  </a:lnTo>
                  <a:cubicBezTo>
                    <a:pt x="1993900" y="3757930"/>
                    <a:pt x="1959610" y="3792220"/>
                    <a:pt x="1917700" y="3792220"/>
                  </a:cubicBezTo>
                  <a:cubicBezTo>
                    <a:pt x="1875790" y="3792220"/>
                    <a:pt x="1841500" y="3757930"/>
                    <a:pt x="1841500" y="3716020"/>
                  </a:cubicBezTo>
                  <a:lnTo>
                    <a:pt x="1803400" y="3716020"/>
                  </a:lnTo>
                  <a:cubicBezTo>
                    <a:pt x="1803400" y="3778250"/>
                    <a:pt x="1854200" y="3830320"/>
                    <a:pt x="1917700" y="3830320"/>
                  </a:cubicBezTo>
                  <a:close/>
                  <a:moveTo>
                    <a:pt x="946150" y="2856230"/>
                  </a:moveTo>
                  <a:cubicBezTo>
                    <a:pt x="946150" y="2919730"/>
                    <a:pt x="996950" y="2970530"/>
                    <a:pt x="1060450" y="2970530"/>
                  </a:cubicBezTo>
                  <a:lnTo>
                    <a:pt x="1060450" y="2932430"/>
                  </a:lnTo>
                  <a:cubicBezTo>
                    <a:pt x="1018540" y="2932430"/>
                    <a:pt x="984250" y="2898140"/>
                    <a:pt x="984250" y="2856230"/>
                  </a:cubicBezTo>
                  <a:cubicBezTo>
                    <a:pt x="984250" y="2814320"/>
                    <a:pt x="1018540" y="2780030"/>
                    <a:pt x="1060450" y="2780030"/>
                  </a:cubicBezTo>
                  <a:lnTo>
                    <a:pt x="1060450" y="2741930"/>
                  </a:lnTo>
                  <a:cubicBezTo>
                    <a:pt x="998220" y="2741930"/>
                    <a:pt x="946150" y="2794000"/>
                    <a:pt x="946150" y="2856230"/>
                  </a:cubicBezTo>
                  <a:close/>
                  <a:moveTo>
                    <a:pt x="161290" y="2034540"/>
                  </a:moveTo>
                  <a:lnTo>
                    <a:pt x="187960" y="2006600"/>
                  </a:lnTo>
                  <a:lnTo>
                    <a:pt x="26670" y="1845310"/>
                  </a:lnTo>
                  <a:lnTo>
                    <a:pt x="0" y="1871980"/>
                  </a:lnTo>
                  <a:lnTo>
                    <a:pt x="161290" y="2034540"/>
                  </a:lnTo>
                  <a:close/>
                  <a:moveTo>
                    <a:pt x="3860800" y="1052830"/>
                  </a:moveTo>
                  <a:lnTo>
                    <a:pt x="3860800" y="1014730"/>
                  </a:lnTo>
                  <a:lnTo>
                    <a:pt x="3632200" y="1014730"/>
                  </a:lnTo>
                  <a:lnTo>
                    <a:pt x="3632200" y="1052830"/>
                  </a:lnTo>
                  <a:lnTo>
                    <a:pt x="3860800" y="1052830"/>
                  </a:lnTo>
                  <a:close/>
                  <a:moveTo>
                    <a:pt x="3689350" y="1946910"/>
                  </a:moveTo>
                  <a:cubicBezTo>
                    <a:pt x="3689350" y="2010410"/>
                    <a:pt x="3740150" y="2061210"/>
                    <a:pt x="3803650" y="2061210"/>
                  </a:cubicBezTo>
                  <a:lnTo>
                    <a:pt x="3803650" y="2023110"/>
                  </a:lnTo>
                  <a:cubicBezTo>
                    <a:pt x="3761740" y="2023110"/>
                    <a:pt x="3727450" y="1988820"/>
                    <a:pt x="3727450" y="1946910"/>
                  </a:cubicBezTo>
                  <a:cubicBezTo>
                    <a:pt x="3727450" y="1905000"/>
                    <a:pt x="3761740" y="1870710"/>
                    <a:pt x="3803650" y="1870710"/>
                  </a:cubicBezTo>
                  <a:lnTo>
                    <a:pt x="3803650" y="1832610"/>
                  </a:lnTo>
                  <a:cubicBezTo>
                    <a:pt x="3741420" y="1832610"/>
                    <a:pt x="3689350" y="1883410"/>
                    <a:pt x="3689350" y="1946910"/>
                  </a:cubicBezTo>
                  <a:close/>
                  <a:moveTo>
                    <a:pt x="1972310" y="1029970"/>
                  </a:moveTo>
                  <a:cubicBezTo>
                    <a:pt x="1972310" y="966470"/>
                    <a:pt x="1921510" y="915670"/>
                    <a:pt x="1858010" y="915670"/>
                  </a:cubicBezTo>
                  <a:lnTo>
                    <a:pt x="1858010" y="953770"/>
                  </a:lnTo>
                  <a:cubicBezTo>
                    <a:pt x="1899920" y="953770"/>
                    <a:pt x="1934210" y="988060"/>
                    <a:pt x="1934210" y="1029970"/>
                  </a:cubicBezTo>
                  <a:cubicBezTo>
                    <a:pt x="1934210" y="1071880"/>
                    <a:pt x="1899920" y="1106170"/>
                    <a:pt x="1858010" y="1106170"/>
                  </a:cubicBezTo>
                  <a:lnTo>
                    <a:pt x="1858010" y="1144270"/>
                  </a:lnTo>
                  <a:cubicBezTo>
                    <a:pt x="1921510" y="1144270"/>
                    <a:pt x="1972310" y="1092200"/>
                    <a:pt x="1972310" y="1029970"/>
                  </a:cubicBezTo>
                  <a:close/>
                  <a:moveTo>
                    <a:pt x="1021080" y="913130"/>
                  </a:moveTo>
                  <a:lnTo>
                    <a:pt x="982980" y="913130"/>
                  </a:lnTo>
                  <a:lnTo>
                    <a:pt x="982980" y="1141730"/>
                  </a:lnTo>
                  <a:lnTo>
                    <a:pt x="1021080" y="1141730"/>
                  </a:lnTo>
                  <a:lnTo>
                    <a:pt x="1021080" y="913130"/>
                  </a:lnTo>
                  <a:close/>
                  <a:moveTo>
                    <a:pt x="2030730" y="1962150"/>
                  </a:moveTo>
                  <a:lnTo>
                    <a:pt x="2030730" y="1924050"/>
                  </a:lnTo>
                  <a:lnTo>
                    <a:pt x="1802130" y="1924050"/>
                  </a:lnTo>
                  <a:lnTo>
                    <a:pt x="1802130" y="1962150"/>
                  </a:lnTo>
                  <a:lnTo>
                    <a:pt x="2030730" y="1962150"/>
                  </a:lnTo>
                  <a:close/>
                  <a:moveTo>
                    <a:pt x="3860800" y="3789680"/>
                  </a:moveTo>
                  <a:lnTo>
                    <a:pt x="3860800" y="3751580"/>
                  </a:lnTo>
                  <a:lnTo>
                    <a:pt x="3632200" y="3751580"/>
                  </a:lnTo>
                  <a:lnTo>
                    <a:pt x="3632200" y="3789680"/>
                  </a:lnTo>
                  <a:lnTo>
                    <a:pt x="3860800" y="37896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342900" y="342900"/>
              <a:ext cx="3868420" cy="3886200"/>
            </a:xfrm>
            <a:custGeom>
              <a:avLst/>
              <a:gdLst/>
              <a:ahLst/>
              <a:cxnLst/>
              <a:rect l="l" t="t" r="r" b="b"/>
              <a:pathLst>
                <a:path w="3868420" h="3886200">
                  <a:moveTo>
                    <a:pt x="3793490" y="2973070"/>
                  </a:moveTo>
                  <a:lnTo>
                    <a:pt x="3755390" y="2973070"/>
                  </a:lnTo>
                  <a:lnTo>
                    <a:pt x="3755390" y="2744470"/>
                  </a:lnTo>
                  <a:lnTo>
                    <a:pt x="3793490" y="2744470"/>
                  </a:lnTo>
                  <a:lnTo>
                    <a:pt x="3793490" y="2973070"/>
                  </a:lnTo>
                  <a:close/>
                  <a:moveTo>
                    <a:pt x="1049020" y="0"/>
                  </a:moveTo>
                  <a:lnTo>
                    <a:pt x="1010920" y="0"/>
                  </a:lnTo>
                  <a:lnTo>
                    <a:pt x="1010920" y="228600"/>
                  </a:lnTo>
                  <a:lnTo>
                    <a:pt x="1049020" y="228600"/>
                  </a:lnTo>
                  <a:lnTo>
                    <a:pt x="1049020" y="0"/>
                  </a:lnTo>
                  <a:close/>
                  <a:moveTo>
                    <a:pt x="53340" y="1127760"/>
                  </a:moveTo>
                  <a:lnTo>
                    <a:pt x="26670" y="1101090"/>
                  </a:lnTo>
                  <a:lnTo>
                    <a:pt x="187960" y="939800"/>
                  </a:lnTo>
                  <a:lnTo>
                    <a:pt x="214630" y="966470"/>
                  </a:lnTo>
                  <a:lnTo>
                    <a:pt x="53340" y="1127760"/>
                  </a:lnTo>
                  <a:close/>
                  <a:moveTo>
                    <a:pt x="2760980" y="45720"/>
                  </a:moveTo>
                  <a:lnTo>
                    <a:pt x="2787650" y="19050"/>
                  </a:lnTo>
                  <a:lnTo>
                    <a:pt x="2948940" y="180340"/>
                  </a:lnTo>
                  <a:lnTo>
                    <a:pt x="2922270" y="207010"/>
                  </a:lnTo>
                  <a:lnTo>
                    <a:pt x="2760980" y="45720"/>
                  </a:lnTo>
                  <a:close/>
                  <a:moveTo>
                    <a:pt x="2974340" y="1085850"/>
                  </a:moveTo>
                  <a:lnTo>
                    <a:pt x="2936240" y="1085850"/>
                  </a:lnTo>
                  <a:cubicBezTo>
                    <a:pt x="2936240" y="1043940"/>
                    <a:pt x="2901950" y="1009650"/>
                    <a:pt x="2860040" y="1009650"/>
                  </a:cubicBezTo>
                  <a:cubicBezTo>
                    <a:pt x="2818130" y="1009650"/>
                    <a:pt x="2783840" y="1043940"/>
                    <a:pt x="2783840" y="1085850"/>
                  </a:cubicBezTo>
                  <a:lnTo>
                    <a:pt x="2745740" y="1085850"/>
                  </a:lnTo>
                  <a:cubicBezTo>
                    <a:pt x="2745740" y="1022350"/>
                    <a:pt x="2796540" y="971550"/>
                    <a:pt x="2860040" y="971550"/>
                  </a:cubicBezTo>
                  <a:cubicBezTo>
                    <a:pt x="2922270" y="971550"/>
                    <a:pt x="2974340" y="1023620"/>
                    <a:pt x="2974340" y="1085850"/>
                  </a:cubicBezTo>
                  <a:close/>
                  <a:moveTo>
                    <a:pt x="1884680" y="2960370"/>
                  </a:moveTo>
                  <a:lnTo>
                    <a:pt x="1858010" y="2933700"/>
                  </a:lnTo>
                  <a:lnTo>
                    <a:pt x="2019300" y="2772410"/>
                  </a:lnTo>
                  <a:lnTo>
                    <a:pt x="2045970" y="2799080"/>
                  </a:lnTo>
                  <a:lnTo>
                    <a:pt x="1884680" y="2960370"/>
                  </a:lnTo>
                  <a:close/>
                  <a:moveTo>
                    <a:pt x="132080" y="2971800"/>
                  </a:moveTo>
                  <a:lnTo>
                    <a:pt x="93980" y="2971800"/>
                  </a:lnTo>
                  <a:lnTo>
                    <a:pt x="93980" y="2743200"/>
                  </a:lnTo>
                  <a:lnTo>
                    <a:pt x="132080" y="2743200"/>
                  </a:lnTo>
                  <a:lnTo>
                    <a:pt x="132080" y="2971800"/>
                  </a:lnTo>
                  <a:close/>
                  <a:moveTo>
                    <a:pt x="2877820" y="3886200"/>
                  </a:moveTo>
                  <a:lnTo>
                    <a:pt x="2839720" y="3886200"/>
                  </a:lnTo>
                  <a:lnTo>
                    <a:pt x="2839720" y="3657600"/>
                  </a:lnTo>
                  <a:lnTo>
                    <a:pt x="2877820" y="3657600"/>
                  </a:lnTo>
                  <a:lnTo>
                    <a:pt x="2877820" y="3886200"/>
                  </a:lnTo>
                  <a:close/>
                  <a:moveTo>
                    <a:pt x="228600" y="3829050"/>
                  </a:moveTo>
                  <a:lnTo>
                    <a:pt x="190500" y="3829050"/>
                  </a:lnTo>
                  <a:cubicBezTo>
                    <a:pt x="190500" y="3787140"/>
                    <a:pt x="156210" y="3752850"/>
                    <a:pt x="114300" y="3752850"/>
                  </a:cubicBezTo>
                  <a:cubicBezTo>
                    <a:pt x="72390" y="3752850"/>
                    <a:pt x="38100" y="3787140"/>
                    <a:pt x="38100" y="3829050"/>
                  </a:cubicBezTo>
                  <a:lnTo>
                    <a:pt x="0" y="3829050"/>
                  </a:lnTo>
                  <a:cubicBezTo>
                    <a:pt x="0" y="3765550"/>
                    <a:pt x="50800" y="3714750"/>
                    <a:pt x="114300" y="3714750"/>
                  </a:cubicBezTo>
                  <a:cubicBezTo>
                    <a:pt x="177800" y="3714750"/>
                    <a:pt x="228600" y="3765550"/>
                    <a:pt x="228600" y="3829050"/>
                  </a:cubicBezTo>
                  <a:close/>
                  <a:moveTo>
                    <a:pt x="3707130" y="208280"/>
                  </a:moveTo>
                  <a:lnTo>
                    <a:pt x="3680460" y="181610"/>
                  </a:lnTo>
                  <a:lnTo>
                    <a:pt x="3841750" y="20320"/>
                  </a:lnTo>
                  <a:lnTo>
                    <a:pt x="3868420" y="46990"/>
                  </a:lnTo>
                  <a:lnTo>
                    <a:pt x="3707130" y="208280"/>
                  </a:lnTo>
                  <a:close/>
                  <a:moveTo>
                    <a:pt x="960120" y="3870960"/>
                  </a:moveTo>
                  <a:lnTo>
                    <a:pt x="933450" y="3844290"/>
                  </a:lnTo>
                  <a:lnTo>
                    <a:pt x="1094740" y="3683000"/>
                  </a:lnTo>
                  <a:lnTo>
                    <a:pt x="1121410" y="3709670"/>
                  </a:lnTo>
                  <a:lnTo>
                    <a:pt x="960120" y="3870960"/>
                  </a:lnTo>
                  <a:close/>
                  <a:moveTo>
                    <a:pt x="2787650" y="2040890"/>
                  </a:moveTo>
                  <a:lnTo>
                    <a:pt x="2760980" y="2014220"/>
                  </a:lnTo>
                  <a:lnTo>
                    <a:pt x="2922270" y="1852930"/>
                  </a:lnTo>
                  <a:lnTo>
                    <a:pt x="2948940" y="1879600"/>
                  </a:lnTo>
                  <a:lnTo>
                    <a:pt x="2787650" y="2040890"/>
                  </a:lnTo>
                  <a:close/>
                  <a:moveTo>
                    <a:pt x="915670" y="1885950"/>
                  </a:moveTo>
                  <a:lnTo>
                    <a:pt x="953770" y="1885950"/>
                  </a:lnTo>
                  <a:cubicBezTo>
                    <a:pt x="953770" y="1927860"/>
                    <a:pt x="988060" y="1962150"/>
                    <a:pt x="1029970" y="1962150"/>
                  </a:cubicBezTo>
                  <a:cubicBezTo>
                    <a:pt x="1071880" y="1962150"/>
                    <a:pt x="1106170" y="1927860"/>
                    <a:pt x="1106170" y="1885950"/>
                  </a:cubicBezTo>
                  <a:lnTo>
                    <a:pt x="1144270" y="1885950"/>
                  </a:lnTo>
                  <a:cubicBezTo>
                    <a:pt x="1144270" y="1949450"/>
                    <a:pt x="1093470" y="2000250"/>
                    <a:pt x="1029970" y="2000250"/>
                  </a:cubicBezTo>
                  <a:cubicBezTo>
                    <a:pt x="967740" y="2000250"/>
                    <a:pt x="915670" y="1949450"/>
                    <a:pt x="915670" y="1885950"/>
                  </a:cubicBezTo>
                  <a:close/>
                  <a:moveTo>
                    <a:pt x="2974340" y="2913380"/>
                  </a:moveTo>
                  <a:lnTo>
                    <a:pt x="2936240" y="2913380"/>
                  </a:lnTo>
                  <a:cubicBezTo>
                    <a:pt x="2936240" y="2871470"/>
                    <a:pt x="2901950" y="2837180"/>
                    <a:pt x="2860040" y="2837180"/>
                  </a:cubicBezTo>
                  <a:cubicBezTo>
                    <a:pt x="2818130" y="2837180"/>
                    <a:pt x="2783840" y="2871470"/>
                    <a:pt x="2783840" y="2913380"/>
                  </a:cubicBezTo>
                  <a:lnTo>
                    <a:pt x="2745740" y="2913380"/>
                  </a:lnTo>
                  <a:cubicBezTo>
                    <a:pt x="2745740" y="2849880"/>
                    <a:pt x="2796540" y="2799080"/>
                    <a:pt x="2860040" y="2799080"/>
                  </a:cubicBezTo>
                  <a:cubicBezTo>
                    <a:pt x="2923540" y="2799080"/>
                    <a:pt x="2974340" y="2851150"/>
                    <a:pt x="2974340" y="29133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093335" y="43234"/>
            <a:ext cx="5845040" cy="5830484"/>
            <a:chOff x="0" y="0"/>
            <a:chExt cx="4589780" cy="4578350"/>
          </a:xfrm>
        </p:grpSpPr>
        <p:sp>
          <p:nvSpPr>
            <p:cNvPr id="6" name="Freeform 6"/>
            <p:cNvSpPr/>
            <p:nvPr/>
          </p:nvSpPr>
          <p:spPr>
            <a:xfrm>
              <a:off x="370840" y="342900"/>
              <a:ext cx="3860800" cy="3830320"/>
            </a:xfrm>
            <a:custGeom>
              <a:avLst/>
              <a:gdLst/>
              <a:ahLst/>
              <a:cxnLst/>
              <a:rect l="l" t="t" r="r" b="b"/>
              <a:pathLst>
                <a:path w="3860800" h="3830320">
                  <a:moveTo>
                    <a:pt x="33020" y="228600"/>
                  </a:moveTo>
                  <a:lnTo>
                    <a:pt x="33020" y="190500"/>
                  </a:lnTo>
                  <a:cubicBezTo>
                    <a:pt x="74930" y="190500"/>
                    <a:pt x="109220" y="156210"/>
                    <a:pt x="109220" y="114300"/>
                  </a:cubicBezTo>
                  <a:cubicBezTo>
                    <a:pt x="109220" y="72390"/>
                    <a:pt x="74930" y="38100"/>
                    <a:pt x="33020" y="38100"/>
                  </a:cubicBezTo>
                  <a:lnTo>
                    <a:pt x="33020" y="0"/>
                  </a:lnTo>
                  <a:cubicBezTo>
                    <a:pt x="96520" y="0"/>
                    <a:pt x="147320" y="50800"/>
                    <a:pt x="147320" y="114300"/>
                  </a:cubicBezTo>
                  <a:cubicBezTo>
                    <a:pt x="147320" y="177800"/>
                    <a:pt x="96520" y="228600"/>
                    <a:pt x="33020" y="228600"/>
                  </a:cubicBezTo>
                  <a:close/>
                  <a:moveTo>
                    <a:pt x="2032000" y="132080"/>
                  </a:moveTo>
                  <a:lnTo>
                    <a:pt x="2032000" y="93980"/>
                  </a:lnTo>
                  <a:lnTo>
                    <a:pt x="1803400" y="93980"/>
                  </a:lnTo>
                  <a:lnTo>
                    <a:pt x="1803400" y="132080"/>
                  </a:lnTo>
                  <a:lnTo>
                    <a:pt x="2032000" y="132080"/>
                  </a:lnTo>
                  <a:close/>
                  <a:moveTo>
                    <a:pt x="1917700" y="3830320"/>
                  </a:moveTo>
                  <a:cubicBezTo>
                    <a:pt x="1981200" y="3830320"/>
                    <a:pt x="2032000" y="3779520"/>
                    <a:pt x="2032000" y="3716020"/>
                  </a:cubicBezTo>
                  <a:lnTo>
                    <a:pt x="1993900" y="3716020"/>
                  </a:lnTo>
                  <a:cubicBezTo>
                    <a:pt x="1993900" y="3757930"/>
                    <a:pt x="1959610" y="3792220"/>
                    <a:pt x="1917700" y="3792220"/>
                  </a:cubicBezTo>
                  <a:cubicBezTo>
                    <a:pt x="1875790" y="3792220"/>
                    <a:pt x="1841500" y="3757930"/>
                    <a:pt x="1841500" y="3716020"/>
                  </a:cubicBezTo>
                  <a:lnTo>
                    <a:pt x="1803400" y="3716020"/>
                  </a:lnTo>
                  <a:cubicBezTo>
                    <a:pt x="1803400" y="3778250"/>
                    <a:pt x="1854200" y="3830320"/>
                    <a:pt x="1917700" y="3830320"/>
                  </a:cubicBezTo>
                  <a:close/>
                  <a:moveTo>
                    <a:pt x="946150" y="2856230"/>
                  </a:moveTo>
                  <a:cubicBezTo>
                    <a:pt x="946150" y="2919730"/>
                    <a:pt x="996950" y="2970530"/>
                    <a:pt x="1060450" y="2970530"/>
                  </a:cubicBezTo>
                  <a:lnTo>
                    <a:pt x="1060450" y="2932430"/>
                  </a:lnTo>
                  <a:cubicBezTo>
                    <a:pt x="1018540" y="2932430"/>
                    <a:pt x="984250" y="2898140"/>
                    <a:pt x="984250" y="2856230"/>
                  </a:cubicBezTo>
                  <a:cubicBezTo>
                    <a:pt x="984250" y="2814320"/>
                    <a:pt x="1018540" y="2780030"/>
                    <a:pt x="1060450" y="2780030"/>
                  </a:cubicBezTo>
                  <a:lnTo>
                    <a:pt x="1060450" y="2741930"/>
                  </a:lnTo>
                  <a:cubicBezTo>
                    <a:pt x="998220" y="2741930"/>
                    <a:pt x="946150" y="2794000"/>
                    <a:pt x="946150" y="2856230"/>
                  </a:cubicBezTo>
                  <a:close/>
                  <a:moveTo>
                    <a:pt x="161290" y="2034540"/>
                  </a:moveTo>
                  <a:lnTo>
                    <a:pt x="187960" y="2006600"/>
                  </a:lnTo>
                  <a:lnTo>
                    <a:pt x="26670" y="1845310"/>
                  </a:lnTo>
                  <a:lnTo>
                    <a:pt x="0" y="1871980"/>
                  </a:lnTo>
                  <a:lnTo>
                    <a:pt x="161290" y="2034540"/>
                  </a:lnTo>
                  <a:close/>
                  <a:moveTo>
                    <a:pt x="3860800" y="1052830"/>
                  </a:moveTo>
                  <a:lnTo>
                    <a:pt x="3860800" y="1014730"/>
                  </a:lnTo>
                  <a:lnTo>
                    <a:pt x="3632200" y="1014730"/>
                  </a:lnTo>
                  <a:lnTo>
                    <a:pt x="3632200" y="1052830"/>
                  </a:lnTo>
                  <a:lnTo>
                    <a:pt x="3860800" y="1052830"/>
                  </a:lnTo>
                  <a:close/>
                  <a:moveTo>
                    <a:pt x="3689350" y="1946910"/>
                  </a:moveTo>
                  <a:cubicBezTo>
                    <a:pt x="3689350" y="2010410"/>
                    <a:pt x="3740150" y="2061210"/>
                    <a:pt x="3803650" y="2061210"/>
                  </a:cubicBezTo>
                  <a:lnTo>
                    <a:pt x="3803650" y="2023110"/>
                  </a:lnTo>
                  <a:cubicBezTo>
                    <a:pt x="3761740" y="2023110"/>
                    <a:pt x="3727450" y="1988820"/>
                    <a:pt x="3727450" y="1946910"/>
                  </a:cubicBezTo>
                  <a:cubicBezTo>
                    <a:pt x="3727450" y="1905000"/>
                    <a:pt x="3761740" y="1870710"/>
                    <a:pt x="3803650" y="1870710"/>
                  </a:cubicBezTo>
                  <a:lnTo>
                    <a:pt x="3803650" y="1832610"/>
                  </a:lnTo>
                  <a:cubicBezTo>
                    <a:pt x="3741420" y="1832610"/>
                    <a:pt x="3689350" y="1883410"/>
                    <a:pt x="3689350" y="1946910"/>
                  </a:cubicBezTo>
                  <a:close/>
                  <a:moveTo>
                    <a:pt x="1972310" y="1029970"/>
                  </a:moveTo>
                  <a:cubicBezTo>
                    <a:pt x="1972310" y="966470"/>
                    <a:pt x="1921510" y="915670"/>
                    <a:pt x="1858010" y="915670"/>
                  </a:cubicBezTo>
                  <a:lnTo>
                    <a:pt x="1858010" y="953770"/>
                  </a:lnTo>
                  <a:cubicBezTo>
                    <a:pt x="1899920" y="953770"/>
                    <a:pt x="1934210" y="988060"/>
                    <a:pt x="1934210" y="1029970"/>
                  </a:cubicBezTo>
                  <a:cubicBezTo>
                    <a:pt x="1934210" y="1071880"/>
                    <a:pt x="1899920" y="1106170"/>
                    <a:pt x="1858010" y="1106170"/>
                  </a:cubicBezTo>
                  <a:lnTo>
                    <a:pt x="1858010" y="1144270"/>
                  </a:lnTo>
                  <a:cubicBezTo>
                    <a:pt x="1921510" y="1144270"/>
                    <a:pt x="1972310" y="1092200"/>
                    <a:pt x="1972310" y="1029970"/>
                  </a:cubicBezTo>
                  <a:close/>
                  <a:moveTo>
                    <a:pt x="1021080" y="913130"/>
                  </a:moveTo>
                  <a:lnTo>
                    <a:pt x="982980" y="913130"/>
                  </a:lnTo>
                  <a:lnTo>
                    <a:pt x="982980" y="1141730"/>
                  </a:lnTo>
                  <a:lnTo>
                    <a:pt x="1021080" y="1141730"/>
                  </a:lnTo>
                  <a:lnTo>
                    <a:pt x="1021080" y="913130"/>
                  </a:lnTo>
                  <a:close/>
                  <a:moveTo>
                    <a:pt x="2030730" y="1962150"/>
                  </a:moveTo>
                  <a:lnTo>
                    <a:pt x="2030730" y="1924050"/>
                  </a:lnTo>
                  <a:lnTo>
                    <a:pt x="1802130" y="1924050"/>
                  </a:lnTo>
                  <a:lnTo>
                    <a:pt x="1802130" y="1962150"/>
                  </a:lnTo>
                  <a:lnTo>
                    <a:pt x="2030730" y="1962150"/>
                  </a:lnTo>
                  <a:close/>
                  <a:moveTo>
                    <a:pt x="3860800" y="3789680"/>
                  </a:moveTo>
                  <a:lnTo>
                    <a:pt x="3860800" y="3751580"/>
                  </a:lnTo>
                  <a:lnTo>
                    <a:pt x="3632200" y="3751580"/>
                  </a:lnTo>
                  <a:lnTo>
                    <a:pt x="3632200" y="3789680"/>
                  </a:lnTo>
                  <a:lnTo>
                    <a:pt x="3860800" y="37896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342900" y="342900"/>
              <a:ext cx="3868420" cy="3886200"/>
            </a:xfrm>
            <a:custGeom>
              <a:avLst/>
              <a:gdLst/>
              <a:ahLst/>
              <a:cxnLst/>
              <a:rect l="l" t="t" r="r" b="b"/>
              <a:pathLst>
                <a:path w="3868420" h="3886200">
                  <a:moveTo>
                    <a:pt x="3793490" y="2973070"/>
                  </a:moveTo>
                  <a:lnTo>
                    <a:pt x="3755390" y="2973070"/>
                  </a:lnTo>
                  <a:lnTo>
                    <a:pt x="3755390" y="2744470"/>
                  </a:lnTo>
                  <a:lnTo>
                    <a:pt x="3793490" y="2744470"/>
                  </a:lnTo>
                  <a:lnTo>
                    <a:pt x="3793490" y="2973070"/>
                  </a:lnTo>
                  <a:close/>
                  <a:moveTo>
                    <a:pt x="1049020" y="0"/>
                  </a:moveTo>
                  <a:lnTo>
                    <a:pt x="1010920" y="0"/>
                  </a:lnTo>
                  <a:lnTo>
                    <a:pt x="1010920" y="228600"/>
                  </a:lnTo>
                  <a:lnTo>
                    <a:pt x="1049020" y="228600"/>
                  </a:lnTo>
                  <a:lnTo>
                    <a:pt x="1049020" y="0"/>
                  </a:lnTo>
                  <a:close/>
                  <a:moveTo>
                    <a:pt x="53340" y="1127760"/>
                  </a:moveTo>
                  <a:lnTo>
                    <a:pt x="26670" y="1101090"/>
                  </a:lnTo>
                  <a:lnTo>
                    <a:pt x="187960" y="939800"/>
                  </a:lnTo>
                  <a:lnTo>
                    <a:pt x="214630" y="966470"/>
                  </a:lnTo>
                  <a:lnTo>
                    <a:pt x="53340" y="1127760"/>
                  </a:lnTo>
                  <a:close/>
                  <a:moveTo>
                    <a:pt x="2760980" y="45720"/>
                  </a:moveTo>
                  <a:lnTo>
                    <a:pt x="2787650" y="19050"/>
                  </a:lnTo>
                  <a:lnTo>
                    <a:pt x="2948940" y="180340"/>
                  </a:lnTo>
                  <a:lnTo>
                    <a:pt x="2922270" y="207010"/>
                  </a:lnTo>
                  <a:lnTo>
                    <a:pt x="2760980" y="45720"/>
                  </a:lnTo>
                  <a:close/>
                  <a:moveTo>
                    <a:pt x="2974340" y="1085850"/>
                  </a:moveTo>
                  <a:lnTo>
                    <a:pt x="2936240" y="1085850"/>
                  </a:lnTo>
                  <a:cubicBezTo>
                    <a:pt x="2936240" y="1043940"/>
                    <a:pt x="2901950" y="1009650"/>
                    <a:pt x="2860040" y="1009650"/>
                  </a:cubicBezTo>
                  <a:cubicBezTo>
                    <a:pt x="2818130" y="1009650"/>
                    <a:pt x="2783840" y="1043940"/>
                    <a:pt x="2783840" y="1085850"/>
                  </a:cubicBezTo>
                  <a:lnTo>
                    <a:pt x="2745740" y="1085850"/>
                  </a:lnTo>
                  <a:cubicBezTo>
                    <a:pt x="2745740" y="1022350"/>
                    <a:pt x="2796540" y="971550"/>
                    <a:pt x="2860040" y="971550"/>
                  </a:cubicBezTo>
                  <a:cubicBezTo>
                    <a:pt x="2922270" y="971550"/>
                    <a:pt x="2974340" y="1023620"/>
                    <a:pt x="2974340" y="1085850"/>
                  </a:cubicBezTo>
                  <a:close/>
                  <a:moveTo>
                    <a:pt x="1884680" y="2960370"/>
                  </a:moveTo>
                  <a:lnTo>
                    <a:pt x="1858010" y="2933700"/>
                  </a:lnTo>
                  <a:lnTo>
                    <a:pt x="2019300" y="2772410"/>
                  </a:lnTo>
                  <a:lnTo>
                    <a:pt x="2045970" y="2799080"/>
                  </a:lnTo>
                  <a:lnTo>
                    <a:pt x="1884680" y="2960370"/>
                  </a:lnTo>
                  <a:close/>
                  <a:moveTo>
                    <a:pt x="132080" y="2971800"/>
                  </a:moveTo>
                  <a:lnTo>
                    <a:pt x="93980" y="2971800"/>
                  </a:lnTo>
                  <a:lnTo>
                    <a:pt x="93980" y="2743200"/>
                  </a:lnTo>
                  <a:lnTo>
                    <a:pt x="132080" y="2743200"/>
                  </a:lnTo>
                  <a:lnTo>
                    <a:pt x="132080" y="2971800"/>
                  </a:lnTo>
                  <a:close/>
                  <a:moveTo>
                    <a:pt x="2877820" y="3886200"/>
                  </a:moveTo>
                  <a:lnTo>
                    <a:pt x="2839720" y="3886200"/>
                  </a:lnTo>
                  <a:lnTo>
                    <a:pt x="2839720" y="3657600"/>
                  </a:lnTo>
                  <a:lnTo>
                    <a:pt x="2877820" y="3657600"/>
                  </a:lnTo>
                  <a:lnTo>
                    <a:pt x="2877820" y="3886200"/>
                  </a:lnTo>
                  <a:close/>
                  <a:moveTo>
                    <a:pt x="228600" y="3829050"/>
                  </a:moveTo>
                  <a:lnTo>
                    <a:pt x="190500" y="3829050"/>
                  </a:lnTo>
                  <a:cubicBezTo>
                    <a:pt x="190500" y="3787140"/>
                    <a:pt x="156210" y="3752850"/>
                    <a:pt x="114300" y="3752850"/>
                  </a:cubicBezTo>
                  <a:cubicBezTo>
                    <a:pt x="72390" y="3752850"/>
                    <a:pt x="38100" y="3787140"/>
                    <a:pt x="38100" y="3829050"/>
                  </a:cubicBezTo>
                  <a:lnTo>
                    <a:pt x="0" y="3829050"/>
                  </a:lnTo>
                  <a:cubicBezTo>
                    <a:pt x="0" y="3765550"/>
                    <a:pt x="50800" y="3714750"/>
                    <a:pt x="114300" y="3714750"/>
                  </a:cubicBezTo>
                  <a:cubicBezTo>
                    <a:pt x="177800" y="3714750"/>
                    <a:pt x="228600" y="3765550"/>
                    <a:pt x="228600" y="3829050"/>
                  </a:cubicBezTo>
                  <a:close/>
                  <a:moveTo>
                    <a:pt x="3707130" y="208280"/>
                  </a:moveTo>
                  <a:lnTo>
                    <a:pt x="3680460" y="181610"/>
                  </a:lnTo>
                  <a:lnTo>
                    <a:pt x="3841750" y="20320"/>
                  </a:lnTo>
                  <a:lnTo>
                    <a:pt x="3868420" y="46990"/>
                  </a:lnTo>
                  <a:lnTo>
                    <a:pt x="3707130" y="208280"/>
                  </a:lnTo>
                  <a:close/>
                  <a:moveTo>
                    <a:pt x="960120" y="3870960"/>
                  </a:moveTo>
                  <a:lnTo>
                    <a:pt x="933450" y="3844290"/>
                  </a:lnTo>
                  <a:lnTo>
                    <a:pt x="1094740" y="3683000"/>
                  </a:lnTo>
                  <a:lnTo>
                    <a:pt x="1121410" y="3709670"/>
                  </a:lnTo>
                  <a:lnTo>
                    <a:pt x="960120" y="3870960"/>
                  </a:lnTo>
                  <a:close/>
                  <a:moveTo>
                    <a:pt x="2787650" y="2040890"/>
                  </a:moveTo>
                  <a:lnTo>
                    <a:pt x="2760980" y="2014220"/>
                  </a:lnTo>
                  <a:lnTo>
                    <a:pt x="2922270" y="1852930"/>
                  </a:lnTo>
                  <a:lnTo>
                    <a:pt x="2948940" y="1879600"/>
                  </a:lnTo>
                  <a:lnTo>
                    <a:pt x="2787650" y="2040890"/>
                  </a:lnTo>
                  <a:close/>
                  <a:moveTo>
                    <a:pt x="915670" y="1885950"/>
                  </a:moveTo>
                  <a:lnTo>
                    <a:pt x="953770" y="1885950"/>
                  </a:lnTo>
                  <a:cubicBezTo>
                    <a:pt x="953770" y="1927860"/>
                    <a:pt x="988060" y="1962150"/>
                    <a:pt x="1029970" y="1962150"/>
                  </a:cubicBezTo>
                  <a:cubicBezTo>
                    <a:pt x="1071880" y="1962150"/>
                    <a:pt x="1106170" y="1927860"/>
                    <a:pt x="1106170" y="1885950"/>
                  </a:cubicBezTo>
                  <a:lnTo>
                    <a:pt x="1144270" y="1885950"/>
                  </a:lnTo>
                  <a:cubicBezTo>
                    <a:pt x="1144270" y="1949450"/>
                    <a:pt x="1093470" y="2000250"/>
                    <a:pt x="1029970" y="2000250"/>
                  </a:cubicBezTo>
                  <a:cubicBezTo>
                    <a:pt x="967740" y="2000250"/>
                    <a:pt x="915670" y="1949450"/>
                    <a:pt x="915670" y="1885950"/>
                  </a:cubicBezTo>
                  <a:close/>
                  <a:moveTo>
                    <a:pt x="2974340" y="2913380"/>
                  </a:moveTo>
                  <a:lnTo>
                    <a:pt x="2936240" y="2913380"/>
                  </a:lnTo>
                  <a:cubicBezTo>
                    <a:pt x="2936240" y="2871470"/>
                    <a:pt x="2901950" y="2837180"/>
                    <a:pt x="2860040" y="2837180"/>
                  </a:cubicBezTo>
                  <a:cubicBezTo>
                    <a:pt x="2818130" y="2837180"/>
                    <a:pt x="2783840" y="2871470"/>
                    <a:pt x="2783840" y="2913380"/>
                  </a:cubicBezTo>
                  <a:lnTo>
                    <a:pt x="2745740" y="2913380"/>
                  </a:lnTo>
                  <a:cubicBezTo>
                    <a:pt x="2745740" y="2849880"/>
                    <a:pt x="2796540" y="2799080"/>
                    <a:pt x="2860040" y="2799080"/>
                  </a:cubicBezTo>
                  <a:cubicBezTo>
                    <a:pt x="2923540" y="2799080"/>
                    <a:pt x="2974340" y="2851150"/>
                    <a:pt x="2974340" y="29133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2199809" y="43234"/>
            <a:ext cx="5845040" cy="5830484"/>
            <a:chOff x="0" y="0"/>
            <a:chExt cx="4589780" cy="4578350"/>
          </a:xfrm>
        </p:grpSpPr>
        <p:sp>
          <p:nvSpPr>
            <p:cNvPr id="9" name="Freeform 9"/>
            <p:cNvSpPr/>
            <p:nvPr/>
          </p:nvSpPr>
          <p:spPr>
            <a:xfrm>
              <a:off x="370840" y="342900"/>
              <a:ext cx="3860800" cy="3830320"/>
            </a:xfrm>
            <a:custGeom>
              <a:avLst/>
              <a:gdLst/>
              <a:ahLst/>
              <a:cxnLst/>
              <a:rect l="l" t="t" r="r" b="b"/>
              <a:pathLst>
                <a:path w="3860800" h="3830320">
                  <a:moveTo>
                    <a:pt x="33020" y="228600"/>
                  </a:moveTo>
                  <a:lnTo>
                    <a:pt x="33020" y="190500"/>
                  </a:lnTo>
                  <a:cubicBezTo>
                    <a:pt x="74930" y="190500"/>
                    <a:pt x="109220" y="156210"/>
                    <a:pt x="109220" y="114300"/>
                  </a:cubicBezTo>
                  <a:cubicBezTo>
                    <a:pt x="109220" y="72390"/>
                    <a:pt x="74930" y="38100"/>
                    <a:pt x="33020" y="38100"/>
                  </a:cubicBezTo>
                  <a:lnTo>
                    <a:pt x="33020" y="0"/>
                  </a:lnTo>
                  <a:cubicBezTo>
                    <a:pt x="96520" y="0"/>
                    <a:pt x="147320" y="50800"/>
                    <a:pt x="147320" y="114300"/>
                  </a:cubicBezTo>
                  <a:cubicBezTo>
                    <a:pt x="147320" y="177800"/>
                    <a:pt x="96520" y="228600"/>
                    <a:pt x="33020" y="228600"/>
                  </a:cubicBezTo>
                  <a:close/>
                  <a:moveTo>
                    <a:pt x="2032000" y="132080"/>
                  </a:moveTo>
                  <a:lnTo>
                    <a:pt x="2032000" y="93980"/>
                  </a:lnTo>
                  <a:lnTo>
                    <a:pt x="1803400" y="93980"/>
                  </a:lnTo>
                  <a:lnTo>
                    <a:pt x="1803400" y="132080"/>
                  </a:lnTo>
                  <a:lnTo>
                    <a:pt x="2032000" y="132080"/>
                  </a:lnTo>
                  <a:close/>
                  <a:moveTo>
                    <a:pt x="1917700" y="3830320"/>
                  </a:moveTo>
                  <a:cubicBezTo>
                    <a:pt x="1981200" y="3830320"/>
                    <a:pt x="2032000" y="3779520"/>
                    <a:pt x="2032000" y="3716020"/>
                  </a:cubicBezTo>
                  <a:lnTo>
                    <a:pt x="1993900" y="3716020"/>
                  </a:lnTo>
                  <a:cubicBezTo>
                    <a:pt x="1993900" y="3757930"/>
                    <a:pt x="1959610" y="3792220"/>
                    <a:pt x="1917700" y="3792220"/>
                  </a:cubicBezTo>
                  <a:cubicBezTo>
                    <a:pt x="1875790" y="3792220"/>
                    <a:pt x="1841500" y="3757930"/>
                    <a:pt x="1841500" y="3716020"/>
                  </a:cubicBezTo>
                  <a:lnTo>
                    <a:pt x="1803400" y="3716020"/>
                  </a:lnTo>
                  <a:cubicBezTo>
                    <a:pt x="1803400" y="3778250"/>
                    <a:pt x="1854200" y="3830320"/>
                    <a:pt x="1917700" y="3830320"/>
                  </a:cubicBezTo>
                  <a:close/>
                  <a:moveTo>
                    <a:pt x="946150" y="2856230"/>
                  </a:moveTo>
                  <a:cubicBezTo>
                    <a:pt x="946150" y="2919730"/>
                    <a:pt x="996950" y="2970530"/>
                    <a:pt x="1060450" y="2970530"/>
                  </a:cubicBezTo>
                  <a:lnTo>
                    <a:pt x="1060450" y="2932430"/>
                  </a:lnTo>
                  <a:cubicBezTo>
                    <a:pt x="1018540" y="2932430"/>
                    <a:pt x="984250" y="2898140"/>
                    <a:pt x="984250" y="2856230"/>
                  </a:cubicBezTo>
                  <a:cubicBezTo>
                    <a:pt x="984250" y="2814320"/>
                    <a:pt x="1018540" y="2780030"/>
                    <a:pt x="1060450" y="2780030"/>
                  </a:cubicBezTo>
                  <a:lnTo>
                    <a:pt x="1060450" y="2741930"/>
                  </a:lnTo>
                  <a:cubicBezTo>
                    <a:pt x="998220" y="2741930"/>
                    <a:pt x="946150" y="2794000"/>
                    <a:pt x="946150" y="2856230"/>
                  </a:cubicBezTo>
                  <a:close/>
                  <a:moveTo>
                    <a:pt x="161290" y="2034540"/>
                  </a:moveTo>
                  <a:lnTo>
                    <a:pt x="187960" y="2006600"/>
                  </a:lnTo>
                  <a:lnTo>
                    <a:pt x="26670" y="1845310"/>
                  </a:lnTo>
                  <a:lnTo>
                    <a:pt x="0" y="1871980"/>
                  </a:lnTo>
                  <a:lnTo>
                    <a:pt x="161290" y="2034540"/>
                  </a:lnTo>
                  <a:close/>
                  <a:moveTo>
                    <a:pt x="3860800" y="1052830"/>
                  </a:moveTo>
                  <a:lnTo>
                    <a:pt x="3860800" y="1014730"/>
                  </a:lnTo>
                  <a:lnTo>
                    <a:pt x="3632200" y="1014730"/>
                  </a:lnTo>
                  <a:lnTo>
                    <a:pt x="3632200" y="1052830"/>
                  </a:lnTo>
                  <a:lnTo>
                    <a:pt x="3860800" y="1052830"/>
                  </a:lnTo>
                  <a:close/>
                  <a:moveTo>
                    <a:pt x="3689350" y="1946910"/>
                  </a:moveTo>
                  <a:cubicBezTo>
                    <a:pt x="3689350" y="2010410"/>
                    <a:pt x="3740150" y="2061210"/>
                    <a:pt x="3803650" y="2061210"/>
                  </a:cubicBezTo>
                  <a:lnTo>
                    <a:pt x="3803650" y="2023110"/>
                  </a:lnTo>
                  <a:cubicBezTo>
                    <a:pt x="3761740" y="2023110"/>
                    <a:pt x="3727450" y="1988820"/>
                    <a:pt x="3727450" y="1946910"/>
                  </a:cubicBezTo>
                  <a:cubicBezTo>
                    <a:pt x="3727450" y="1905000"/>
                    <a:pt x="3761740" y="1870710"/>
                    <a:pt x="3803650" y="1870710"/>
                  </a:cubicBezTo>
                  <a:lnTo>
                    <a:pt x="3803650" y="1832610"/>
                  </a:lnTo>
                  <a:cubicBezTo>
                    <a:pt x="3741420" y="1832610"/>
                    <a:pt x="3689350" y="1883410"/>
                    <a:pt x="3689350" y="1946910"/>
                  </a:cubicBezTo>
                  <a:close/>
                  <a:moveTo>
                    <a:pt x="1972310" y="1029970"/>
                  </a:moveTo>
                  <a:cubicBezTo>
                    <a:pt x="1972310" y="966470"/>
                    <a:pt x="1921510" y="915670"/>
                    <a:pt x="1858010" y="915670"/>
                  </a:cubicBezTo>
                  <a:lnTo>
                    <a:pt x="1858010" y="953770"/>
                  </a:lnTo>
                  <a:cubicBezTo>
                    <a:pt x="1899920" y="953770"/>
                    <a:pt x="1934210" y="988060"/>
                    <a:pt x="1934210" y="1029970"/>
                  </a:cubicBezTo>
                  <a:cubicBezTo>
                    <a:pt x="1934210" y="1071880"/>
                    <a:pt x="1899920" y="1106170"/>
                    <a:pt x="1858010" y="1106170"/>
                  </a:cubicBezTo>
                  <a:lnTo>
                    <a:pt x="1858010" y="1144270"/>
                  </a:lnTo>
                  <a:cubicBezTo>
                    <a:pt x="1921510" y="1144270"/>
                    <a:pt x="1972310" y="1092200"/>
                    <a:pt x="1972310" y="1029970"/>
                  </a:cubicBezTo>
                  <a:close/>
                  <a:moveTo>
                    <a:pt x="1021080" y="913130"/>
                  </a:moveTo>
                  <a:lnTo>
                    <a:pt x="982980" y="913130"/>
                  </a:lnTo>
                  <a:lnTo>
                    <a:pt x="982980" y="1141730"/>
                  </a:lnTo>
                  <a:lnTo>
                    <a:pt x="1021080" y="1141730"/>
                  </a:lnTo>
                  <a:lnTo>
                    <a:pt x="1021080" y="913130"/>
                  </a:lnTo>
                  <a:close/>
                  <a:moveTo>
                    <a:pt x="2030730" y="1962150"/>
                  </a:moveTo>
                  <a:lnTo>
                    <a:pt x="2030730" y="1924050"/>
                  </a:lnTo>
                  <a:lnTo>
                    <a:pt x="1802130" y="1924050"/>
                  </a:lnTo>
                  <a:lnTo>
                    <a:pt x="1802130" y="1962150"/>
                  </a:lnTo>
                  <a:lnTo>
                    <a:pt x="2030730" y="1962150"/>
                  </a:lnTo>
                  <a:close/>
                  <a:moveTo>
                    <a:pt x="3860800" y="3789680"/>
                  </a:moveTo>
                  <a:lnTo>
                    <a:pt x="3860800" y="3751580"/>
                  </a:lnTo>
                  <a:lnTo>
                    <a:pt x="3632200" y="3751580"/>
                  </a:lnTo>
                  <a:lnTo>
                    <a:pt x="3632200" y="3789680"/>
                  </a:lnTo>
                  <a:lnTo>
                    <a:pt x="3860800" y="37896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342900" y="342900"/>
              <a:ext cx="3868420" cy="3886200"/>
            </a:xfrm>
            <a:custGeom>
              <a:avLst/>
              <a:gdLst/>
              <a:ahLst/>
              <a:cxnLst/>
              <a:rect l="l" t="t" r="r" b="b"/>
              <a:pathLst>
                <a:path w="3868420" h="3886200">
                  <a:moveTo>
                    <a:pt x="3793490" y="2973070"/>
                  </a:moveTo>
                  <a:lnTo>
                    <a:pt x="3755390" y="2973070"/>
                  </a:lnTo>
                  <a:lnTo>
                    <a:pt x="3755390" y="2744470"/>
                  </a:lnTo>
                  <a:lnTo>
                    <a:pt x="3793490" y="2744470"/>
                  </a:lnTo>
                  <a:lnTo>
                    <a:pt x="3793490" y="2973070"/>
                  </a:lnTo>
                  <a:close/>
                  <a:moveTo>
                    <a:pt x="1049020" y="0"/>
                  </a:moveTo>
                  <a:lnTo>
                    <a:pt x="1010920" y="0"/>
                  </a:lnTo>
                  <a:lnTo>
                    <a:pt x="1010920" y="228600"/>
                  </a:lnTo>
                  <a:lnTo>
                    <a:pt x="1049020" y="228600"/>
                  </a:lnTo>
                  <a:lnTo>
                    <a:pt x="1049020" y="0"/>
                  </a:lnTo>
                  <a:close/>
                  <a:moveTo>
                    <a:pt x="53340" y="1127760"/>
                  </a:moveTo>
                  <a:lnTo>
                    <a:pt x="26670" y="1101090"/>
                  </a:lnTo>
                  <a:lnTo>
                    <a:pt x="187960" y="939800"/>
                  </a:lnTo>
                  <a:lnTo>
                    <a:pt x="214630" y="966470"/>
                  </a:lnTo>
                  <a:lnTo>
                    <a:pt x="53340" y="1127760"/>
                  </a:lnTo>
                  <a:close/>
                  <a:moveTo>
                    <a:pt x="2760980" y="45720"/>
                  </a:moveTo>
                  <a:lnTo>
                    <a:pt x="2787650" y="19050"/>
                  </a:lnTo>
                  <a:lnTo>
                    <a:pt x="2948940" y="180340"/>
                  </a:lnTo>
                  <a:lnTo>
                    <a:pt x="2922270" y="207010"/>
                  </a:lnTo>
                  <a:lnTo>
                    <a:pt x="2760980" y="45720"/>
                  </a:lnTo>
                  <a:close/>
                  <a:moveTo>
                    <a:pt x="2974340" y="1085850"/>
                  </a:moveTo>
                  <a:lnTo>
                    <a:pt x="2936240" y="1085850"/>
                  </a:lnTo>
                  <a:cubicBezTo>
                    <a:pt x="2936240" y="1043940"/>
                    <a:pt x="2901950" y="1009650"/>
                    <a:pt x="2860040" y="1009650"/>
                  </a:cubicBezTo>
                  <a:cubicBezTo>
                    <a:pt x="2818130" y="1009650"/>
                    <a:pt x="2783840" y="1043940"/>
                    <a:pt x="2783840" y="1085850"/>
                  </a:cubicBezTo>
                  <a:lnTo>
                    <a:pt x="2745740" y="1085850"/>
                  </a:lnTo>
                  <a:cubicBezTo>
                    <a:pt x="2745740" y="1022350"/>
                    <a:pt x="2796540" y="971550"/>
                    <a:pt x="2860040" y="971550"/>
                  </a:cubicBezTo>
                  <a:cubicBezTo>
                    <a:pt x="2922270" y="971550"/>
                    <a:pt x="2974340" y="1023620"/>
                    <a:pt x="2974340" y="1085850"/>
                  </a:cubicBezTo>
                  <a:close/>
                  <a:moveTo>
                    <a:pt x="1884680" y="2960370"/>
                  </a:moveTo>
                  <a:lnTo>
                    <a:pt x="1858010" y="2933700"/>
                  </a:lnTo>
                  <a:lnTo>
                    <a:pt x="2019300" y="2772410"/>
                  </a:lnTo>
                  <a:lnTo>
                    <a:pt x="2045970" y="2799080"/>
                  </a:lnTo>
                  <a:lnTo>
                    <a:pt x="1884680" y="2960370"/>
                  </a:lnTo>
                  <a:close/>
                  <a:moveTo>
                    <a:pt x="132080" y="2971800"/>
                  </a:moveTo>
                  <a:lnTo>
                    <a:pt x="93980" y="2971800"/>
                  </a:lnTo>
                  <a:lnTo>
                    <a:pt x="93980" y="2743200"/>
                  </a:lnTo>
                  <a:lnTo>
                    <a:pt x="132080" y="2743200"/>
                  </a:lnTo>
                  <a:lnTo>
                    <a:pt x="132080" y="2971800"/>
                  </a:lnTo>
                  <a:close/>
                  <a:moveTo>
                    <a:pt x="2877820" y="3886200"/>
                  </a:moveTo>
                  <a:lnTo>
                    <a:pt x="2839720" y="3886200"/>
                  </a:lnTo>
                  <a:lnTo>
                    <a:pt x="2839720" y="3657600"/>
                  </a:lnTo>
                  <a:lnTo>
                    <a:pt x="2877820" y="3657600"/>
                  </a:lnTo>
                  <a:lnTo>
                    <a:pt x="2877820" y="3886200"/>
                  </a:lnTo>
                  <a:close/>
                  <a:moveTo>
                    <a:pt x="228600" y="3829050"/>
                  </a:moveTo>
                  <a:lnTo>
                    <a:pt x="190500" y="3829050"/>
                  </a:lnTo>
                  <a:cubicBezTo>
                    <a:pt x="190500" y="3787140"/>
                    <a:pt x="156210" y="3752850"/>
                    <a:pt x="114300" y="3752850"/>
                  </a:cubicBezTo>
                  <a:cubicBezTo>
                    <a:pt x="72390" y="3752850"/>
                    <a:pt x="38100" y="3787140"/>
                    <a:pt x="38100" y="3829050"/>
                  </a:cubicBezTo>
                  <a:lnTo>
                    <a:pt x="0" y="3829050"/>
                  </a:lnTo>
                  <a:cubicBezTo>
                    <a:pt x="0" y="3765550"/>
                    <a:pt x="50800" y="3714750"/>
                    <a:pt x="114300" y="3714750"/>
                  </a:cubicBezTo>
                  <a:cubicBezTo>
                    <a:pt x="177800" y="3714750"/>
                    <a:pt x="228600" y="3765550"/>
                    <a:pt x="228600" y="3829050"/>
                  </a:cubicBezTo>
                  <a:close/>
                  <a:moveTo>
                    <a:pt x="3707130" y="208280"/>
                  </a:moveTo>
                  <a:lnTo>
                    <a:pt x="3680460" y="181610"/>
                  </a:lnTo>
                  <a:lnTo>
                    <a:pt x="3841750" y="20320"/>
                  </a:lnTo>
                  <a:lnTo>
                    <a:pt x="3868420" y="46990"/>
                  </a:lnTo>
                  <a:lnTo>
                    <a:pt x="3707130" y="208280"/>
                  </a:lnTo>
                  <a:close/>
                  <a:moveTo>
                    <a:pt x="960120" y="3870960"/>
                  </a:moveTo>
                  <a:lnTo>
                    <a:pt x="933450" y="3844290"/>
                  </a:lnTo>
                  <a:lnTo>
                    <a:pt x="1094740" y="3683000"/>
                  </a:lnTo>
                  <a:lnTo>
                    <a:pt x="1121410" y="3709670"/>
                  </a:lnTo>
                  <a:lnTo>
                    <a:pt x="960120" y="3870960"/>
                  </a:lnTo>
                  <a:close/>
                  <a:moveTo>
                    <a:pt x="2787650" y="2040890"/>
                  </a:moveTo>
                  <a:lnTo>
                    <a:pt x="2760980" y="2014220"/>
                  </a:lnTo>
                  <a:lnTo>
                    <a:pt x="2922270" y="1852930"/>
                  </a:lnTo>
                  <a:lnTo>
                    <a:pt x="2948940" y="1879600"/>
                  </a:lnTo>
                  <a:lnTo>
                    <a:pt x="2787650" y="2040890"/>
                  </a:lnTo>
                  <a:close/>
                  <a:moveTo>
                    <a:pt x="915670" y="1885950"/>
                  </a:moveTo>
                  <a:lnTo>
                    <a:pt x="953770" y="1885950"/>
                  </a:lnTo>
                  <a:cubicBezTo>
                    <a:pt x="953770" y="1927860"/>
                    <a:pt x="988060" y="1962150"/>
                    <a:pt x="1029970" y="1962150"/>
                  </a:cubicBezTo>
                  <a:cubicBezTo>
                    <a:pt x="1071880" y="1962150"/>
                    <a:pt x="1106170" y="1927860"/>
                    <a:pt x="1106170" y="1885950"/>
                  </a:cubicBezTo>
                  <a:lnTo>
                    <a:pt x="1144270" y="1885950"/>
                  </a:lnTo>
                  <a:cubicBezTo>
                    <a:pt x="1144270" y="1949450"/>
                    <a:pt x="1093470" y="2000250"/>
                    <a:pt x="1029970" y="2000250"/>
                  </a:cubicBezTo>
                  <a:cubicBezTo>
                    <a:pt x="967740" y="2000250"/>
                    <a:pt x="915670" y="1949450"/>
                    <a:pt x="915670" y="1885950"/>
                  </a:cubicBezTo>
                  <a:close/>
                  <a:moveTo>
                    <a:pt x="2974340" y="2913380"/>
                  </a:moveTo>
                  <a:lnTo>
                    <a:pt x="2936240" y="2913380"/>
                  </a:lnTo>
                  <a:cubicBezTo>
                    <a:pt x="2936240" y="2871470"/>
                    <a:pt x="2901950" y="2837180"/>
                    <a:pt x="2860040" y="2837180"/>
                  </a:cubicBezTo>
                  <a:cubicBezTo>
                    <a:pt x="2818130" y="2837180"/>
                    <a:pt x="2783840" y="2871470"/>
                    <a:pt x="2783840" y="2913380"/>
                  </a:cubicBezTo>
                  <a:lnTo>
                    <a:pt x="2745740" y="2913380"/>
                  </a:lnTo>
                  <a:cubicBezTo>
                    <a:pt x="2745740" y="2849880"/>
                    <a:pt x="2796540" y="2799080"/>
                    <a:pt x="2860040" y="2799080"/>
                  </a:cubicBezTo>
                  <a:cubicBezTo>
                    <a:pt x="2923540" y="2799080"/>
                    <a:pt x="2974340" y="2851150"/>
                    <a:pt x="2974340" y="29133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491445" y="6377269"/>
            <a:ext cx="5845040" cy="5830484"/>
            <a:chOff x="0" y="0"/>
            <a:chExt cx="4589780" cy="4578350"/>
          </a:xfrm>
        </p:grpSpPr>
        <p:sp>
          <p:nvSpPr>
            <p:cNvPr id="12" name="Freeform 12"/>
            <p:cNvSpPr/>
            <p:nvPr/>
          </p:nvSpPr>
          <p:spPr>
            <a:xfrm>
              <a:off x="370840" y="342900"/>
              <a:ext cx="3860800" cy="3830320"/>
            </a:xfrm>
            <a:custGeom>
              <a:avLst/>
              <a:gdLst/>
              <a:ahLst/>
              <a:cxnLst/>
              <a:rect l="l" t="t" r="r" b="b"/>
              <a:pathLst>
                <a:path w="3860800" h="3830320">
                  <a:moveTo>
                    <a:pt x="33020" y="228600"/>
                  </a:moveTo>
                  <a:lnTo>
                    <a:pt x="33020" y="190500"/>
                  </a:lnTo>
                  <a:cubicBezTo>
                    <a:pt x="74930" y="190500"/>
                    <a:pt x="109220" y="156210"/>
                    <a:pt x="109220" y="114300"/>
                  </a:cubicBezTo>
                  <a:cubicBezTo>
                    <a:pt x="109220" y="72390"/>
                    <a:pt x="74930" y="38100"/>
                    <a:pt x="33020" y="38100"/>
                  </a:cubicBezTo>
                  <a:lnTo>
                    <a:pt x="33020" y="0"/>
                  </a:lnTo>
                  <a:cubicBezTo>
                    <a:pt x="96520" y="0"/>
                    <a:pt x="147320" y="50800"/>
                    <a:pt x="147320" y="114300"/>
                  </a:cubicBezTo>
                  <a:cubicBezTo>
                    <a:pt x="147320" y="177800"/>
                    <a:pt x="96520" y="228600"/>
                    <a:pt x="33020" y="228600"/>
                  </a:cubicBezTo>
                  <a:close/>
                  <a:moveTo>
                    <a:pt x="2032000" y="132080"/>
                  </a:moveTo>
                  <a:lnTo>
                    <a:pt x="2032000" y="93980"/>
                  </a:lnTo>
                  <a:lnTo>
                    <a:pt x="1803400" y="93980"/>
                  </a:lnTo>
                  <a:lnTo>
                    <a:pt x="1803400" y="132080"/>
                  </a:lnTo>
                  <a:lnTo>
                    <a:pt x="2032000" y="132080"/>
                  </a:lnTo>
                  <a:close/>
                  <a:moveTo>
                    <a:pt x="1917700" y="3830320"/>
                  </a:moveTo>
                  <a:cubicBezTo>
                    <a:pt x="1981200" y="3830320"/>
                    <a:pt x="2032000" y="3779520"/>
                    <a:pt x="2032000" y="3716020"/>
                  </a:cubicBezTo>
                  <a:lnTo>
                    <a:pt x="1993900" y="3716020"/>
                  </a:lnTo>
                  <a:cubicBezTo>
                    <a:pt x="1993900" y="3757930"/>
                    <a:pt x="1959610" y="3792220"/>
                    <a:pt x="1917700" y="3792220"/>
                  </a:cubicBezTo>
                  <a:cubicBezTo>
                    <a:pt x="1875790" y="3792220"/>
                    <a:pt x="1841500" y="3757930"/>
                    <a:pt x="1841500" y="3716020"/>
                  </a:cubicBezTo>
                  <a:lnTo>
                    <a:pt x="1803400" y="3716020"/>
                  </a:lnTo>
                  <a:cubicBezTo>
                    <a:pt x="1803400" y="3778250"/>
                    <a:pt x="1854200" y="3830320"/>
                    <a:pt x="1917700" y="3830320"/>
                  </a:cubicBezTo>
                  <a:close/>
                  <a:moveTo>
                    <a:pt x="946150" y="2856230"/>
                  </a:moveTo>
                  <a:cubicBezTo>
                    <a:pt x="946150" y="2919730"/>
                    <a:pt x="996950" y="2970530"/>
                    <a:pt x="1060450" y="2970530"/>
                  </a:cubicBezTo>
                  <a:lnTo>
                    <a:pt x="1060450" y="2932430"/>
                  </a:lnTo>
                  <a:cubicBezTo>
                    <a:pt x="1018540" y="2932430"/>
                    <a:pt x="984250" y="2898140"/>
                    <a:pt x="984250" y="2856230"/>
                  </a:cubicBezTo>
                  <a:cubicBezTo>
                    <a:pt x="984250" y="2814320"/>
                    <a:pt x="1018540" y="2780030"/>
                    <a:pt x="1060450" y="2780030"/>
                  </a:cubicBezTo>
                  <a:lnTo>
                    <a:pt x="1060450" y="2741930"/>
                  </a:lnTo>
                  <a:cubicBezTo>
                    <a:pt x="998220" y="2741930"/>
                    <a:pt x="946150" y="2794000"/>
                    <a:pt x="946150" y="2856230"/>
                  </a:cubicBezTo>
                  <a:close/>
                  <a:moveTo>
                    <a:pt x="161290" y="2034540"/>
                  </a:moveTo>
                  <a:lnTo>
                    <a:pt x="187960" y="2006600"/>
                  </a:lnTo>
                  <a:lnTo>
                    <a:pt x="26670" y="1845310"/>
                  </a:lnTo>
                  <a:lnTo>
                    <a:pt x="0" y="1871980"/>
                  </a:lnTo>
                  <a:lnTo>
                    <a:pt x="161290" y="2034540"/>
                  </a:lnTo>
                  <a:close/>
                  <a:moveTo>
                    <a:pt x="3860800" y="1052830"/>
                  </a:moveTo>
                  <a:lnTo>
                    <a:pt x="3860800" y="1014730"/>
                  </a:lnTo>
                  <a:lnTo>
                    <a:pt x="3632200" y="1014730"/>
                  </a:lnTo>
                  <a:lnTo>
                    <a:pt x="3632200" y="1052830"/>
                  </a:lnTo>
                  <a:lnTo>
                    <a:pt x="3860800" y="1052830"/>
                  </a:lnTo>
                  <a:close/>
                  <a:moveTo>
                    <a:pt x="3689350" y="1946910"/>
                  </a:moveTo>
                  <a:cubicBezTo>
                    <a:pt x="3689350" y="2010410"/>
                    <a:pt x="3740150" y="2061210"/>
                    <a:pt x="3803650" y="2061210"/>
                  </a:cubicBezTo>
                  <a:lnTo>
                    <a:pt x="3803650" y="2023110"/>
                  </a:lnTo>
                  <a:cubicBezTo>
                    <a:pt x="3761740" y="2023110"/>
                    <a:pt x="3727450" y="1988820"/>
                    <a:pt x="3727450" y="1946910"/>
                  </a:cubicBezTo>
                  <a:cubicBezTo>
                    <a:pt x="3727450" y="1905000"/>
                    <a:pt x="3761740" y="1870710"/>
                    <a:pt x="3803650" y="1870710"/>
                  </a:cubicBezTo>
                  <a:lnTo>
                    <a:pt x="3803650" y="1832610"/>
                  </a:lnTo>
                  <a:cubicBezTo>
                    <a:pt x="3741420" y="1832610"/>
                    <a:pt x="3689350" y="1883410"/>
                    <a:pt x="3689350" y="1946910"/>
                  </a:cubicBezTo>
                  <a:close/>
                  <a:moveTo>
                    <a:pt x="1972310" y="1029970"/>
                  </a:moveTo>
                  <a:cubicBezTo>
                    <a:pt x="1972310" y="966470"/>
                    <a:pt x="1921510" y="915670"/>
                    <a:pt x="1858010" y="915670"/>
                  </a:cubicBezTo>
                  <a:lnTo>
                    <a:pt x="1858010" y="953770"/>
                  </a:lnTo>
                  <a:cubicBezTo>
                    <a:pt x="1899920" y="953770"/>
                    <a:pt x="1934210" y="988060"/>
                    <a:pt x="1934210" y="1029970"/>
                  </a:cubicBezTo>
                  <a:cubicBezTo>
                    <a:pt x="1934210" y="1071880"/>
                    <a:pt x="1899920" y="1106170"/>
                    <a:pt x="1858010" y="1106170"/>
                  </a:cubicBezTo>
                  <a:lnTo>
                    <a:pt x="1858010" y="1144270"/>
                  </a:lnTo>
                  <a:cubicBezTo>
                    <a:pt x="1921510" y="1144270"/>
                    <a:pt x="1972310" y="1092200"/>
                    <a:pt x="1972310" y="1029970"/>
                  </a:cubicBezTo>
                  <a:close/>
                  <a:moveTo>
                    <a:pt x="1021080" y="913130"/>
                  </a:moveTo>
                  <a:lnTo>
                    <a:pt x="982980" y="913130"/>
                  </a:lnTo>
                  <a:lnTo>
                    <a:pt x="982980" y="1141730"/>
                  </a:lnTo>
                  <a:lnTo>
                    <a:pt x="1021080" y="1141730"/>
                  </a:lnTo>
                  <a:lnTo>
                    <a:pt x="1021080" y="913130"/>
                  </a:lnTo>
                  <a:close/>
                  <a:moveTo>
                    <a:pt x="2030730" y="1962150"/>
                  </a:moveTo>
                  <a:lnTo>
                    <a:pt x="2030730" y="1924050"/>
                  </a:lnTo>
                  <a:lnTo>
                    <a:pt x="1802130" y="1924050"/>
                  </a:lnTo>
                  <a:lnTo>
                    <a:pt x="1802130" y="1962150"/>
                  </a:lnTo>
                  <a:lnTo>
                    <a:pt x="2030730" y="1962150"/>
                  </a:lnTo>
                  <a:close/>
                  <a:moveTo>
                    <a:pt x="3860800" y="3789680"/>
                  </a:moveTo>
                  <a:lnTo>
                    <a:pt x="3860800" y="3751580"/>
                  </a:lnTo>
                  <a:lnTo>
                    <a:pt x="3632200" y="3751580"/>
                  </a:lnTo>
                  <a:lnTo>
                    <a:pt x="3632200" y="3789680"/>
                  </a:lnTo>
                  <a:lnTo>
                    <a:pt x="3860800" y="37896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342900" y="342900"/>
              <a:ext cx="3868420" cy="3886200"/>
            </a:xfrm>
            <a:custGeom>
              <a:avLst/>
              <a:gdLst/>
              <a:ahLst/>
              <a:cxnLst/>
              <a:rect l="l" t="t" r="r" b="b"/>
              <a:pathLst>
                <a:path w="3868420" h="3886200">
                  <a:moveTo>
                    <a:pt x="3793490" y="2973070"/>
                  </a:moveTo>
                  <a:lnTo>
                    <a:pt x="3755390" y="2973070"/>
                  </a:lnTo>
                  <a:lnTo>
                    <a:pt x="3755390" y="2744470"/>
                  </a:lnTo>
                  <a:lnTo>
                    <a:pt x="3793490" y="2744470"/>
                  </a:lnTo>
                  <a:lnTo>
                    <a:pt x="3793490" y="2973070"/>
                  </a:lnTo>
                  <a:close/>
                  <a:moveTo>
                    <a:pt x="1049020" y="0"/>
                  </a:moveTo>
                  <a:lnTo>
                    <a:pt x="1010920" y="0"/>
                  </a:lnTo>
                  <a:lnTo>
                    <a:pt x="1010920" y="228600"/>
                  </a:lnTo>
                  <a:lnTo>
                    <a:pt x="1049020" y="228600"/>
                  </a:lnTo>
                  <a:lnTo>
                    <a:pt x="1049020" y="0"/>
                  </a:lnTo>
                  <a:close/>
                  <a:moveTo>
                    <a:pt x="53340" y="1127760"/>
                  </a:moveTo>
                  <a:lnTo>
                    <a:pt x="26670" y="1101090"/>
                  </a:lnTo>
                  <a:lnTo>
                    <a:pt x="187960" y="939800"/>
                  </a:lnTo>
                  <a:lnTo>
                    <a:pt x="214630" y="966470"/>
                  </a:lnTo>
                  <a:lnTo>
                    <a:pt x="53340" y="1127760"/>
                  </a:lnTo>
                  <a:close/>
                  <a:moveTo>
                    <a:pt x="2760980" y="45720"/>
                  </a:moveTo>
                  <a:lnTo>
                    <a:pt x="2787650" y="19050"/>
                  </a:lnTo>
                  <a:lnTo>
                    <a:pt x="2948940" y="180340"/>
                  </a:lnTo>
                  <a:lnTo>
                    <a:pt x="2922270" y="207010"/>
                  </a:lnTo>
                  <a:lnTo>
                    <a:pt x="2760980" y="45720"/>
                  </a:lnTo>
                  <a:close/>
                  <a:moveTo>
                    <a:pt x="2974340" y="1085850"/>
                  </a:moveTo>
                  <a:lnTo>
                    <a:pt x="2936240" y="1085850"/>
                  </a:lnTo>
                  <a:cubicBezTo>
                    <a:pt x="2936240" y="1043940"/>
                    <a:pt x="2901950" y="1009650"/>
                    <a:pt x="2860040" y="1009650"/>
                  </a:cubicBezTo>
                  <a:cubicBezTo>
                    <a:pt x="2818130" y="1009650"/>
                    <a:pt x="2783840" y="1043940"/>
                    <a:pt x="2783840" y="1085850"/>
                  </a:cubicBezTo>
                  <a:lnTo>
                    <a:pt x="2745740" y="1085850"/>
                  </a:lnTo>
                  <a:cubicBezTo>
                    <a:pt x="2745740" y="1022350"/>
                    <a:pt x="2796540" y="971550"/>
                    <a:pt x="2860040" y="971550"/>
                  </a:cubicBezTo>
                  <a:cubicBezTo>
                    <a:pt x="2922270" y="971550"/>
                    <a:pt x="2974340" y="1023620"/>
                    <a:pt x="2974340" y="1085850"/>
                  </a:cubicBezTo>
                  <a:close/>
                  <a:moveTo>
                    <a:pt x="1884680" y="2960370"/>
                  </a:moveTo>
                  <a:lnTo>
                    <a:pt x="1858010" y="2933700"/>
                  </a:lnTo>
                  <a:lnTo>
                    <a:pt x="2019300" y="2772410"/>
                  </a:lnTo>
                  <a:lnTo>
                    <a:pt x="2045970" y="2799080"/>
                  </a:lnTo>
                  <a:lnTo>
                    <a:pt x="1884680" y="2960370"/>
                  </a:lnTo>
                  <a:close/>
                  <a:moveTo>
                    <a:pt x="132080" y="2971800"/>
                  </a:moveTo>
                  <a:lnTo>
                    <a:pt x="93980" y="2971800"/>
                  </a:lnTo>
                  <a:lnTo>
                    <a:pt x="93980" y="2743200"/>
                  </a:lnTo>
                  <a:lnTo>
                    <a:pt x="132080" y="2743200"/>
                  </a:lnTo>
                  <a:lnTo>
                    <a:pt x="132080" y="2971800"/>
                  </a:lnTo>
                  <a:close/>
                  <a:moveTo>
                    <a:pt x="2877820" y="3886200"/>
                  </a:moveTo>
                  <a:lnTo>
                    <a:pt x="2839720" y="3886200"/>
                  </a:lnTo>
                  <a:lnTo>
                    <a:pt x="2839720" y="3657600"/>
                  </a:lnTo>
                  <a:lnTo>
                    <a:pt x="2877820" y="3657600"/>
                  </a:lnTo>
                  <a:lnTo>
                    <a:pt x="2877820" y="3886200"/>
                  </a:lnTo>
                  <a:close/>
                  <a:moveTo>
                    <a:pt x="228600" y="3829050"/>
                  </a:moveTo>
                  <a:lnTo>
                    <a:pt x="190500" y="3829050"/>
                  </a:lnTo>
                  <a:cubicBezTo>
                    <a:pt x="190500" y="3787140"/>
                    <a:pt x="156210" y="3752850"/>
                    <a:pt x="114300" y="3752850"/>
                  </a:cubicBezTo>
                  <a:cubicBezTo>
                    <a:pt x="72390" y="3752850"/>
                    <a:pt x="38100" y="3787140"/>
                    <a:pt x="38100" y="3829050"/>
                  </a:cubicBezTo>
                  <a:lnTo>
                    <a:pt x="0" y="3829050"/>
                  </a:lnTo>
                  <a:cubicBezTo>
                    <a:pt x="0" y="3765550"/>
                    <a:pt x="50800" y="3714750"/>
                    <a:pt x="114300" y="3714750"/>
                  </a:cubicBezTo>
                  <a:cubicBezTo>
                    <a:pt x="177800" y="3714750"/>
                    <a:pt x="228600" y="3765550"/>
                    <a:pt x="228600" y="3829050"/>
                  </a:cubicBezTo>
                  <a:close/>
                  <a:moveTo>
                    <a:pt x="3707130" y="208280"/>
                  </a:moveTo>
                  <a:lnTo>
                    <a:pt x="3680460" y="181610"/>
                  </a:lnTo>
                  <a:lnTo>
                    <a:pt x="3841750" y="20320"/>
                  </a:lnTo>
                  <a:lnTo>
                    <a:pt x="3868420" y="46990"/>
                  </a:lnTo>
                  <a:lnTo>
                    <a:pt x="3707130" y="208280"/>
                  </a:lnTo>
                  <a:close/>
                  <a:moveTo>
                    <a:pt x="960120" y="3870960"/>
                  </a:moveTo>
                  <a:lnTo>
                    <a:pt x="933450" y="3844290"/>
                  </a:lnTo>
                  <a:lnTo>
                    <a:pt x="1094740" y="3683000"/>
                  </a:lnTo>
                  <a:lnTo>
                    <a:pt x="1121410" y="3709670"/>
                  </a:lnTo>
                  <a:lnTo>
                    <a:pt x="960120" y="3870960"/>
                  </a:lnTo>
                  <a:close/>
                  <a:moveTo>
                    <a:pt x="2787650" y="2040890"/>
                  </a:moveTo>
                  <a:lnTo>
                    <a:pt x="2760980" y="2014220"/>
                  </a:lnTo>
                  <a:lnTo>
                    <a:pt x="2922270" y="1852930"/>
                  </a:lnTo>
                  <a:lnTo>
                    <a:pt x="2948940" y="1879600"/>
                  </a:lnTo>
                  <a:lnTo>
                    <a:pt x="2787650" y="2040890"/>
                  </a:lnTo>
                  <a:close/>
                  <a:moveTo>
                    <a:pt x="915670" y="1885950"/>
                  </a:moveTo>
                  <a:lnTo>
                    <a:pt x="953770" y="1885950"/>
                  </a:lnTo>
                  <a:cubicBezTo>
                    <a:pt x="953770" y="1927860"/>
                    <a:pt x="988060" y="1962150"/>
                    <a:pt x="1029970" y="1962150"/>
                  </a:cubicBezTo>
                  <a:cubicBezTo>
                    <a:pt x="1071880" y="1962150"/>
                    <a:pt x="1106170" y="1927860"/>
                    <a:pt x="1106170" y="1885950"/>
                  </a:cubicBezTo>
                  <a:lnTo>
                    <a:pt x="1144270" y="1885950"/>
                  </a:lnTo>
                  <a:cubicBezTo>
                    <a:pt x="1144270" y="1949450"/>
                    <a:pt x="1093470" y="2000250"/>
                    <a:pt x="1029970" y="2000250"/>
                  </a:cubicBezTo>
                  <a:cubicBezTo>
                    <a:pt x="967740" y="2000250"/>
                    <a:pt x="915670" y="1949450"/>
                    <a:pt x="915670" y="1885950"/>
                  </a:cubicBezTo>
                  <a:close/>
                  <a:moveTo>
                    <a:pt x="2974340" y="2913380"/>
                  </a:moveTo>
                  <a:lnTo>
                    <a:pt x="2936240" y="2913380"/>
                  </a:lnTo>
                  <a:cubicBezTo>
                    <a:pt x="2936240" y="2871470"/>
                    <a:pt x="2901950" y="2837180"/>
                    <a:pt x="2860040" y="2837180"/>
                  </a:cubicBezTo>
                  <a:cubicBezTo>
                    <a:pt x="2818130" y="2837180"/>
                    <a:pt x="2783840" y="2871470"/>
                    <a:pt x="2783840" y="2913380"/>
                  </a:cubicBezTo>
                  <a:lnTo>
                    <a:pt x="2745740" y="2913380"/>
                  </a:lnTo>
                  <a:cubicBezTo>
                    <a:pt x="2745740" y="2849880"/>
                    <a:pt x="2796540" y="2799080"/>
                    <a:pt x="2860040" y="2799080"/>
                  </a:cubicBezTo>
                  <a:cubicBezTo>
                    <a:pt x="2923540" y="2799080"/>
                    <a:pt x="2974340" y="2851150"/>
                    <a:pt x="2974340" y="29133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6336486" y="6308847"/>
            <a:ext cx="5845040" cy="5830484"/>
            <a:chOff x="0" y="0"/>
            <a:chExt cx="4589780" cy="4578350"/>
          </a:xfrm>
        </p:grpSpPr>
        <p:sp>
          <p:nvSpPr>
            <p:cNvPr id="15" name="Freeform 15"/>
            <p:cNvSpPr/>
            <p:nvPr/>
          </p:nvSpPr>
          <p:spPr>
            <a:xfrm>
              <a:off x="370840" y="342900"/>
              <a:ext cx="3860800" cy="3830320"/>
            </a:xfrm>
            <a:custGeom>
              <a:avLst/>
              <a:gdLst/>
              <a:ahLst/>
              <a:cxnLst/>
              <a:rect l="l" t="t" r="r" b="b"/>
              <a:pathLst>
                <a:path w="3860800" h="3830320">
                  <a:moveTo>
                    <a:pt x="33020" y="228600"/>
                  </a:moveTo>
                  <a:lnTo>
                    <a:pt x="33020" y="190500"/>
                  </a:lnTo>
                  <a:cubicBezTo>
                    <a:pt x="74930" y="190500"/>
                    <a:pt x="109220" y="156210"/>
                    <a:pt x="109220" y="114300"/>
                  </a:cubicBezTo>
                  <a:cubicBezTo>
                    <a:pt x="109220" y="72390"/>
                    <a:pt x="74930" y="38100"/>
                    <a:pt x="33020" y="38100"/>
                  </a:cubicBezTo>
                  <a:lnTo>
                    <a:pt x="33020" y="0"/>
                  </a:lnTo>
                  <a:cubicBezTo>
                    <a:pt x="96520" y="0"/>
                    <a:pt x="147320" y="50800"/>
                    <a:pt x="147320" y="114300"/>
                  </a:cubicBezTo>
                  <a:cubicBezTo>
                    <a:pt x="147320" y="177800"/>
                    <a:pt x="96520" y="228600"/>
                    <a:pt x="33020" y="228600"/>
                  </a:cubicBezTo>
                  <a:close/>
                  <a:moveTo>
                    <a:pt x="2032000" y="132080"/>
                  </a:moveTo>
                  <a:lnTo>
                    <a:pt x="2032000" y="93980"/>
                  </a:lnTo>
                  <a:lnTo>
                    <a:pt x="1803400" y="93980"/>
                  </a:lnTo>
                  <a:lnTo>
                    <a:pt x="1803400" y="132080"/>
                  </a:lnTo>
                  <a:lnTo>
                    <a:pt x="2032000" y="132080"/>
                  </a:lnTo>
                  <a:close/>
                  <a:moveTo>
                    <a:pt x="1917700" y="3830320"/>
                  </a:moveTo>
                  <a:cubicBezTo>
                    <a:pt x="1981200" y="3830320"/>
                    <a:pt x="2032000" y="3779520"/>
                    <a:pt x="2032000" y="3716020"/>
                  </a:cubicBezTo>
                  <a:lnTo>
                    <a:pt x="1993900" y="3716020"/>
                  </a:lnTo>
                  <a:cubicBezTo>
                    <a:pt x="1993900" y="3757930"/>
                    <a:pt x="1959610" y="3792220"/>
                    <a:pt x="1917700" y="3792220"/>
                  </a:cubicBezTo>
                  <a:cubicBezTo>
                    <a:pt x="1875790" y="3792220"/>
                    <a:pt x="1841500" y="3757930"/>
                    <a:pt x="1841500" y="3716020"/>
                  </a:cubicBezTo>
                  <a:lnTo>
                    <a:pt x="1803400" y="3716020"/>
                  </a:lnTo>
                  <a:cubicBezTo>
                    <a:pt x="1803400" y="3778250"/>
                    <a:pt x="1854200" y="3830320"/>
                    <a:pt x="1917700" y="3830320"/>
                  </a:cubicBezTo>
                  <a:close/>
                  <a:moveTo>
                    <a:pt x="946150" y="2856230"/>
                  </a:moveTo>
                  <a:cubicBezTo>
                    <a:pt x="946150" y="2919730"/>
                    <a:pt x="996950" y="2970530"/>
                    <a:pt x="1060450" y="2970530"/>
                  </a:cubicBezTo>
                  <a:lnTo>
                    <a:pt x="1060450" y="2932430"/>
                  </a:lnTo>
                  <a:cubicBezTo>
                    <a:pt x="1018540" y="2932430"/>
                    <a:pt x="984250" y="2898140"/>
                    <a:pt x="984250" y="2856230"/>
                  </a:cubicBezTo>
                  <a:cubicBezTo>
                    <a:pt x="984250" y="2814320"/>
                    <a:pt x="1018540" y="2780030"/>
                    <a:pt x="1060450" y="2780030"/>
                  </a:cubicBezTo>
                  <a:lnTo>
                    <a:pt x="1060450" y="2741930"/>
                  </a:lnTo>
                  <a:cubicBezTo>
                    <a:pt x="998220" y="2741930"/>
                    <a:pt x="946150" y="2794000"/>
                    <a:pt x="946150" y="2856230"/>
                  </a:cubicBezTo>
                  <a:close/>
                  <a:moveTo>
                    <a:pt x="161290" y="2034540"/>
                  </a:moveTo>
                  <a:lnTo>
                    <a:pt x="187960" y="2006600"/>
                  </a:lnTo>
                  <a:lnTo>
                    <a:pt x="26670" y="1845310"/>
                  </a:lnTo>
                  <a:lnTo>
                    <a:pt x="0" y="1871980"/>
                  </a:lnTo>
                  <a:lnTo>
                    <a:pt x="161290" y="2034540"/>
                  </a:lnTo>
                  <a:close/>
                  <a:moveTo>
                    <a:pt x="3860800" y="1052830"/>
                  </a:moveTo>
                  <a:lnTo>
                    <a:pt x="3860800" y="1014730"/>
                  </a:lnTo>
                  <a:lnTo>
                    <a:pt x="3632200" y="1014730"/>
                  </a:lnTo>
                  <a:lnTo>
                    <a:pt x="3632200" y="1052830"/>
                  </a:lnTo>
                  <a:lnTo>
                    <a:pt x="3860800" y="1052830"/>
                  </a:lnTo>
                  <a:close/>
                  <a:moveTo>
                    <a:pt x="3689350" y="1946910"/>
                  </a:moveTo>
                  <a:cubicBezTo>
                    <a:pt x="3689350" y="2010410"/>
                    <a:pt x="3740150" y="2061210"/>
                    <a:pt x="3803650" y="2061210"/>
                  </a:cubicBezTo>
                  <a:lnTo>
                    <a:pt x="3803650" y="2023110"/>
                  </a:lnTo>
                  <a:cubicBezTo>
                    <a:pt x="3761740" y="2023110"/>
                    <a:pt x="3727450" y="1988820"/>
                    <a:pt x="3727450" y="1946910"/>
                  </a:cubicBezTo>
                  <a:cubicBezTo>
                    <a:pt x="3727450" y="1905000"/>
                    <a:pt x="3761740" y="1870710"/>
                    <a:pt x="3803650" y="1870710"/>
                  </a:cubicBezTo>
                  <a:lnTo>
                    <a:pt x="3803650" y="1832610"/>
                  </a:lnTo>
                  <a:cubicBezTo>
                    <a:pt x="3741420" y="1832610"/>
                    <a:pt x="3689350" y="1883410"/>
                    <a:pt x="3689350" y="1946910"/>
                  </a:cubicBezTo>
                  <a:close/>
                  <a:moveTo>
                    <a:pt x="1972310" y="1029970"/>
                  </a:moveTo>
                  <a:cubicBezTo>
                    <a:pt x="1972310" y="966470"/>
                    <a:pt x="1921510" y="915670"/>
                    <a:pt x="1858010" y="915670"/>
                  </a:cubicBezTo>
                  <a:lnTo>
                    <a:pt x="1858010" y="953770"/>
                  </a:lnTo>
                  <a:cubicBezTo>
                    <a:pt x="1899920" y="953770"/>
                    <a:pt x="1934210" y="988060"/>
                    <a:pt x="1934210" y="1029970"/>
                  </a:cubicBezTo>
                  <a:cubicBezTo>
                    <a:pt x="1934210" y="1071880"/>
                    <a:pt x="1899920" y="1106170"/>
                    <a:pt x="1858010" y="1106170"/>
                  </a:cubicBezTo>
                  <a:lnTo>
                    <a:pt x="1858010" y="1144270"/>
                  </a:lnTo>
                  <a:cubicBezTo>
                    <a:pt x="1921510" y="1144270"/>
                    <a:pt x="1972310" y="1092200"/>
                    <a:pt x="1972310" y="1029970"/>
                  </a:cubicBezTo>
                  <a:close/>
                  <a:moveTo>
                    <a:pt x="1021080" y="913130"/>
                  </a:moveTo>
                  <a:lnTo>
                    <a:pt x="982980" y="913130"/>
                  </a:lnTo>
                  <a:lnTo>
                    <a:pt x="982980" y="1141730"/>
                  </a:lnTo>
                  <a:lnTo>
                    <a:pt x="1021080" y="1141730"/>
                  </a:lnTo>
                  <a:lnTo>
                    <a:pt x="1021080" y="913130"/>
                  </a:lnTo>
                  <a:close/>
                  <a:moveTo>
                    <a:pt x="2030730" y="1962150"/>
                  </a:moveTo>
                  <a:lnTo>
                    <a:pt x="2030730" y="1924050"/>
                  </a:lnTo>
                  <a:lnTo>
                    <a:pt x="1802130" y="1924050"/>
                  </a:lnTo>
                  <a:lnTo>
                    <a:pt x="1802130" y="1962150"/>
                  </a:lnTo>
                  <a:lnTo>
                    <a:pt x="2030730" y="1962150"/>
                  </a:lnTo>
                  <a:close/>
                  <a:moveTo>
                    <a:pt x="3860800" y="3789680"/>
                  </a:moveTo>
                  <a:lnTo>
                    <a:pt x="3860800" y="3751580"/>
                  </a:lnTo>
                  <a:lnTo>
                    <a:pt x="3632200" y="3751580"/>
                  </a:lnTo>
                  <a:lnTo>
                    <a:pt x="3632200" y="3789680"/>
                  </a:lnTo>
                  <a:lnTo>
                    <a:pt x="3860800" y="37896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342900" y="342900"/>
              <a:ext cx="3868420" cy="3886200"/>
            </a:xfrm>
            <a:custGeom>
              <a:avLst/>
              <a:gdLst/>
              <a:ahLst/>
              <a:cxnLst/>
              <a:rect l="l" t="t" r="r" b="b"/>
              <a:pathLst>
                <a:path w="3868420" h="3886200">
                  <a:moveTo>
                    <a:pt x="3793490" y="2973070"/>
                  </a:moveTo>
                  <a:lnTo>
                    <a:pt x="3755390" y="2973070"/>
                  </a:lnTo>
                  <a:lnTo>
                    <a:pt x="3755390" y="2744470"/>
                  </a:lnTo>
                  <a:lnTo>
                    <a:pt x="3793490" y="2744470"/>
                  </a:lnTo>
                  <a:lnTo>
                    <a:pt x="3793490" y="2973070"/>
                  </a:lnTo>
                  <a:close/>
                  <a:moveTo>
                    <a:pt x="1049020" y="0"/>
                  </a:moveTo>
                  <a:lnTo>
                    <a:pt x="1010920" y="0"/>
                  </a:lnTo>
                  <a:lnTo>
                    <a:pt x="1010920" y="228600"/>
                  </a:lnTo>
                  <a:lnTo>
                    <a:pt x="1049020" y="228600"/>
                  </a:lnTo>
                  <a:lnTo>
                    <a:pt x="1049020" y="0"/>
                  </a:lnTo>
                  <a:close/>
                  <a:moveTo>
                    <a:pt x="53340" y="1127760"/>
                  </a:moveTo>
                  <a:lnTo>
                    <a:pt x="26670" y="1101090"/>
                  </a:lnTo>
                  <a:lnTo>
                    <a:pt x="187960" y="939800"/>
                  </a:lnTo>
                  <a:lnTo>
                    <a:pt x="214630" y="966470"/>
                  </a:lnTo>
                  <a:lnTo>
                    <a:pt x="53340" y="1127760"/>
                  </a:lnTo>
                  <a:close/>
                  <a:moveTo>
                    <a:pt x="2760980" y="45720"/>
                  </a:moveTo>
                  <a:lnTo>
                    <a:pt x="2787650" y="19050"/>
                  </a:lnTo>
                  <a:lnTo>
                    <a:pt x="2948940" y="180340"/>
                  </a:lnTo>
                  <a:lnTo>
                    <a:pt x="2922270" y="207010"/>
                  </a:lnTo>
                  <a:lnTo>
                    <a:pt x="2760980" y="45720"/>
                  </a:lnTo>
                  <a:close/>
                  <a:moveTo>
                    <a:pt x="2974340" y="1085850"/>
                  </a:moveTo>
                  <a:lnTo>
                    <a:pt x="2936240" y="1085850"/>
                  </a:lnTo>
                  <a:cubicBezTo>
                    <a:pt x="2936240" y="1043940"/>
                    <a:pt x="2901950" y="1009650"/>
                    <a:pt x="2860040" y="1009650"/>
                  </a:cubicBezTo>
                  <a:cubicBezTo>
                    <a:pt x="2818130" y="1009650"/>
                    <a:pt x="2783840" y="1043940"/>
                    <a:pt x="2783840" y="1085850"/>
                  </a:cubicBezTo>
                  <a:lnTo>
                    <a:pt x="2745740" y="1085850"/>
                  </a:lnTo>
                  <a:cubicBezTo>
                    <a:pt x="2745740" y="1022350"/>
                    <a:pt x="2796540" y="971550"/>
                    <a:pt x="2860040" y="971550"/>
                  </a:cubicBezTo>
                  <a:cubicBezTo>
                    <a:pt x="2922270" y="971550"/>
                    <a:pt x="2974340" y="1023620"/>
                    <a:pt x="2974340" y="1085850"/>
                  </a:cubicBezTo>
                  <a:close/>
                  <a:moveTo>
                    <a:pt x="1884680" y="2960370"/>
                  </a:moveTo>
                  <a:lnTo>
                    <a:pt x="1858010" y="2933700"/>
                  </a:lnTo>
                  <a:lnTo>
                    <a:pt x="2019300" y="2772410"/>
                  </a:lnTo>
                  <a:lnTo>
                    <a:pt x="2045970" y="2799080"/>
                  </a:lnTo>
                  <a:lnTo>
                    <a:pt x="1884680" y="2960370"/>
                  </a:lnTo>
                  <a:close/>
                  <a:moveTo>
                    <a:pt x="132080" y="2971800"/>
                  </a:moveTo>
                  <a:lnTo>
                    <a:pt x="93980" y="2971800"/>
                  </a:lnTo>
                  <a:lnTo>
                    <a:pt x="93980" y="2743200"/>
                  </a:lnTo>
                  <a:lnTo>
                    <a:pt x="132080" y="2743200"/>
                  </a:lnTo>
                  <a:lnTo>
                    <a:pt x="132080" y="2971800"/>
                  </a:lnTo>
                  <a:close/>
                  <a:moveTo>
                    <a:pt x="2877820" y="3886200"/>
                  </a:moveTo>
                  <a:lnTo>
                    <a:pt x="2839720" y="3886200"/>
                  </a:lnTo>
                  <a:lnTo>
                    <a:pt x="2839720" y="3657600"/>
                  </a:lnTo>
                  <a:lnTo>
                    <a:pt x="2877820" y="3657600"/>
                  </a:lnTo>
                  <a:lnTo>
                    <a:pt x="2877820" y="3886200"/>
                  </a:lnTo>
                  <a:close/>
                  <a:moveTo>
                    <a:pt x="228600" y="3829050"/>
                  </a:moveTo>
                  <a:lnTo>
                    <a:pt x="190500" y="3829050"/>
                  </a:lnTo>
                  <a:cubicBezTo>
                    <a:pt x="190500" y="3787140"/>
                    <a:pt x="156210" y="3752850"/>
                    <a:pt x="114300" y="3752850"/>
                  </a:cubicBezTo>
                  <a:cubicBezTo>
                    <a:pt x="72390" y="3752850"/>
                    <a:pt x="38100" y="3787140"/>
                    <a:pt x="38100" y="3829050"/>
                  </a:cubicBezTo>
                  <a:lnTo>
                    <a:pt x="0" y="3829050"/>
                  </a:lnTo>
                  <a:cubicBezTo>
                    <a:pt x="0" y="3765550"/>
                    <a:pt x="50800" y="3714750"/>
                    <a:pt x="114300" y="3714750"/>
                  </a:cubicBezTo>
                  <a:cubicBezTo>
                    <a:pt x="177800" y="3714750"/>
                    <a:pt x="228600" y="3765550"/>
                    <a:pt x="228600" y="3829050"/>
                  </a:cubicBezTo>
                  <a:close/>
                  <a:moveTo>
                    <a:pt x="3707130" y="208280"/>
                  </a:moveTo>
                  <a:lnTo>
                    <a:pt x="3680460" y="181610"/>
                  </a:lnTo>
                  <a:lnTo>
                    <a:pt x="3841750" y="20320"/>
                  </a:lnTo>
                  <a:lnTo>
                    <a:pt x="3868420" y="46990"/>
                  </a:lnTo>
                  <a:lnTo>
                    <a:pt x="3707130" y="208280"/>
                  </a:lnTo>
                  <a:close/>
                  <a:moveTo>
                    <a:pt x="960120" y="3870960"/>
                  </a:moveTo>
                  <a:lnTo>
                    <a:pt x="933450" y="3844290"/>
                  </a:lnTo>
                  <a:lnTo>
                    <a:pt x="1094740" y="3683000"/>
                  </a:lnTo>
                  <a:lnTo>
                    <a:pt x="1121410" y="3709670"/>
                  </a:lnTo>
                  <a:lnTo>
                    <a:pt x="960120" y="3870960"/>
                  </a:lnTo>
                  <a:close/>
                  <a:moveTo>
                    <a:pt x="2787650" y="2040890"/>
                  </a:moveTo>
                  <a:lnTo>
                    <a:pt x="2760980" y="2014220"/>
                  </a:lnTo>
                  <a:lnTo>
                    <a:pt x="2922270" y="1852930"/>
                  </a:lnTo>
                  <a:lnTo>
                    <a:pt x="2948940" y="1879600"/>
                  </a:lnTo>
                  <a:lnTo>
                    <a:pt x="2787650" y="2040890"/>
                  </a:lnTo>
                  <a:close/>
                  <a:moveTo>
                    <a:pt x="915670" y="1885950"/>
                  </a:moveTo>
                  <a:lnTo>
                    <a:pt x="953770" y="1885950"/>
                  </a:lnTo>
                  <a:cubicBezTo>
                    <a:pt x="953770" y="1927860"/>
                    <a:pt x="988060" y="1962150"/>
                    <a:pt x="1029970" y="1962150"/>
                  </a:cubicBezTo>
                  <a:cubicBezTo>
                    <a:pt x="1071880" y="1962150"/>
                    <a:pt x="1106170" y="1927860"/>
                    <a:pt x="1106170" y="1885950"/>
                  </a:cubicBezTo>
                  <a:lnTo>
                    <a:pt x="1144270" y="1885950"/>
                  </a:lnTo>
                  <a:cubicBezTo>
                    <a:pt x="1144270" y="1949450"/>
                    <a:pt x="1093470" y="2000250"/>
                    <a:pt x="1029970" y="2000250"/>
                  </a:cubicBezTo>
                  <a:cubicBezTo>
                    <a:pt x="967740" y="2000250"/>
                    <a:pt x="915670" y="1949450"/>
                    <a:pt x="915670" y="1885950"/>
                  </a:cubicBezTo>
                  <a:close/>
                  <a:moveTo>
                    <a:pt x="2974340" y="2913380"/>
                  </a:moveTo>
                  <a:lnTo>
                    <a:pt x="2936240" y="2913380"/>
                  </a:lnTo>
                  <a:cubicBezTo>
                    <a:pt x="2936240" y="2871470"/>
                    <a:pt x="2901950" y="2837180"/>
                    <a:pt x="2860040" y="2837180"/>
                  </a:cubicBezTo>
                  <a:cubicBezTo>
                    <a:pt x="2818130" y="2837180"/>
                    <a:pt x="2783840" y="2871470"/>
                    <a:pt x="2783840" y="2913380"/>
                  </a:cubicBezTo>
                  <a:lnTo>
                    <a:pt x="2745740" y="2913380"/>
                  </a:lnTo>
                  <a:cubicBezTo>
                    <a:pt x="2745740" y="2849880"/>
                    <a:pt x="2796540" y="2799080"/>
                    <a:pt x="2860040" y="2799080"/>
                  </a:cubicBezTo>
                  <a:cubicBezTo>
                    <a:pt x="2923540" y="2799080"/>
                    <a:pt x="2974340" y="2851150"/>
                    <a:pt x="2974340" y="29133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2442960" y="6308847"/>
            <a:ext cx="5845040" cy="5830484"/>
            <a:chOff x="0" y="0"/>
            <a:chExt cx="4589780" cy="4578350"/>
          </a:xfrm>
        </p:grpSpPr>
        <p:sp>
          <p:nvSpPr>
            <p:cNvPr id="18" name="Freeform 18"/>
            <p:cNvSpPr/>
            <p:nvPr/>
          </p:nvSpPr>
          <p:spPr>
            <a:xfrm>
              <a:off x="370840" y="342900"/>
              <a:ext cx="3860800" cy="3830320"/>
            </a:xfrm>
            <a:custGeom>
              <a:avLst/>
              <a:gdLst/>
              <a:ahLst/>
              <a:cxnLst/>
              <a:rect l="l" t="t" r="r" b="b"/>
              <a:pathLst>
                <a:path w="3860800" h="3830320">
                  <a:moveTo>
                    <a:pt x="33020" y="228600"/>
                  </a:moveTo>
                  <a:lnTo>
                    <a:pt x="33020" y="190500"/>
                  </a:lnTo>
                  <a:cubicBezTo>
                    <a:pt x="74930" y="190500"/>
                    <a:pt x="109220" y="156210"/>
                    <a:pt x="109220" y="114300"/>
                  </a:cubicBezTo>
                  <a:cubicBezTo>
                    <a:pt x="109220" y="72390"/>
                    <a:pt x="74930" y="38100"/>
                    <a:pt x="33020" y="38100"/>
                  </a:cubicBezTo>
                  <a:lnTo>
                    <a:pt x="33020" y="0"/>
                  </a:lnTo>
                  <a:cubicBezTo>
                    <a:pt x="96520" y="0"/>
                    <a:pt x="147320" y="50800"/>
                    <a:pt x="147320" y="114300"/>
                  </a:cubicBezTo>
                  <a:cubicBezTo>
                    <a:pt x="147320" y="177800"/>
                    <a:pt x="96520" y="228600"/>
                    <a:pt x="33020" y="228600"/>
                  </a:cubicBezTo>
                  <a:close/>
                  <a:moveTo>
                    <a:pt x="2032000" y="132080"/>
                  </a:moveTo>
                  <a:lnTo>
                    <a:pt x="2032000" y="93980"/>
                  </a:lnTo>
                  <a:lnTo>
                    <a:pt x="1803400" y="93980"/>
                  </a:lnTo>
                  <a:lnTo>
                    <a:pt x="1803400" y="132080"/>
                  </a:lnTo>
                  <a:lnTo>
                    <a:pt x="2032000" y="132080"/>
                  </a:lnTo>
                  <a:close/>
                  <a:moveTo>
                    <a:pt x="1917700" y="3830320"/>
                  </a:moveTo>
                  <a:cubicBezTo>
                    <a:pt x="1981200" y="3830320"/>
                    <a:pt x="2032000" y="3779520"/>
                    <a:pt x="2032000" y="3716020"/>
                  </a:cubicBezTo>
                  <a:lnTo>
                    <a:pt x="1993900" y="3716020"/>
                  </a:lnTo>
                  <a:cubicBezTo>
                    <a:pt x="1993900" y="3757930"/>
                    <a:pt x="1959610" y="3792220"/>
                    <a:pt x="1917700" y="3792220"/>
                  </a:cubicBezTo>
                  <a:cubicBezTo>
                    <a:pt x="1875790" y="3792220"/>
                    <a:pt x="1841500" y="3757930"/>
                    <a:pt x="1841500" y="3716020"/>
                  </a:cubicBezTo>
                  <a:lnTo>
                    <a:pt x="1803400" y="3716020"/>
                  </a:lnTo>
                  <a:cubicBezTo>
                    <a:pt x="1803400" y="3778250"/>
                    <a:pt x="1854200" y="3830320"/>
                    <a:pt x="1917700" y="3830320"/>
                  </a:cubicBezTo>
                  <a:close/>
                  <a:moveTo>
                    <a:pt x="946150" y="2856230"/>
                  </a:moveTo>
                  <a:cubicBezTo>
                    <a:pt x="946150" y="2919730"/>
                    <a:pt x="996950" y="2970530"/>
                    <a:pt x="1060450" y="2970530"/>
                  </a:cubicBezTo>
                  <a:lnTo>
                    <a:pt x="1060450" y="2932430"/>
                  </a:lnTo>
                  <a:cubicBezTo>
                    <a:pt x="1018540" y="2932430"/>
                    <a:pt x="984250" y="2898140"/>
                    <a:pt x="984250" y="2856230"/>
                  </a:cubicBezTo>
                  <a:cubicBezTo>
                    <a:pt x="984250" y="2814320"/>
                    <a:pt x="1018540" y="2780030"/>
                    <a:pt x="1060450" y="2780030"/>
                  </a:cubicBezTo>
                  <a:lnTo>
                    <a:pt x="1060450" y="2741930"/>
                  </a:lnTo>
                  <a:cubicBezTo>
                    <a:pt x="998220" y="2741930"/>
                    <a:pt x="946150" y="2794000"/>
                    <a:pt x="946150" y="2856230"/>
                  </a:cubicBezTo>
                  <a:close/>
                  <a:moveTo>
                    <a:pt x="161290" y="2034540"/>
                  </a:moveTo>
                  <a:lnTo>
                    <a:pt x="187960" y="2006600"/>
                  </a:lnTo>
                  <a:lnTo>
                    <a:pt x="26670" y="1845310"/>
                  </a:lnTo>
                  <a:lnTo>
                    <a:pt x="0" y="1871980"/>
                  </a:lnTo>
                  <a:lnTo>
                    <a:pt x="161290" y="2034540"/>
                  </a:lnTo>
                  <a:close/>
                  <a:moveTo>
                    <a:pt x="3860800" y="1052830"/>
                  </a:moveTo>
                  <a:lnTo>
                    <a:pt x="3860800" y="1014730"/>
                  </a:lnTo>
                  <a:lnTo>
                    <a:pt x="3632200" y="1014730"/>
                  </a:lnTo>
                  <a:lnTo>
                    <a:pt x="3632200" y="1052830"/>
                  </a:lnTo>
                  <a:lnTo>
                    <a:pt x="3860800" y="1052830"/>
                  </a:lnTo>
                  <a:close/>
                  <a:moveTo>
                    <a:pt x="3689350" y="1946910"/>
                  </a:moveTo>
                  <a:cubicBezTo>
                    <a:pt x="3689350" y="2010410"/>
                    <a:pt x="3740150" y="2061210"/>
                    <a:pt x="3803650" y="2061210"/>
                  </a:cubicBezTo>
                  <a:lnTo>
                    <a:pt x="3803650" y="2023110"/>
                  </a:lnTo>
                  <a:cubicBezTo>
                    <a:pt x="3761740" y="2023110"/>
                    <a:pt x="3727450" y="1988820"/>
                    <a:pt x="3727450" y="1946910"/>
                  </a:cubicBezTo>
                  <a:cubicBezTo>
                    <a:pt x="3727450" y="1905000"/>
                    <a:pt x="3761740" y="1870710"/>
                    <a:pt x="3803650" y="1870710"/>
                  </a:cubicBezTo>
                  <a:lnTo>
                    <a:pt x="3803650" y="1832610"/>
                  </a:lnTo>
                  <a:cubicBezTo>
                    <a:pt x="3741420" y="1832610"/>
                    <a:pt x="3689350" y="1883410"/>
                    <a:pt x="3689350" y="1946910"/>
                  </a:cubicBezTo>
                  <a:close/>
                  <a:moveTo>
                    <a:pt x="1972310" y="1029970"/>
                  </a:moveTo>
                  <a:cubicBezTo>
                    <a:pt x="1972310" y="966470"/>
                    <a:pt x="1921510" y="915670"/>
                    <a:pt x="1858010" y="915670"/>
                  </a:cubicBezTo>
                  <a:lnTo>
                    <a:pt x="1858010" y="953770"/>
                  </a:lnTo>
                  <a:cubicBezTo>
                    <a:pt x="1899920" y="953770"/>
                    <a:pt x="1934210" y="988060"/>
                    <a:pt x="1934210" y="1029970"/>
                  </a:cubicBezTo>
                  <a:cubicBezTo>
                    <a:pt x="1934210" y="1071880"/>
                    <a:pt x="1899920" y="1106170"/>
                    <a:pt x="1858010" y="1106170"/>
                  </a:cubicBezTo>
                  <a:lnTo>
                    <a:pt x="1858010" y="1144270"/>
                  </a:lnTo>
                  <a:cubicBezTo>
                    <a:pt x="1921510" y="1144270"/>
                    <a:pt x="1972310" y="1092200"/>
                    <a:pt x="1972310" y="1029970"/>
                  </a:cubicBezTo>
                  <a:close/>
                  <a:moveTo>
                    <a:pt x="1021080" y="913130"/>
                  </a:moveTo>
                  <a:lnTo>
                    <a:pt x="982980" y="913130"/>
                  </a:lnTo>
                  <a:lnTo>
                    <a:pt x="982980" y="1141730"/>
                  </a:lnTo>
                  <a:lnTo>
                    <a:pt x="1021080" y="1141730"/>
                  </a:lnTo>
                  <a:lnTo>
                    <a:pt x="1021080" y="913130"/>
                  </a:lnTo>
                  <a:close/>
                  <a:moveTo>
                    <a:pt x="2030730" y="1962150"/>
                  </a:moveTo>
                  <a:lnTo>
                    <a:pt x="2030730" y="1924050"/>
                  </a:lnTo>
                  <a:lnTo>
                    <a:pt x="1802130" y="1924050"/>
                  </a:lnTo>
                  <a:lnTo>
                    <a:pt x="1802130" y="1962150"/>
                  </a:lnTo>
                  <a:lnTo>
                    <a:pt x="2030730" y="1962150"/>
                  </a:lnTo>
                  <a:close/>
                  <a:moveTo>
                    <a:pt x="3860800" y="3789680"/>
                  </a:moveTo>
                  <a:lnTo>
                    <a:pt x="3860800" y="3751580"/>
                  </a:lnTo>
                  <a:lnTo>
                    <a:pt x="3632200" y="3751580"/>
                  </a:lnTo>
                  <a:lnTo>
                    <a:pt x="3632200" y="3789680"/>
                  </a:lnTo>
                  <a:lnTo>
                    <a:pt x="3860800" y="37896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342900" y="342900"/>
              <a:ext cx="3868420" cy="3886200"/>
            </a:xfrm>
            <a:custGeom>
              <a:avLst/>
              <a:gdLst/>
              <a:ahLst/>
              <a:cxnLst/>
              <a:rect l="l" t="t" r="r" b="b"/>
              <a:pathLst>
                <a:path w="3868420" h="3886200">
                  <a:moveTo>
                    <a:pt x="3793490" y="2973070"/>
                  </a:moveTo>
                  <a:lnTo>
                    <a:pt x="3755390" y="2973070"/>
                  </a:lnTo>
                  <a:lnTo>
                    <a:pt x="3755390" y="2744470"/>
                  </a:lnTo>
                  <a:lnTo>
                    <a:pt x="3793490" y="2744470"/>
                  </a:lnTo>
                  <a:lnTo>
                    <a:pt x="3793490" y="2973070"/>
                  </a:lnTo>
                  <a:close/>
                  <a:moveTo>
                    <a:pt x="1049020" y="0"/>
                  </a:moveTo>
                  <a:lnTo>
                    <a:pt x="1010920" y="0"/>
                  </a:lnTo>
                  <a:lnTo>
                    <a:pt x="1010920" y="228600"/>
                  </a:lnTo>
                  <a:lnTo>
                    <a:pt x="1049020" y="228600"/>
                  </a:lnTo>
                  <a:lnTo>
                    <a:pt x="1049020" y="0"/>
                  </a:lnTo>
                  <a:close/>
                  <a:moveTo>
                    <a:pt x="53340" y="1127760"/>
                  </a:moveTo>
                  <a:lnTo>
                    <a:pt x="26670" y="1101090"/>
                  </a:lnTo>
                  <a:lnTo>
                    <a:pt x="187960" y="939800"/>
                  </a:lnTo>
                  <a:lnTo>
                    <a:pt x="214630" y="966470"/>
                  </a:lnTo>
                  <a:lnTo>
                    <a:pt x="53340" y="1127760"/>
                  </a:lnTo>
                  <a:close/>
                  <a:moveTo>
                    <a:pt x="2760980" y="45720"/>
                  </a:moveTo>
                  <a:lnTo>
                    <a:pt x="2787650" y="19050"/>
                  </a:lnTo>
                  <a:lnTo>
                    <a:pt x="2948940" y="180340"/>
                  </a:lnTo>
                  <a:lnTo>
                    <a:pt x="2922270" y="207010"/>
                  </a:lnTo>
                  <a:lnTo>
                    <a:pt x="2760980" y="45720"/>
                  </a:lnTo>
                  <a:close/>
                  <a:moveTo>
                    <a:pt x="2974340" y="1085850"/>
                  </a:moveTo>
                  <a:lnTo>
                    <a:pt x="2936240" y="1085850"/>
                  </a:lnTo>
                  <a:cubicBezTo>
                    <a:pt x="2936240" y="1043940"/>
                    <a:pt x="2901950" y="1009650"/>
                    <a:pt x="2860040" y="1009650"/>
                  </a:cubicBezTo>
                  <a:cubicBezTo>
                    <a:pt x="2818130" y="1009650"/>
                    <a:pt x="2783840" y="1043940"/>
                    <a:pt x="2783840" y="1085850"/>
                  </a:cubicBezTo>
                  <a:lnTo>
                    <a:pt x="2745740" y="1085850"/>
                  </a:lnTo>
                  <a:cubicBezTo>
                    <a:pt x="2745740" y="1022350"/>
                    <a:pt x="2796540" y="971550"/>
                    <a:pt x="2860040" y="971550"/>
                  </a:cubicBezTo>
                  <a:cubicBezTo>
                    <a:pt x="2922270" y="971550"/>
                    <a:pt x="2974340" y="1023620"/>
                    <a:pt x="2974340" y="1085850"/>
                  </a:cubicBezTo>
                  <a:close/>
                  <a:moveTo>
                    <a:pt x="1884680" y="2960370"/>
                  </a:moveTo>
                  <a:lnTo>
                    <a:pt x="1858010" y="2933700"/>
                  </a:lnTo>
                  <a:lnTo>
                    <a:pt x="2019300" y="2772410"/>
                  </a:lnTo>
                  <a:lnTo>
                    <a:pt x="2045970" y="2799080"/>
                  </a:lnTo>
                  <a:lnTo>
                    <a:pt x="1884680" y="2960370"/>
                  </a:lnTo>
                  <a:close/>
                  <a:moveTo>
                    <a:pt x="132080" y="2971800"/>
                  </a:moveTo>
                  <a:lnTo>
                    <a:pt x="93980" y="2971800"/>
                  </a:lnTo>
                  <a:lnTo>
                    <a:pt x="93980" y="2743200"/>
                  </a:lnTo>
                  <a:lnTo>
                    <a:pt x="132080" y="2743200"/>
                  </a:lnTo>
                  <a:lnTo>
                    <a:pt x="132080" y="2971800"/>
                  </a:lnTo>
                  <a:close/>
                  <a:moveTo>
                    <a:pt x="2877820" y="3886200"/>
                  </a:moveTo>
                  <a:lnTo>
                    <a:pt x="2839720" y="3886200"/>
                  </a:lnTo>
                  <a:lnTo>
                    <a:pt x="2839720" y="3657600"/>
                  </a:lnTo>
                  <a:lnTo>
                    <a:pt x="2877820" y="3657600"/>
                  </a:lnTo>
                  <a:lnTo>
                    <a:pt x="2877820" y="3886200"/>
                  </a:lnTo>
                  <a:close/>
                  <a:moveTo>
                    <a:pt x="228600" y="3829050"/>
                  </a:moveTo>
                  <a:lnTo>
                    <a:pt x="190500" y="3829050"/>
                  </a:lnTo>
                  <a:cubicBezTo>
                    <a:pt x="190500" y="3787140"/>
                    <a:pt x="156210" y="3752850"/>
                    <a:pt x="114300" y="3752850"/>
                  </a:cubicBezTo>
                  <a:cubicBezTo>
                    <a:pt x="72390" y="3752850"/>
                    <a:pt x="38100" y="3787140"/>
                    <a:pt x="38100" y="3829050"/>
                  </a:cubicBezTo>
                  <a:lnTo>
                    <a:pt x="0" y="3829050"/>
                  </a:lnTo>
                  <a:cubicBezTo>
                    <a:pt x="0" y="3765550"/>
                    <a:pt x="50800" y="3714750"/>
                    <a:pt x="114300" y="3714750"/>
                  </a:cubicBezTo>
                  <a:cubicBezTo>
                    <a:pt x="177800" y="3714750"/>
                    <a:pt x="228600" y="3765550"/>
                    <a:pt x="228600" y="3829050"/>
                  </a:cubicBezTo>
                  <a:close/>
                  <a:moveTo>
                    <a:pt x="3707130" y="208280"/>
                  </a:moveTo>
                  <a:lnTo>
                    <a:pt x="3680460" y="181610"/>
                  </a:lnTo>
                  <a:lnTo>
                    <a:pt x="3841750" y="20320"/>
                  </a:lnTo>
                  <a:lnTo>
                    <a:pt x="3868420" y="46990"/>
                  </a:lnTo>
                  <a:lnTo>
                    <a:pt x="3707130" y="208280"/>
                  </a:lnTo>
                  <a:close/>
                  <a:moveTo>
                    <a:pt x="960120" y="3870960"/>
                  </a:moveTo>
                  <a:lnTo>
                    <a:pt x="933450" y="3844290"/>
                  </a:lnTo>
                  <a:lnTo>
                    <a:pt x="1094740" y="3683000"/>
                  </a:lnTo>
                  <a:lnTo>
                    <a:pt x="1121410" y="3709670"/>
                  </a:lnTo>
                  <a:lnTo>
                    <a:pt x="960120" y="3870960"/>
                  </a:lnTo>
                  <a:close/>
                  <a:moveTo>
                    <a:pt x="2787650" y="2040890"/>
                  </a:moveTo>
                  <a:lnTo>
                    <a:pt x="2760980" y="2014220"/>
                  </a:lnTo>
                  <a:lnTo>
                    <a:pt x="2922270" y="1852930"/>
                  </a:lnTo>
                  <a:lnTo>
                    <a:pt x="2948940" y="1879600"/>
                  </a:lnTo>
                  <a:lnTo>
                    <a:pt x="2787650" y="2040890"/>
                  </a:lnTo>
                  <a:close/>
                  <a:moveTo>
                    <a:pt x="915670" y="1885950"/>
                  </a:moveTo>
                  <a:lnTo>
                    <a:pt x="953770" y="1885950"/>
                  </a:lnTo>
                  <a:cubicBezTo>
                    <a:pt x="953770" y="1927860"/>
                    <a:pt x="988060" y="1962150"/>
                    <a:pt x="1029970" y="1962150"/>
                  </a:cubicBezTo>
                  <a:cubicBezTo>
                    <a:pt x="1071880" y="1962150"/>
                    <a:pt x="1106170" y="1927860"/>
                    <a:pt x="1106170" y="1885950"/>
                  </a:cubicBezTo>
                  <a:lnTo>
                    <a:pt x="1144270" y="1885950"/>
                  </a:lnTo>
                  <a:cubicBezTo>
                    <a:pt x="1144270" y="1949450"/>
                    <a:pt x="1093470" y="2000250"/>
                    <a:pt x="1029970" y="2000250"/>
                  </a:cubicBezTo>
                  <a:cubicBezTo>
                    <a:pt x="967740" y="2000250"/>
                    <a:pt x="915670" y="1949450"/>
                    <a:pt x="915670" y="1885950"/>
                  </a:cubicBezTo>
                  <a:close/>
                  <a:moveTo>
                    <a:pt x="2974340" y="2913380"/>
                  </a:moveTo>
                  <a:lnTo>
                    <a:pt x="2936240" y="2913380"/>
                  </a:lnTo>
                  <a:cubicBezTo>
                    <a:pt x="2936240" y="2871470"/>
                    <a:pt x="2901950" y="2837180"/>
                    <a:pt x="2860040" y="2837180"/>
                  </a:cubicBezTo>
                  <a:cubicBezTo>
                    <a:pt x="2818130" y="2837180"/>
                    <a:pt x="2783840" y="2871470"/>
                    <a:pt x="2783840" y="2913380"/>
                  </a:cubicBezTo>
                  <a:lnTo>
                    <a:pt x="2745740" y="2913380"/>
                  </a:lnTo>
                  <a:cubicBezTo>
                    <a:pt x="2745740" y="2849880"/>
                    <a:pt x="2796540" y="2799080"/>
                    <a:pt x="2860040" y="2799080"/>
                  </a:cubicBezTo>
                  <a:cubicBezTo>
                    <a:pt x="2923540" y="2799080"/>
                    <a:pt x="2974340" y="2851150"/>
                    <a:pt x="2974340" y="29133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986635" y="2563787"/>
            <a:ext cx="14314731" cy="5159425"/>
            <a:chOff x="0" y="0"/>
            <a:chExt cx="3181830" cy="1146820"/>
          </a:xfrm>
        </p:grpSpPr>
        <p:sp>
          <p:nvSpPr>
            <p:cNvPr id="21" name="Freeform 21"/>
            <p:cNvSpPr/>
            <p:nvPr/>
          </p:nvSpPr>
          <p:spPr>
            <a:xfrm>
              <a:off x="10160" y="16510"/>
              <a:ext cx="3158970" cy="1118880"/>
            </a:xfrm>
            <a:custGeom>
              <a:avLst/>
              <a:gdLst/>
              <a:ahLst/>
              <a:cxnLst/>
              <a:rect l="l" t="t" r="r" b="b"/>
              <a:pathLst>
                <a:path w="3158970" h="1118880">
                  <a:moveTo>
                    <a:pt x="3158970" y="1118880"/>
                  </a:moveTo>
                  <a:lnTo>
                    <a:pt x="0" y="1111260"/>
                  </a:lnTo>
                  <a:lnTo>
                    <a:pt x="0" y="401284"/>
                  </a:lnTo>
                  <a:lnTo>
                    <a:pt x="17780" y="19050"/>
                  </a:lnTo>
                  <a:lnTo>
                    <a:pt x="1573146" y="0"/>
                  </a:lnTo>
                  <a:lnTo>
                    <a:pt x="3139920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-3810" y="0"/>
              <a:ext cx="3188180" cy="1145550"/>
            </a:xfrm>
            <a:custGeom>
              <a:avLst/>
              <a:gdLst/>
              <a:ahLst/>
              <a:cxnLst/>
              <a:rect l="l" t="t" r="r" b="b"/>
              <a:pathLst>
                <a:path w="3188180" h="1145550">
                  <a:moveTo>
                    <a:pt x="3153890" y="21590"/>
                  </a:moveTo>
                  <a:cubicBezTo>
                    <a:pt x="3155160" y="34290"/>
                    <a:pt x="3155160" y="44450"/>
                    <a:pt x="3156430" y="54610"/>
                  </a:cubicBezTo>
                  <a:cubicBezTo>
                    <a:pt x="3158970" y="80116"/>
                    <a:pt x="3160240" y="102954"/>
                    <a:pt x="3162780" y="124977"/>
                  </a:cubicBezTo>
                  <a:cubicBezTo>
                    <a:pt x="3162780" y="156787"/>
                    <a:pt x="3175480" y="784019"/>
                    <a:pt x="3181830" y="815829"/>
                  </a:cubicBezTo>
                  <a:cubicBezTo>
                    <a:pt x="3188180" y="863952"/>
                    <a:pt x="3184370" y="912891"/>
                    <a:pt x="3184370" y="961014"/>
                  </a:cubicBezTo>
                  <a:cubicBezTo>
                    <a:pt x="3184370" y="1003427"/>
                    <a:pt x="3185640" y="1042578"/>
                    <a:pt x="3186910" y="1084590"/>
                  </a:cubicBezTo>
                  <a:cubicBezTo>
                    <a:pt x="3186910" y="1106180"/>
                    <a:pt x="3186910" y="1120150"/>
                    <a:pt x="3186910" y="1144280"/>
                  </a:cubicBezTo>
                  <a:cubicBezTo>
                    <a:pt x="3164050" y="1144280"/>
                    <a:pt x="3143730" y="1145550"/>
                    <a:pt x="3118630" y="1144280"/>
                  </a:cubicBezTo>
                  <a:cubicBezTo>
                    <a:pt x="2960114" y="1139200"/>
                    <a:pt x="2799158" y="1145550"/>
                    <a:pt x="2640642" y="1140470"/>
                  </a:cubicBezTo>
                  <a:cubicBezTo>
                    <a:pt x="2545532" y="1136660"/>
                    <a:pt x="2452860" y="1139200"/>
                    <a:pt x="2357750" y="1136660"/>
                  </a:cubicBezTo>
                  <a:cubicBezTo>
                    <a:pt x="2313853" y="1135390"/>
                    <a:pt x="2269957" y="1134120"/>
                    <a:pt x="2226060" y="1132850"/>
                  </a:cubicBezTo>
                  <a:cubicBezTo>
                    <a:pt x="2199234" y="1132850"/>
                    <a:pt x="2174846" y="1134120"/>
                    <a:pt x="2148021" y="1134120"/>
                  </a:cubicBezTo>
                  <a:cubicBezTo>
                    <a:pt x="2079736" y="1132850"/>
                    <a:pt x="1891955" y="1134120"/>
                    <a:pt x="1823671" y="1132850"/>
                  </a:cubicBezTo>
                  <a:cubicBezTo>
                    <a:pt x="1774897" y="1131580"/>
                    <a:pt x="799410" y="1140470"/>
                    <a:pt x="750635" y="1139200"/>
                  </a:cubicBezTo>
                  <a:cubicBezTo>
                    <a:pt x="738442" y="1139200"/>
                    <a:pt x="723809" y="1140470"/>
                    <a:pt x="711616" y="1140470"/>
                  </a:cubicBezTo>
                  <a:cubicBezTo>
                    <a:pt x="682351" y="1140470"/>
                    <a:pt x="655525" y="1141740"/>
                    <a:pt x="626261" y="1141740"/>
                  </a:cubicBezTo>
                  <a:cubicBezTo>
                    <a:pt x="553099" y="1141740"/>
                    <a:pt x="482376" y="1140470"/>
                    <a:pt x="409215" y="1139200"/>
                  </a:cubicBezTo>
                  <a:cubicBezTo>
                    <a:pt x="365318" y="1137930"/>
                    <a:pt x="321421" y="1136660"/>
                    <a:pt x="279963" y="1135390"/>
                  </a:cubicBezTo>
                  <a:cubicBezTo>
                    <a:pt x="201924" y="1134120"/>
                    <a:pt x="123885" y="1132850"/>
                    <a:pt x="48260" y="1132850"/>
                  </a:cubicBezTo>
                  <a:cubicBezTo>
                    <a:pt x="38100" y="1132850"/>
                    <a:pt x="29210" y="1132850"/>
                    <a:pt x="19050" y="1131580"/>
                  </a:cubicBezTo>
                  <a:cubicBezTo>
                    <a:pt x="10160" y="1130310"/>
                    <a:pt x="5080" y="1123960"/>
                    <a:pt x="7620" y="1115070"/>
                  </a:cubicBezTo>
                  <a:cubicBezTo>
                    <a:pt x="16510" y="1083361"/>
                    <a:pt x="12700" y="1062969"/>
                    <a:pt x="11430" y="1041763"/>
                  </a:cubicBezTo>
                  <a:cubicBezTo>
                    <a:pt x="10160" y="998533"/>
                    <a:pt x="6350" y="956120"/>
                    <a:pt x="7620" y="912891"/>
                  </a:cubicBezTo>
                  <a:cubicBezTo>
                    <a:pt x="5080" y="859058"/>
                    <a:pt x="0" y="192675"/>
                    <a:pt x="7620" y="138027"/>
                  </a:cubicBezTo>
                  <a:cubicBezTo>
                    <a:pt x="8890" y="127424"/>
                    <a:pt x="7620" y="116005"/>
                    <a:pt x="8890" y="105401"/>
                  </a:cubicBezTo>
                  <a:cubicBezTo>
                    <a:pt x="10160" y="88273"/>
                    <a:pt x="12700" y="6951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2917" y="30480"/>
                    <a:pt x="101936" y="29210"/>
                  </a:cubicBezTo>
                  <a:cubicBezTo>
                    <a:pt x="167782" y="25400"/>
                    <a:pt x="233627" y="22860"/>
                    <a:pt x="301911" y="20320"/>
                  </a:cubicBezTo>
                  <a:cubicBezTo>
                    <a:pt x="348247" y="17780"/>
                    <a:pt x="394582" y="16510"/>
                    <a:pt x="438479" y="13970"/>
                  </a:cubicBezTo>
                  <a:cubicBezTo>
                    <a:pt x="482376" y="11430"/>
                    <a:pt x="528712" y="8890"/>
                    <a:pt x="572609" y="8890"/>
                  </a:cubicBezTo>
                  <a:cubicBezTo>
                    <a:pt x="621383" y="7620"/>
                    <a:pt x="670158" y="10160"/>
                    <a:pt x="718932" y="8890"/>
                  </a:cubicBezTo>
                  <a:cubicBezTo>
                    <a:pt x="779900" y="8890"/>
                    <a:pt x="1884639" y="6350"/>
                    <a:pt x="1945607" y="5080"/>
                  </a:cubicBezTo>
                  <a:cubicBezTo>
                    <a:pt x="2004136" y="3810"/>
                    <a:pt x="2062666" y="2540"/>
                    <a:pt x="2123633" y="2540"/>
                  </a:cubicBezTo>
                  <a:cubicBezTo>
                    <a:pt x="2223621" y="1270"/>
                    <a:pt x="2321170" y="0"/>
                    <a:pt x="2421157" y="0"/>
                  </a:cubicBezTo>
                  <a:cubicBezTo>
                    <a:pt x="2462615" y="0"/>
                    <a:pt x="2506512" y="2540"/>
                    <a:pt x="2547970" y="2540"/>
                  </a:cubicBezTo>
                  <a:cubicBezTo>
                    <a:pt x="2662590" y="3810"/>
                    <a:pt x="2779649" y="5080"/>
                    <a:pt x="2894268" y="7620"/>
                  </a:cubicBezTo>
                  <a:cubicBezTo>
                    <a:pt x="2955236" y="8890"/>
                    <a:pt x="3016204" y="12700"/>
                    <a:pt x="3077172" y="16510"/>
                  </a:cubicBezTo>
                  <a:cubicBezTo>
                    <a:pt x="3091804" y="16510"/>
                    <a:pt x="3106437" y="16510"/>
                    <a:pt x="3118630" y="16510"/>
                  </a:cubicBezTo>
                  <a:cubicBezTo>
                    <a:pt x="3134840" y="17780"/>
                    <a:pt x="3143730" y="20320"/>
                    <a:pt x="3153890" y="21590"/>
                  </a:cubicBezTo>
                  <a:close/>
                  <a:moveTo>
                    <a:pt x="3164050" y="1127770"/>
                  </a:moveTo>
                  <a:cubicBezTo>
                    <a:pt x="3165320" y="1111260"/>
                    <a:pt x="3166590" y="1098560"/>
                    <a:pt x="3166590" y="1085860"/>
                  </a:cubicBezTo>
                  <a:cubicBezTo>
                    <a:pt x="3165320" y="1038500"/>
                    <a:pt x="3164050" y="995271"/>
                    <a:pt x="3164050" y="948779"/>
                  </a:cubicBezTo>
                  <a:cubicBezTo>
                    <a:pt x="3164050" y="927572"/>
                    <a:pt x="3166590" y="906365"/>
                    <a:pt x="3165320" y="885159"/>
                  </a:cubicBezTo>
                  <a:cubicBezTo>
                    <a:pt x="3165320" y="865583"/>
                    <a:pt x="3164050" y="845192"/>
                    <a:pt x="3162780" y="825616"/>
                  </a:cubicBezTo>
                  <a:cubicBezTo>
                    <a:pt x="3157700" y="795438"/>
                    <a:pt x="3146270" y="170653"/>
                    <a:pt x="3146270" y="140474"/>
                  </a:cubicBezTo>
                  <a:cubicBezTo>
                    <a:pt x="3143730" y="115189"/>
                    <a:pt x="3141190" y="89088"/>
                    <a:pt x="3138650" y="63500"/>
                  </a:cubicBezTo>
                  <a:cubicBezTo>
                    <a:pt x="3137380" y="44450"/>
                    <a:pt x="3136110" y="43180"/>
                    <a:pt x="3111314" y="41910"/>
                  </a:cubicBezTo>
                  <a:cubicBezTo>
                    <a:pt x="3103998" y="41910"/>
                    <a:pt x="3099121" y="41910"/>
                    <a:pt x="3091804" y="40640"/>
                  </a:cubicBezTo>
                  <a:cubicBezTo>
                    <a:pt x="3030837" y="36830"/>
                    <a:pt x="2967430" y="31750"/>
                    <a:pt x="2906462" y="30480"/>
                  </a:cubicBezTo>
                  <a:cubicBezTo>
                    <a:pt x="2757700" y="26670"/>
                    <a:pt x="2606500" y="25400"/>
                    <a:pt x="2457738" y="22860"/>
                  </a:cubicBezTo>
                  <a:cubicBezTo>
                    <a:pt x="2435789" y="22860"/>
                    <a:pt x="2411402" y="22860"/>
                    <a:pt x="2389454" y="22860"/>
                  </a:cubicBezTo>
                  <a:cubicBezTo>
                    <a:pt x="2352873" y="22860"/>
                    <a:pt x="2316292" y="22860"/>
                    <a:pt x="2282150" y="22860"/>
                  </a:cubicBezTo>
                  <a:cubicBezTo>
                    <a:pt x="2204111" y="22860"/>
                    <a:pt x="2126072" y="22860"/>
                    <a:pt x="2050472" y="24130"/>
                  </a:cubicBezTo>
                  <a:cubicBezTo>
                    <a:pt x="1984626" y="25400"/>
                    <a:pt x="875010" y="29210"/>
                    <a:pt x="809164" y="29210"/>
                  </a:cubicBezTo>
                  <a:cubicBezTo>
                    <a:pt x="701861" y="29210"/>
                    <a:pt x="594557" y="26670"/>
                    <a:pt x="487254" y="33020"/>
                  </a:cubicBezTo>
                  <a:cubicBezTo>
                    <a:pt x="431163" y="36830"/>
                    <a:pt x="377511" y="36830"/>
                    <a:pt x="323860" y="38100"/>
                  </a:cubicBezTo>
                  <a:cubicBezTo>
                    <a:pt x="231188" y="41910"/>
                    <a:pt x="138517" y="45720"/>
                    <a:pt x="49530" y="50800"/>
                  </a:cubicBezTo>
                  <a:cubicBezTo>
                    <a:pt x="36830" y="50800"/>
                    <a:pt x="34290" y="53340"/>
                    <a:pt x="33020" y="67066"/>
                  </a:cubicBezTo>
                  <a:cubicBezTo>
                    <a:pt x="31750" y="81748"/>
                    <a:pt x="31750" y="96429"/>
                    <a:pt x="30480" y="111111"/>
                  </a:cubicBezTo>
                  <a:cubicBezTo>
                    <a:pt x="29210" y="135580"/>
                    <a:pt x="26670" y="159234"/>
                    <a:pt x="25400" y="183703"/>
                  </a:cubicBezTo>
                  <a:cubicBezTo>
                    <a:pt x="20320" y="209804"/>
                    <a:pt x="26670" y="847639"/>
                    <a:pt x="29210" y="873740"/>
                  </a:cubicBezTo>
                  <a:cubicBezTo>
                    <a:pt x="29210" y="901472"/>
                    <a:pt x="29210" y="930019"/>
                    <a:pt x="30480" y="957751"/>
                  </a:cubicBezTo>
                  <a:cubicBezTo>
                    <a:pt x="30480" y="978142"/>
                    <a:pt x="33020" y="998533"/>
                    <a:pt x="33020" y="1018925"/>
                  </a:cubicBezTo>
                  <a:cubicBezTo>
                    <a:pt x="33020" y="1040947"/>
                    <a:pt x="33020" y="1062969"/>
                    <a:pt x="31750" y="1085860"/>
                  </a:cubicBezTo>
                  <a:cubicBezTo>
                    <a:pt x="31750" y="1089670"/>
                    <a:pt x="31750" y="1092210"/>
                    <a:pt x="31750" y="1096020"/>
                  </a:cubicBezTo>
                  <a:cubicBezTo>
                    <a:pt x="31750" y="1106180"/>
                    <a:pt x="35560" y="1109990"/>
                    <a:pt x="44450" y="1109990"/>
                  </a:cubicBezTo>
                  <a:cubicBezTo>
                    <a:pt x="67794" y="1109990"/>
                    <a:pt x="101936" y="1111260"/>
                    <a:pt x="133640" y="1111260"/>
                  </a:cubicBezTo>
                  <a:cubicBezTo>
                    <a:pt x="179975" y="1111260"/>
                    <a:pt x="228750" y="1108720"/>
                    <a:pt x="275085" y="1111260"/>
                  </a:cubicBezTo>
                  <a:cubicBezTo>
                    <a:pt x="350685" y="1115070"/>
                    <a:pt x="426286" y="1117610"/>
                    <a:pt x="501886" y="1116340"/>
                  </a:cubicBezTo>
                  <a:cubicBezTo>
                    <a:pt x="550660" y="1115070"/>
                    <a:pt x="596996" y="1117610"/>
                    <a:pt x="645770" y="1117610"/>
                  </a:cubicBezTo>
                  <a:cubicBezTo>
                    <a:pt x="716493" y="1117610"/>
                    <a:pt x="787216" y="1116340"/>
                    <a:pt x="857939" y="1117610"/>
                  </a:cubicBezTo>
                  <a:cubicBezTo>
                    <a:pt x="962804" y="1118880"/>
                    <a:pt x="2113878" y="1108720"/>
                    <a:pt x="2221182" y="1111260"/>
                  </a:cubicBezTo>
                  <a:cubicBezTo>
                    <a:pt x="2267518" y="1112530"/>
                    <a:pt x="2313853" y="1113800"/>
                    <a:pt x="2357750" y="1113800"/>
                  </a:cubicBezTo>
                  <a:cubicBezTo>
                    <a:pt x="2438228" y="1116340"/>
                    <a:pt x="2516267" y="1112530"/>
                    <a:pt x="2596745" y="1116340"/>
                  </a:cubicBezTo>
                  <a:cubicBezTo>
                    <a:pt x="2662590" y="1118880"/>
                    <a:pt x="2728436" y="1118880"/>
                    <a:pt x="2794281" y="1121420"/>
                  </a:cubicBezTo>
                  <a:cubicBezTo>
                    <a:pt x="2891830" y="1125230"/>
                    <a:pt x="2989378" y="1127770"/>
                    <a:pt x="3086927" y="1129040"/>
                  </a:cubicBezTo>
                  <a:cubicBezTo>
                    <a:pt x="3123508" y="1129040"/>
                    <a:pt x="3143730" y="1127770"/>
                    <a:pt x="3164050" y="11277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3" name="TextBox 23"/>
          <p:cNvSpPr txBox="1"/>
          <p:nvPr/>
        </p:nvSpPr>
        <p:spPr>
          <a:xfrm>
            <a:off x="2775458" y="2960223"/>
            <a:ext cx="12737084" cy="3851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072"/>
              </a:lnSpc>
            </a:pPr>
            <a:r>
              <a:rPr lang="en-US" sz="11480">
                <a:solidFill>
                  <a:srgbClr val="E397C1"/>
                </a:solidFill>
                <a:latin typeface="Sergio Trendy"/>
              </a:rPr>
              <a:t>LENGUAJE Y COMUNICACIÓN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59433">
            <a:off x="1519948" y="1763400"/>
            <a:ext cx="1962805" cy="188786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66786">
            <a:off x="1266185" y="6531381"/>
            <a:ext cx="1976693" cy="176824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59481">
            <a:off x="14773426" y="1845496"/>
            <a:ext cx="2101648" cy="201758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556505" y="6550748"/>
            <a:ext cx="2312267" cy="1719485"/>
          </a:xfrm>
          <a:prstGeom prst="rect">
            <a:avLst/>
          </a:prstGeom>
        </p:spPr>
      </p:pic>
      <p:sp>
        <p:nvSpPr>
          <p:cNvPr id="28" name="TextBox 28"/>
          <p:cNvSpPr txBox="1"/>
          <p:nvPr/>
        </p:nvSpPr>
        <p:spPr>
          <a:xfrm>
            <a:off x="4188211" y="6591300"/>
            <a:ext cx="9900152" cy="964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4"/>
              </a:lnSpc>
            </a:pP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Bobby Jones Condensed Soft"/>
              </a:rPr>
              <a:t>Profesora Catalina Poblete Molina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08479" y="7377723"/>
            <a:ext cx="2030313" cy="1880577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384301" y="9068783"/>
            <a:ext cx="12968774" cy="0"/>
          </a:xfrm>
          <a:prstGeom prst="line">
            <a:avLst/>
          </a:prstGeom>
          <a:ln w="123825" cap="flat">
            <a:solidFill>
              <a:srgbClr val="FFD4E5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22043" y="535071"/>
            <a:ext cx="1982522" cy="14742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66786">
            <a:off x="792236" y="731796"/>
            <a:ext cx="1976693" cy="176824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84301" y="2009347"/>
            <a:ext cx="6431971" cy="586113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794116" y="1770046"/>
            <a:ext cx="6319157" cy="6319157"/>
          </a:xfrm>
          <a:prstGeom prst="rect">
            <a:avLst/>
          </a:prstGeom>
        </p:spPr>
      </p:pic>
      <p:pic>
        <p:nvPicPr>
          <p:cNvPr id="4098" name="Picture 2" descr="Imagen De Dibujos Animados De Enfermera Dibujada A Mano PNG , Enfermera  Dibujada A Mano, Imagen De Dibujos Animados, Pintado A Mano PNG y PSD para  Descargar Gratis | Pngtree">
            <a:extLst>
              <a:ext uri="{FF2B5EF4-FFF2-40B4-BE49-F238E27FC236}">
                <a16:creationId xmlns:a16="http://schemas.microsoft.com/office/drawing/2014/main" id="{A673449D-F0C2-B145-31D4-50BDB62DD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391" y="1910963"/>
            <a:ext cx="5627863" cy="605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8700" y="962025"/>
            <a:ext cx="16230600" cy="1772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23"/>
              </a:lnSpc>
            </a:pPr>
            <a:r>
              <a:rPr lang="en-US" sz="11231">
                <a:solidFill>
                  <a:srgbClr val="E397C1"/>
                </a:solidFill>
                <a:latin typeface="Sergio Trendy"/>
              </a:rPr>
              <a:t>Juguemos!!!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94652" y="7377723"/>
            <a:ext cx="2030313" cy="188057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59433">
            <a:off x="275490" y="440443"/>
            <a:ext cx="1962805" cy="18878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59481">
            <a:off x="15508602" y="228627"/>
            <a:ext cx="2101648" cy="201758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706203" y="3429749"/>
            <a:ext cx="4378730" cy="1049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77"/>
              </a:lnSpc>
            </a:pPr>
            <a:r>
              <a:rPr lang="en-US" sz="5555">
                <a:solidFill>
                  <a:srgbClr val="000000"/>
                </a:solidFill>
                <a:latin typeface="Halley"/>
              </a:rPr>
              <a:t>ACTIVIDAD 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438857" y="5212964"/>
            <a:ext cx="12913421" cy="756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2"/>
              </a:lnSpc>
              <a:spcBef>
                <a:spcPct val="0"/>
              </a:spcBef>
            </a:pPr>
            <a:r>
              <a:rPr lang="en-US" sz="4566" dirty="0" err="1">
                <a:solidFill>
                  <a:srgbClr val="000000"/>
                </a:solidFill>
                <a:latin typeface="Halley"/>
              </a:rPr>
              <a:t>Observa</a:t>
            </a:r>
            <a:r>
              <a:rPr lang="en-US" sz="4566" dirty="0">
                <a:solidFill>
                  <a:srgbClr val="000000"/>
                </a:solidFill>
                <a:latin typeface="Halley"/>
              </a:rPr>
              <a:t> e indica </a:t>
            </a:r>
            <a:r>
              <a:rPr lang="en-US" sz="4566" dirty="0" err="1">
                <a:solidFill>
                  <a:srgbClr val="000000"/>
                </a:solidFill>
                <a:latin typeface="Halley"/>
              </a:rPr>
              <a:t>cuántas</a:t>
            </a:r>
            <a:r>
              <a:rPr lang="en-US" sz="4566" dirty="0">
                <a:solidFill>
                  <a:srgbClr val="000000"/>
                </a:solidFill>
                <a:latin typeface="Halley"/>
              </a:rPr>
              <a:t> </a:t>
            </a:r>
            <a:r>
              <a:rPr lang="en-US" sz="4566" dirty="0" err="1">
                <a:solidFill>
                  <a:srgbClr val="000000"/>
                </a:solidFill>
                <a:latin typeface="Halley"/>
              </a:rPr>
              <a:t>letras</a:t>
            </a:r>
            <a:r>
              <a:rPr lang="en-US" sz="4566" dirty="0">
                <a:solidFill>
                  <a:srgbClr val="000000"/>
                </a:solidFill>
                <a:latin typeface="Halley"/>
              </a:rPr>
              <a:t> e </a:t>
            </a:r>
            <a:r>
              <a:rPr lang="en-US" sz="4566" dirty="0" err="1">
                <a:solidFill>
                  <a:srgbClr val="000000"/>
                </a:solidFill>
                <a:latin typeface="Halley"/>
              </a:rPr>
              <a:t>faltan</a:t>
            </a:r>
            <a:r>
              <a:rPr lang="en-US" sz="4566" dirty="0">
                <a:solidFill>
                  <a:srgbClr val="000000"/>
                </a:solidFill>
                <a:latin typeface="Halley"/>
              </a:rPr>
              <a:t>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08479" y="7377723"/>
            <a:ext cx="2030313" cy="1880577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384301" y="9068783"/>
            <a:ext cx="12968774" cy="0"/>
          </a:xfrm>
          <a:prstGeom prst="line">
            <a:avLst/>
          </a:prstGeom>
          <a:ln w="123825" cap="flat">
            <a:solidFill>
              <a:srgbClr val="FFD4E5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22043" y="535071"/>
            <a:ext cx="1982522" cy="14742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66786">
            <a:off x="792236" y="731796"/>
            <a:ext cx="1976693" cy="1768242"/>
          </a:xfrm>
          <a:prstGeom prst="rect">
            <a:avLst/>
          </a:prstGeom>
        </p:spPr>
      </p:pic>
      <p:sp>
        <p:nvSpPr>
          <p:cNvPr id="15" name="Rectángulo: esquinas redondeadas 4">
            <a:extLst>
              <a:ext uri="{FF2B5EF4-FFF2-40B4-BE49-F238E27FC236}">
                <a16:creationId xmlns:a16="http://schemas.microsoft.com/office/drawing/2014/main" id="{25E0573C-8582-2348-B06C-9E2CF1990757}"/>
              </a:ext>
            </a:extLst>
          </p:cNvPr>
          <p:cNvSpPr/>
          <p:nvPr/>
        </p:nvSpPr>
        <p:spPr>
          <a:xfrm>
            <a:off x="3941208" y="1571283"/>
            <a:ext cx="7413950" cy="216167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600" b="1" dirty="0" err="1">
                <a:latin typeface="Comic Sans MS" panose="030F0702030302020204" pitchFamily="66" charset="0"/>
              </a:rPr>
              <a:t>c_bra</a:t>
            </a:r>
            <a:endParaRPr lang="es-CL" sz="16600" b="1" dirty="0">
              <a:latin typeface="Comic Sans MS" panose="030F0702030302020204" pitchFamily="66" charset="0"/>
            </a:endParaRPr>
          </a:p>
        </p:txBody>
      </p:sp>
      <p:sp>
        <p:nvSpPr>
          <p:cNvPr id="16" name="Elipse 15">
            <a:hlinkClick r:id="" action="ppaction://noaction">
              <a:snd r:embed="rId10" name="explode.wav"/>
            </a:hlinkClick>
            <a:extLst>
              <a:ext uri="{FF2B5EF4-FFF2-40B4-BE49-F238E27FC236}">
                <a16:creationId xmlns:a16="http://schemas.microsoft.com/office/drawing/2014/main" id="{770369C2-E3E4-416F-1BDE-C673402971D5}"/>
              </a:ext>
            </a:extLst>
          </p:cNvPr>
          <p:cNvSpPr/>
          <p:nvPr/>
        </p:nvSpPr>
        <p:spPr>
          <a:xfrm>
            <a:off x="13015579" y="5989918"/>
            <a:ext cx="1535289" cy="125306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15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7" name="Elipse 16">
            <a:hlinkClick r:id="" action="ppaction://noaction">
              <a:snd r:embed="rId11" name="applause.wav"/>
            </a:hlinkClick>
            <a:extLst>
              <a:ext uri="{FF2B5EF4-FFF2-40B4-BE49-F238E27FC236}">
                <a16:creationId xmlns:a16="http://schemas.microsoft.com/office/drawing/2014/main" id="{19A3BD34-A2A4-11F8-F13B-DEAEC1F561C5}"/>
              </a:ext>
            </a:extLst>
          </p:cNvPr>
          <p:cNvSpPr/>
          <p:nvPr/>
        </p:nvSpPr>
        <p:spPr>
          <a:xfrm>
            <a:off x="12952379" y="3918438"/>
            <a:ext cx="1535289" cy="125306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15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8" name="Rectángulo: esquinas redondeadas 13">
            <a:extLst>
              <a:ext uri="{FF2B5EF4-FFF2-40B4-BE49-F238E27FC236}">
                <a16:creationId xmlns:a16="http://schemas.microsoft.com/office/drawing/2014/main" id="{A0C94BBC-0A79-D037-9FF8-DCE72E367F25}"/>
              </a:ext>
            </a:extLst>
          </p:cNvPr>
          <p:cNvSpPr/>
          <p:nvPr/>
        </p:nvSpPr>
        <p:spPr>
          <a:xfrm>
            <a:off x="5891656" y="1837480"/>
            <a:ext cx="1125140" cy="162928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600" dirty="0">
                <a:solidFill>
                  <a:srgbClr val="FF3399"/>
                </a:solidFill>
                <a:latin typeface="Comic Sans MS" panose="030F0702030302020204" pitchFamily="66" charset="0"/>
              </a:rPr>
              <a:t>e</a:t>
            </a:r>
          </a:p>
        </p:txBody>
      </p:sp>
      <p:pic>
        <p:nvPicPr>
          <p:cNvPr id="5122" name="Picture 2" descr="Cebra Animal De Dibujos - Gráficos vectoriales gratis en Pixabay - Pixabay">
            <a:extLst>
              <a:ext uri="{FF2B5EF4-FFF2-40B4-BE49-F238E27FC236}">
                <a16:creationId xmlns:a16="http://schemas.microsoft.com/office/drawing/2014/main" id="{43A981F3-FB37-E62D-C835-34C1C94FD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958" y="3827834"/>
            <a:ext cx="5946450" cy="559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08479" y="7377723"/>
            <a:ext cx="2030313" cy="1880577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384301" y="9068783"/>
            <a:ext cx="12968774" cy="0"/>
          </a:xfrm>
          <a:prstGeom prst="line">
            <a:avLst/>
          </a:prstGeom>
          <a:ln w="123825" cap="flat">
            <a:solidFill>
              <a:srgbClr val="FFD4E5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22043" y="535071"/>
            <a:ext cx="1982522" cy="14742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66786">
            <a:off x="792236" y="731796"/>
            <a:ext cx="1976693" cy="176824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2BFF549-AD9D-5F40-4ED0-6D589B085E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33600" y="3765128"/>
            <a:ext cx="4867412" cy="4867412"/>
          </a:xfrm>
          <a:prstGeom prst="rect">
            <a:avLst/>
          </a:prstGeom>
        </p:spPr>
      </p:pic>
      <p:sp>
        <p:nvSpPr>
          <p:cNvPr id="11" name="Rectángulo: esquinas redondeadas 4">
            <a:extLst>
              <a:ext uri="{FF2B5EF4-FFF2-40B4-BE49-F238E27FC236}">
                <a16:creationId xmlns:a16="http://schemas.microsoft.com/office/drawing/2014/main" id="{9F8B3B85-89BD-B6B0-6157-E9B042DD007D}"/>
              </a:ext>
            </a:extLst>
          </p:cNvPr>
          <p:cNvSpPr/>
          <p:nvPr/>
        </p:nvSpPr>
        <p:spPr>
          <a:xfrm>
            <a:off x="4972214" y="1829369"/>
            <a:ext cx="9886786" cy="2585144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600" b="1" dirty="0" err="1">
                <a:latin typeface="Comic Sans MS" panose="030F0702030302020204" pitchFamily="66" charset="0"/>
              </a:rPr>
              <a:t>con_jo</a:t>
            </a:r>
            <a:endParaRPr lang="es-CL" sz="16600" b="1" dirty="0">
              <a:latin typeface="Comic Sans MS" panose="030F0702030302020204" pitchFamily="66" charset="0"/>
            </a:endParaRPr>
          </a:p>
        </p:txBody>
      </p:sp>
      <p:sp>
        <p:nvSpPr>
          <p:cNvPr id="12" name="Rectángulo: esquinas redondeadas 14">
            <a:extLst>
              <a:ext uri="{FF2B5EF4-FFF2-40B4-BE49-F238E27FC236}">
                <a16:creationId xmlns:a16="http://schemas.microsoft.com/office/drawing/2014/main" id="{B889D72E-001F-16CE-88AC-7368F70EBF9D}"/>
              </a:ext>
            </a:extLst>
          </p:cNvPr>
          <p:cNvSpPr/>
          <p:nvPr/>
        </p:nvSpPr>
        <p:spPr>
          <a:xfrm>
            <a:off x="10210800" y="2501159"/>
            <a:ext cx="896733" cy="124156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600" dirty="0">
                <a:solidFill>
                  <a:srgbClr val="FF3399"/>
                </a:solidFill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13" name="Elipse 12">
            <a:hlinkClick r:id="" action="ppaction://noaction">
              <a:snd r:embed="rId11" name="explode.wav"/>
            </a:hlinkClick>
            <a:extLst>
              <a:ext uri="{FF2B5EF4-FFF2-40B4-BE49-F238E27FC236}">
                <a16:creationId xmlns:a16="http://schemas.microsoft.com/office/drawing/2014/main" id="{42B8FD27-865E-7D0D-DEBC-72F6ABA8FE00}"/>
              </a:ext>
            </a:extLst>
          </p:cNvPr>
          <p:cNvSpPr/>
          <p:nvPr/>
        </p:nvSpPr>
        <p:spPr>
          <a:xfrm>
            <a:off x="9478672" y="5916993"/>
            <a:ext cx="1535289" cy="125306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1500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4" name="Elipse 13">
            <a:hlinkClick r:id="" action="ppaction://noaction">
              <a:snd r:embed="rId12" name="applause.wav"/>
            </a:hlinkClick>
            <a:extLst>
              <a:ext uri="{FF2B5EF4-FFF2-40B4-BE49-F238E27FC236}">
                <a16:creationId xmlns:a16="http://schemas.microsoft.com/office/drawing/2014/main" id="{02EBD542-FC8F-5D41-439F-3AD59CFE5A2A}"/>
              </a:ext>
            </a:extLst>
          </p:cNvPr>
          <p:cNvSpPr/>
          <p:nvPr/>
        </p:nvSpPr>
        <p:spPr>
          <a:xfrm>
            <a:off x="11871471" y="5872488"/>
            <a:ext cx="1535289" cy="125306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15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3140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08479" y="7377723"/>
            <a:ext cx="2030313" cy="1880577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384301" y="9068783"/>
            <a:ext cx="12968774" cy="0"/>
          </a:xfrm>
          <a:prstGeom prst="line">
            <a:avLst/>
          </a:prstGeom>
          <a:ln w="123825" cap="flat">
            <a:solidFill>
              <a:srgbClr val="FFD4E5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22043" y="535071"/>
            <a:ext cx="1982522" cy="14742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66786">
            <a:off x="792236" y="731796"/>
            <a:ext cx="1976693" cy="1768242"/>
          </a:xfrm>
          <a:prstGeom prst="rect">
            <a:avLst/>
          </a:prstGeom>
        </p:spPr>
      </p:pic>
      <p:pic>
        <p:nvPicPr>
          <p:cNvPr id="7170" name="Picture 2" descr="Joy Collection | Mi Duende Mágico">
            <a:extLst>
              <a:ext uri="{FF2B5EF4-FFF2-40B4-BE49-F238E27FC236}">
                <a16:creationId xmlns:a16="http://schemas.microsoft.com/office/drawing/2014/main" id="{70C35601-0EDB-3548-6A05-DAA199781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875056"/>
            <a:ext cx="5080000" cy="894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: esquinas redondeadas 4">
            <a:extLst>
              <a:ext uri="{FF2B5EF4-FFF2-40B4-BE49-F238E27FC236}">
                <a16:creationId xmlns:a16="http://schemas.microsoft.com/office/drawing/2014/main" id="{82F16BF8-DAC2-BE8A-396F-FEB25CFCF294}"/>
              </a:ext>
            </a:extLst>
          </p:cNvPr>
          <p:cNvSpPr/>
          <p:nvPr/>
        </p:nvSpPr>
        <p:spPr>
          <a:xfrm>
            <a:off x="7334929" y="2188762"/>
            <a:ext cx="9124271" cy="233082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600" b="1" dirty="0" err="1">
                <a:latin typeface="Comic Sans MS" panose="030F0702030302020204" pitchFamily="66" charset="0"/>
              </a:rPr>
              <a:t>du_nd</a:t>
            </a:r>
            <a:r>
              <a:rPr lang="es-CL" sz="16600" b="1" dirty="0">
                <a:latin typeface="Comic Sans MS" panose="030F0702030302020204" pitchFamily="66" charset="0"/>
              </a:rPr>
              <a:t>_</a:t>
            </a:r>
          </a:p>
        </p:txBody>
      </p:sp>
      <p:sp>
        <p:nvSpPr>
          <p:cNvPr id="16" name="Elipse 15">
            <a:hlinkClick r:id="" action="ppaction://noaction">
              <a:snd r:embed="rId11" name="explode.wav"/>
            </a:hlinkClick>
            <a:extLst>
              <a:ext uri="{FF2B5EF4-FFF2-40B4-BE49-F238E27FC236}">
                <a16:creationId xmlns:a16="http://schemas.microsoft.com/office/drawing/2014/main" id="{B51C4071-249E-3482-5347-80159A32B083}"/>
              </a:ext>
            </a:extLst>
          </p:cNvPr>
          <p:cNvSpPr/>
          <p:nvPr/>
        </p:nvSpPr>
        <p:spPr>
          <a:xfrm>
            <a:off x="12714745" y="6053527"/>
            <a:ext cx="1535289" cy="125306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1500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7" name="Elipse 16">
            <a:hlinkClick r:id="" action="ppaction://noaction">
              <a:snd r:embed="rId12" name="applause.wav"/>
            </a:hlinkClick>
            <a:extLst>
              <a:ext uri="{FF2B5EF4-FFF2-40B4-BE49-F238E27FC236}">
                <a16:creationId xmlns:a16="http://schemas.microsoft.com/office/drawing/2014/main" id="{DFD89E0F-6BF4-F63B-7931-C8289B3595E2}"/>
              </a:ext>
            </a:extLst>
          </p:cNvPr>
          <p:cNvSpPr/>
          <p:nvPr/>
        </p:nvSpPr>
        <p:spPr>
          <a:xfrm>
            <a:off x="9762616" y="6124657"/>
            <a:ext cx="1535289" cy="125306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15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8" name="Rectángulo: esquinas redondeadas 13">
            <a:extLst>
              <a:ext uri="{FF2B5EF4-FFF2-40B4-BE49-F238E27FC236}">
                <a16:creationId xmlns:a16="http://schemas.microsoft.com/office/drawing/2014/main" id="{19C8047A-5160-74D6-36D1-78F0460BADA2}"/>
              </a:ext>
            </a:extLst>
          </p:cNvPr>
          <p:cNvSpPr/>
          <p:nvPr/>
        </p:nvSpPr>
        <p:spPr>
          <a:xfrm>
            <a:off x="10931016" y="2886741"/>
            <a:ext cx="733778" cy="93486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600" dirty="0">
                <a:solidFill>
                  <a:srgbClr val="FF3399"/>
                </a:solidFill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19" name="Rectángulo: esquinas redondeadas 15">
            <a:extLst>
              <a:ext uri="{FF2B5EF4-FFF2-40B4-BE49-F238E27FC236}">
                <a16:creationId xmlns:a16="http://schemas.microsoft.com/office/drawing/2014/main" id="{B006DCD1-F98B-2959-0ACD-297FA4B4F3E3}"/>
              </a:ext>
            </a:extLst>
          </p:cNvPr>
          <p:cNvSpPr/>
          <p:nvPr/>
        </p:nvSpPr>
        <p:spPr>
          <a:xfrm>
            <a:off x="14574701" y="2886740"/>
            <a:ext cx="733778" cy="93486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600" dirty="0">
                <a:solidFill>
                  <a:srgbClr val="FF3399"/>
                </a:solidFill>
                <a:latin typeface="Comic Sans MS" panose="030F0702030302020204" pitchFamily="66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65371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08479" y="7377723"/>
            <a:ext cx="2030313" cy="1880577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384301" y="9068783"/>
            <a:ext cx="12968774" cy="0"/>
          </a:xfrm>
          <a:prstGeom prst="line">
            <a:avLst/>
          </a:prstGeom>
          <a:ln w="123825" cap="flat">
            <a:solidFill>
              <a:srgbClr val="FFD4E5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22043" y="535071"/>
            <a:ext cx="1982522" cy="14742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66786">
            <a:off x="792236" y="731796"/>
            <a:ext cx="1976693" cy="1768242"/>
          </a:xfrm>
          <a:prstGeom prst="rect">
            <a:avLst/>
          </a:prstGeom>
        </p:spPr>
      </p:pic>
      <p:pic>
        <p:nvPicPr>
          <p:cNvPr id="9218" name="Picture 2" descr="León Lindo Dibujo De Leon - Imagen gratis en Pixabay - Pixabay">
            <a:extLst>
              <a:ext uri="{FF2B5EF4-FFF2-40B4-BE49-F238E27FC236}">
                <a16:creationId xmlns:a16="http://schemas.microsoft.com/office/drawing/2014/main" id="{ED4E1E37-911E-9CB4-36E0-D111C5F0C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381" y="2572680"/>
            <a:ext cx="6238078" cy="623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: esquinas redondeadas 4">
            <a:extLst>
              <a:ext uri="{FF2B5EF4-FFF2-40B4-BE49-F238E27FC236}">
                <a16:creationId xmlns:a16="http://schemas.microsoft.com/office/drawing/2014/main" id="{660360AD-E037-91FB-166B-BD61F5D7DD6F}"/>
              </a:ext>
            </a:extLst>
          </p:cNvPr>
          <p:cNvSpPr/>
          <p:nvPr/>
        </p:nvSpPr>
        <p:spPr>
          <a:xfrm>
            <a:off x="7729140" y="2314654"/>
            <a:ext cx="7579339" cy="183821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600" b="1" dirty="0" err="1">
                <a:latin typeface="Comic Sans MS" panose="030F0702030302020204" pitchFamily="66" charset="0"/>
              </a:rPr>
              <a:t>l_ón</a:t>
            </a:r>
            <a:endParaRPr lang="es-CL" sz="16600" b="1" dirty="0">
              <a:latin typeface="Comic Sans MS" panose="030F0702030302020204" pitchFamily="66" charset="0"/>
            </a:endParaRPr>
          </a:p>
        </p:txBody>
      </p:sp>
      <p:sp>
        <p:nvSpPr>
          <p:cNvPr id="11" name="Elipse 10">
            <a:hlinkClick r:id="" action="ppaction://noaction">
              <a:snd r:embed="rId11" name="explode.wav"/>
            </a:hlinkClick>
            <a:extLst>
              <a:ext uri="{FF2B5EF4-FFF2-40B4-BE49-F238E27FC236}">
                <a16:creationId xmlns:a16="http://schemas.microsoft.com/office/drawing/2014/main" id="{7AF28716-852A-6D42-6D0E-AE2BC56CE8C7}"/>
              </a:ext>
            </a:extLst>
          </p:cNvPr>
          <p:cNvSpPr/>
          <p:nvPr/>
        </p:nvSpPr>
        <p:spPr>
          <a:xfrm>
            <a:off x="9966630" y="4946653"/>
            <a:ext cx="1535289" cy="125306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15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2" name="Elipse 11">
            <a:hlinkClick r:id="" action="ppaction://noaction">
              <a:snd r:embed="rId12" name="applause.wav"/>
            </a:hlinkClick>
            <a:extLst>
              <a:ext uri="{FF2B5EF4-FFF2-40B4-BE49-F238E27FC236}">
                <a16:creationId xmlns:a16="http://schemas.microsoft.com/office/drawing/2014/main" id="{4F4C7368-DE36-BE9B-4EF4-3FA0D1CE6807}"/>
              </a:ext>
            </a:extLst>
          </p:cNvPr>
          <p:cNvSpPr/>
          <p:nvPr/>
        </p:nvSpPr>
        <p:spPr>
          <a:xfrm>
            <a:off x="12689699" y="4946653"/>
            <a:ext cx="1535289" cy="125306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15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3" name="Rectángulo: esquinas redondeadas 15">
            <a:extLst>
              <a:ext uri="{FF2B5EF4-FFF2-40B4-BE49-F238E27FC236}">
                <a16:creationId xmlns:a16="http://schemas.microsoft.com/office/drawing/2014/main" id="{C6F17ACB-EC28-6E34-C32C-5DF07AE840AF}"/>
              </a:ext>
            </a:extLst>
          </p:cNvPr>
          <p:cNvSpPr/>
          <p:nvPr/>
        </p:nvSpPr>
        <p:spPr>
          <a:xfrm>
            <a:off x="10335543" y="2773430"/>
            <a:ext cx="733778" cy="93486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600" dirty="0">
                <a:solidFill>
                  <a:srgbClr val="FF3399"/>
                </a:solidFill>
                <a:latin typeface="Comic Sans MS" panose="030F0702030302020204" pitchFamily="66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04747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08479" y="7377723"/>
            <a:ext cx="2030313" cy="1880577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384301" y="9068783"/>
            <a:ext cx="12968774" cy="0"/>
          </a:xfrm>
          <a:prstGeom prst="line">
            <a:avLst/>
          </a:prstGeom>
          <a:ln w="123825" cap="flat">
            <a:solidFill>
              <a:srgbClr val="FFD4E5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22043" y="535071"/>
            <a:ext cx="1982522" cy="14742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66786">
            <a:off x="792236" y="731796"/>
            <a:ext cx="1976693" cy="1768242"/>
          </a:xfrm>
          <a:prstGeom prst="rect">
            <a:avLst/>
          </a:prstGeom>
        </p:spPr>
      </p:pic>
      <p:pic>
        <p:nvPicPr>
          <p:cNvPr id="11266" name="Picture 2" descr="▷ 🥇Cómo dibujar un elefante">
            <a:extLst>
              <a:ext uri="{FF2B5EF4-FFF2-40B4-BE49-F238E27FC236}">
                <a16:creationId xmlns:a16="http://schemas.microsoft.com/office/drawing/2014/main" id="{5E370ADF-C291-0F54-C79C-B84BBEC89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21" y="3467134"/>
            <a:ext cx="8636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ángulo: esquinas redondeadas 4">
            <a:extLst>
              <a:ext uri="{FF2B5EF4-FFF2-40B4-BE49-F238E27FC236}">
                <a16:creationId xmlns:a16="http://schemas.microsoft.com/office/drawing/2014/main" id="{D3494059-4366-AB2F-DE3B-0B3C116B3DC2}"/>
              </a:ext>
            </a:extLst>
          </p:cNvPr>
          <p:cNvSpPr/>
          <p:nvPr/>
        </p:nvSpPr>
        <p:spPr>
          <a:xfrm>
            <a:off x="6365363" y="1864720"/>
            <a:ext cx="9865237" cy="213062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600" b="1" dirty="0" err="1">
                <a:latin typeface="Comic Sans MS" panose="030F0702030302020204" pitchFamily="66" charset="0"/>
              </a:rPr>
              <a:t>l_fant</a:t>
            </a:r>
            <a:r>
              <a:rPr lang="es-CL" sz="16600" b="1" dirty="0">
                <a:latin typeface="Comic Sans MS" panose="030F0702030302020204" pitchFamily="66" charset="0"/>
              </a:rPr>
              <a:t>_</a:t>
            </a:r>
          </a:p>
        </p:txBody>
      </p:sp>
      <p:sp>
        <p:nvSpPr>
          <p:cNvPr id="15" name="Elipse 14">
            <a:hlinkClick r:id="" action="ppaction://noaction">
              <a:snd r:embed="rId11" name="explode.wav"/>
            </a:hlinkClick>
            <a:extLst>
              <a:ext uri="{FF2B5EF4-FFF2-40B4-BE49-F238E27FC236}">
                <a16:creationId xmlns:a16="http://schemas.microsoft.com/office/drawing/2014/main" id="{EC7E985C-06CE-3C3D-FD79-DA58A866B241}"/>
              </a:ext>
            </a:extLst>
          </p:cNvPr>
          <p:cNvSpPr/>
          <p:nvPr/>
        </p:nvSpPr>
        <p:spPr>
          <a:xfrm>
            <a:off x="9827081" y="5624324"/>
            <a:ext cx="1535289" cy="125306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15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6" name="Elipse 15">
            <a:hlinkClick r:id="" action="ppaction://noaction">
              <a:snd r:embed="rId12" name="applause.wav"/>
            </a:hlinkClick>
            <a:extLst>
              <a:ext uri="{FF2B5EF4-FFF2-40B4-BE49-F238E27FC236}">
                <a16:creationId xmlns:a16="http://schemas.microsoft.com/office/drawing/2014/main" id="{5B72DFC8-EBA9-525D-6C1B-1866F25090B6}"/>
              </a:ext>
            </a:extLst>
          </p:cNvPr>
          <p:cNvSpPr/>
          <p:nvPr/>
        </p:nvSpPr>
        <p:spPr>
          <a:xfrm>
            <a:off x="13585430" y="5622690"/>
            <a:ext cx="1535289" cy="125306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1500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7" name="Rectángulo: esquinas redondeadas 13">
            <a:extLst>
              <a:ext uri="{FF2B5EF4-FFF2-40B4-BE49-F238E27FC236}">
                <a16:creationId xmlns:a16="http://schemas.microsoft.com/office/drawing/2014/main" id="{3EE1F1FF-AE80-7F68-EC3E-A2AA623B90BB}"/>
              </a:ext>
            </a:extLst>
          </p:cNvPr>
          <p:cNvSpPr/>
          <p:nvPr/>
        </p:nvSpPr>
        <p:spPr>
          <a:xfrm>
            <a:off x="6684831" y="2462603"/>
            <a:ext cx="733778" cy="93486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600" dirty="0">
                <a:solidFill>
                  <a:srgbClr val="FF3399"/>
                </a:solidFill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18" name="Rectángulo: esquinas redondeadas 14">
            <a:extLst>
              <a:ext uri="{FF2B5EF4-FFF2-40B4-BE49-F238E27FC236}">
                <a16:creationId xmlns:a16="http://schemas.microsoft.com/office/drawing/2014/main" id="{1E57E7B8-C174-D0D9-7729-78AB19FC36A0}"/>
              </a:ext>
            </a:extLst>
          </p:cNvPr>
          <p:cNvSpPr/>
          <p:nvPr/>
        </p:nvSpPr>
        <p:spPr>
          <a:xfrm>
            <a:off x="8404508" y="2413290"/>
            <a:ext cx="733778" cy="93486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600" dirty="0">
                <a:solidFill>
                  <a:srgbClr val="FF3399"/>
                </a:solidFill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19" name="Rectángulo: esquinas redondeadas 15">
            <a:extLst>
              <a:ext uri="{FF2B5EF4-FFF2-40B4-BE49-F238E27FC236}">
                <a16:creationId xmlns:a16="http://schemas.microsoft.com/office/drawing/2014/main" id="{8AC0686B-0AC8-E7ED-3DC4-59DAC70C1799}"/>
              </a:ext>
            </a:extLst>
          </p:cNvPr>
          <p:cNvSpPr/>
          <p:nvPr/>
        </p:nvSpPr>
        <p:spPr>
          <a:xfrm>
            <a:off x="14062351" y="2413289"/>
            <a:ext cx="733778" cy="93486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600" dirty="0">
                <a:solidFill>
                  <a:srgbClr val="FF3399"/>
                </a:solidFill>
                <a:latin typeface="Comic Sans MS" panose="030F0702030302020204" pitchFamily="66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39274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982991" y="3113696"/>
            <a:ext cx="16230600" cy="1256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44"/>
              </a:lnSpc>
            </a:pPr>
            <a:r>
              <a:rPr lang="en-US" sz="7532" dirty="0" err="1">
                <a:solidFill>
                  <a:srgbClr val="E397C1"/>
                </a:solidFill>
                <a:latin typeface="Sergio Trendy"/>
              </a:rPr>
              <a:t>Trabajo</a:t>
            </a:r>
            <a:r>
              <a:rPr lang="en-US" sz="7532" dirty="0">
                <a:solidFill>
                  <a:srgbClr val="E397C1"/>
                </a:solidFill>
                <a:latin typeface="Sergio Trendy"/>
              </a:rPr>
              <a:t> individual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94652" y="7377723"/>
            <a:ext cx="2030313" cy="188057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59433">
            <a:off x="275490" y="440443"/>
            <a:ext cx="1962805" cy="18878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59481">
            <a:off x="15508602" y="228627"/>
            <a:ext cx="2101648" cy="2017582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1384301" y="7976478"/>
            <a:ext cx="12968774" cy="0"/>
          </a:xfrm>
          <a:prstGeom prst="line">
            <a:avLst/>
          </a:prstGeom>
          <a:ln w="123825" cap="flat">
            <a:solidFill>
              <a:srgbClr val="FEFFA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96B97575-ABD9-47C4-F8CA-7FCC99D96974}"/>
              </a:ext>
            </a:extLst>
          </p:cNvPr>
          <p:cNvSpPr txBox="1"/>
          <p:nvPr/>
        </p:nvSpPr>
        <p:spPr>
          <a:xfrm>
            <a:off x="2438857" y="5212964"/>
            <a:ext cx="12913421" cy="756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2"/>
              </a:lnSpc>
              <a:spcBef>
                <a:spcPct val="0"/>
              </a:spcBef>
            </a:pPr>
            <a:r>
              <a:rPr lang="en-US" sz="4566" dirty="0" err="1">
                <a:solidFill>
                  <a:srgbClr val="000000"/>
                </a:solidFill>
                <a:latin typeface="Halley"/>
              </a:rPr>
              <a:t>Desarrolla</a:t>
            </a:r>
            <a:r>
              <a:rPr lang="en-US" sz="4566" dirty="0">
                <a:solidFill>
                  <a:srgbClr val="000000"/>
                </a:solidFill>
                <a:latin typeface="Halley"/>
              </a:rPr>
              <a:t> las </a:t>
            </a:r>
            <a:r>
              <a:rPr lang="en-US" sz="4566" dirty="0" err="1">
                <a:solidFill>
                  <a:srgbClr val="000000"/>
                </a:solidFill>
                <a:latin typeface="Halley"/>
              </a:rPr>
              <a:t>páginas</a:t>
            </a:r>
            <a:r>
              <a:rPr lang="en-US" sz="4566" dirty="0">
                <a:solidFill>
                  <a:srgbClr val="000000"/>
                </a:solidFill>
                <a:latin typeface="Halley"/>
              </a:rPr>
              <a:t> 14 a 18 del Primero Lee.</a:t>
            </a:r>
          </a:p>
        </p:txBody>
      </p:sp>
    </p:spTree>
    <p:extLst>
      <p:ext uri="{BB962C8B-B14F-4D97-AF65-F5344CB8AC3E}">
        <p14:creationId xmlns:p14="http://schemas.microsoft.com/office/powerpoint/2010/main" val="3063367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08479" y="7377723"/>
            <a:ext cx="2030313" cy="1880577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384301" y="9068783"/>
            <a:ext cx="12968774" cy="0"/>
          </a:xfrm>
          <a:prstGeom prst="line">
            <a:avLst/>
          </a:prstGeom>
          <a:ln w="123825" cap="flat">
            <a:solidFill>
              <a:srgbClr val="D5FFEA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9852" y="535399"/>
            <a:ext cx="1948897" cy="190283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7234574-4413-AC41-75A8-21B74A43852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9" t="4167" r="4419" b="31439"/>
          <a:stretch/>
        </p:blipFill>
        <p:spPr>
          <a:xfrm>
            <a:off x="5257800" y="25695"/>
            <a:ext cx="7772400" cy="1016389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08479" y="7377723"/>
            <a:ext cx="2030313" cy="1880577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384301" y="9068783"/>
            <a:ext cx="12968774" cy="0"/>
          </a:xfrm>
          <a:prstGeom prst="line">
            <a:avLst/>
          </a:prstGeom>
          <a:ln w="123825" cap="flat">
            <a:solidFill>
              <a:srgbClr val="D5FFEA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9852" y="535399"/>
            <a:ext cx="1948897" cy="190283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E1BBCAE-93E0-F3E0-4369-53670B94A1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881"/>
            <a:ext cx="8763000" cy="1033187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85C2CA1-B74B-E1B4-3245-49F4E0670F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09" y="31012"/>
            <a:ext cx="8763000" cy="1025598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522043" y="535071"/>
            <a:ext cx="1982522" cy="14742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27414" y="4621637"/>
            <a:ext cx="487745" cy="49042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210525">
            <a:off x="13603116" y="4041228"/>
            <a:ext cx="1460958" cy="52229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28700" y="2198005"/>
            <a:ext cx="16230600" cy="1500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44"/>
              </a:lnSpc>
            </a:pPr>
            <a:r>
              <a:rPr lang="en-US" sz="9531">
                <a:solidFill>
                  <a:srgbClr val="E397C1"/>
                </a:solidFill>
                <a:latin typeface="Sergio Trendy"/>
              </a:rPr>
              <a:t>Objetivo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298579" y="4140449"/>
            <a:ext cx="9553096" cy="3815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90"/>
              </a:lnSpc>
            </a:pPr>
            <a:r>
              <a:rPr lang="en-US" sz="4278" dirty="0" err="1">
                <a:solidFill>
                  <a:srgbClr val="000000"/>
                </a:solidFill>
                <a:latin typeface="Halley"/>
              </a:rPr>
              <a:t>Identificar</a:t>
            </a:r>
            <a:r>
              <a:rPr lang="en-US" sz="4278" dirty="0">
                <a:solidFill>
                  <a:srgbClr val="000000"/>
                </a:solidFill>
                <a:latin typeface="Halley"/>
              </a:rPr>
              <a:t> </a:t>
            </a:r>
            <a:r>
              <a:rPr lang="en-US" sz="4278" dirty="0" err="1">
                <a:solidFill>
                  <a:srgbClr val="000000"/>
                </a:solidFill>
                <a:latin typeface="Halley"/>
              </a:rPr>
              <a:t>fonema</a:t>
            </a:r>
            <a:r>
              <a:rPr lang="en-US" sz="4278" dirty="0">
                <a:solidFill>
                  <a:srgbClr val="000000"/>
                </a:solidFill>
                <a:latin typeface="Halley"/>
              </a:rPr>
              <a:t> y </a:t>
            </a:r>
            <a:r>
              <a:rPr lang="en-US" sz="4278" dirty="0" err="1">
                <a:solidFill>
                  <a:srgbClr val="000000"/>
                </a:solidFill>
                <a:latin typeface="Halley"/>
              </a:rPr>
              <a:t>grafema</a:t>
            </a:r>
            <a:r>
              <a:rPr lang="en-US" sz="4278">
                <a:solidFill>
                  <a:srgbClr val="000000"/>
                </a:solidFill>
                <a:latin typeface="Halley"/>
              </a:rPr>
              <a:t> de la vocal ”E".</a:t>
            </a:r>
          </a:p>
          <a:p>
            <a:pPr algn="just">
              <a:lnSpc>
                <a:spcPts val="5990"/>
              </a:lnSpc>
              <a:spcBef>
                <a:spcPct val="0"/>
              </a:spcBef>
            </a:pPr>
            <a:r>
              <a:rPr lang="en-US" sz="4278" dirty="0">
                <a:solidFill>
                  <a:srgbClr val="000000"/>
                </a:solidFill>
                <a:latin typeface="Halley"/>
              </a:rPr>
              <a:t>Responder </a:t>
            </a:r>
            <a:r>
              <a:rPr lang="en-US" sz="4278" dirty="0" err="1">
                <a:solidFill>
                  <a:srgbClr val="000000"/>
                </a:solidFill>
                <a:latin typeface="Halley"/>
              </a:rPr>
              <a:t>preguntas</a:t>
            </a:r>
            <a:r>
              <a:rPr lang="en-US" sz="4278" dirty="0">
                <a:solidFill>
                  <a:srgbClr val="000000"/>
                </a:solidFill>
                <a:latin typeface="Halley"/>
              </a:rPr>
              <a:t> que </a:t>
            </a:r>
            <a:r>
              <a:rPr lang="en-US" sz="4278" dirty="0" err="1">
                <a:solidFill>
                  <a:srgbClr val="000000"/>
                </a:solidFill>
                <a:latin typeface="Halley"/>
              </a:rPr>
              <a:t>hacen</a:t>
            </a:r>
            <a:r>
              <a:rPr lang="en-US" sz="4278" dirty="0">
                <a:solidFill>
                  <a:srgbClr val="000000"/>
                </a:solidFill>
                <a:latin typeface="Halley"/>
              </a:rPr>
              <a:t> </a:t>
            </a:r>
            <a:r>
              <a:rPr lang="en-US" sz="4278" dirty="0" err="1">
                <a:solidFill>
                  <a:srgbClr val="000000"/>
                </a:solidFill>
                <a:latin typeface="Halley"/>
              </a:rPr>
              <a:t>referencia</a:t>
            </a:r>
            <a:r>
              <a:rPr lang="en-US" sz="4278" dirty="0">
                <a:solidFill>
                  <a:srgbClr val="000000"/>
                </a:solidFill>
                <a:latin typeface="Halley"/>
              </a:rPr>
              <a:t> a la </a:t>
            </a:r>
            <a:r>
              <a:rPr lang="en-US" sz="4278" dirty="0" err="1">
                <a:solidFill>
                  <a:srgbClr val="000000"/>
                </a:solidFill>
                <a:latin typeface="Halley"/>
              </a:rPr>
              <a:t>información</a:t>
            </a:r>
            <a:r>
              <a:rPr lang="en-US" sz="4278" dirty="0">
                <a:solidFill>
                  <a:srgbClr val="000000"/>
                </a:solidFill>
                <a:latin typeface="Halley"/>
              </a:rPr>
              <a:t> de un </a:t>
            </a:r>
            <a:r>
              <a:rPr lang="en-US" sz="4278" dirty="0" err="1">
                <a:solidFill>
                  <a:srgbClr val="000000"/>
                </a:solidFill>
                <a:latin typeface="Halley"/>
              </a:rPr>
              <a:t>texto</a:t>
            </a:r>
            <a:r>
              <a:rPr lang="en-US" sz="4278" dirty="0">
                <a:solidFill>
                  <a:srgbClr val="000000"/>
                </a:solidFill>
                <a:latin typeface="Halley"/>
              </a:rPr>
              <a:t> </a:t>
            </a:r>
            <a:r>
              <a:rPr lang="en-US" sz="4278" dirty="0" err="1">
                <a:solidFill>
                  <a:srgbClr val="000000"/>
                </a:solidFill>
                <a:latin typeface="Halley"/>
              </a:rPr>
              <a:t>escuchado</a:t>
            </a:r>
            <a:r>
              <a:rPr lang="en-US" sz="4278" dirty="0">
                <a:solidFill>
                  <a:srgbClr val="000000"/>
                </a:solidFill>
                <a:latin typeface="Halley"/>
              </a:rPr>
              <a:t>.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210525">
            <a:off x="13730566" y="5868077"/>
            <a:ext cx="1460958" cy="52229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66786">
            <a:off x="792236" y="731796"/>
            <a:ext cx="1976693" cy="176824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075213" y="7377723"/>
            <a:ext cx="2030313" cy="188057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08479" y="7377723"/>
            <a:ext cx="2030313" cy="1880577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384301" y="9068783"/>
            <a:ext cx="12968774" cy="0"/>
          </a:xfrm>
          <a:prstGeom prst="line">
            <a:avLst/>
          </a:prstGeom>
          <a:ln w="123825" cap="flat">
            <a:solidFill>
              <a:srgbClr val="D5FFEA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9852" y="535399"/>
            <a:ext cx="1948897" cy="190283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C041786-6D22-007C-2544-16FA6C41BE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63000" cy="1028699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5D5F585-110A-B2CF-B713-D59DDF829E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707" y="0"/>
            <a:ext cx="8874568" cy="1028699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F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4608768" y="1085610"/>
            <a:ext cx="8943975" cy="3762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23"/>
              </a:lnSpc>
            </a:pPr>
            <a:r>
              <a:rPr lang="en-US" sz="11231">
                <a:solidFill>
                  <a:srgbClr val="9BE6DA"/>
                </a:solidFill>
                <a:latin typeface="Sergio Trendy"/>
              </a:rPr>
              <a:t>¡BIEN HECHO!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08479" y="7377723"/>
            <a:ext cx="2030313" cy="1880577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1384301" y="9068783"/>
            <a:ext cx="12968774" cy="0"/>
          </a:xfrm>
          <a:prstGeom prst="line">
            <a:avLst/>
          </a:prstGeom>
          <a:ln w="123825" cap="flat">
            <a:solidFill>
              <a:srgbClr val="CDFFC8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308479" y="325568"/>
            <a:ext cx="2155131" cy="25006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33192" y="896662"/>
            <a:ext cx="2619841" cy="185770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915072" y="4848465"/>
            <a:ext cx="4331368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065343"/>
            <a:ext cx="16230600" cy="1256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44"/>
              </a:lnSpc>
            </a:pPr>
            <a:r>
              <a:rPr lang="en-US" sz="7532" dirty="0">
                <a:solidFill>
                  <a:srgbClr val="F79FC1"/>
                </a:solidFill>
                <a:latin typeface="Sergio Trendy"/>
              </a:rPr>
              <a:t>¿</a:t>
            </a:r>
            <a:r>
              <a:rPr lang="en-US" sz="7532" dirty="0" err="1">
                <a:solidFill>
                  <a:srgbClr val="F79FC1"/>
                </a:solidFill>
                <a:latin typeface="Sergio Trendy"/>
              </a:rPr>
              <a:t>Qué</a:t>
            </a:r>
            <a:r>
              <a:rPr lang="en-US" sz="7532" dirty="0">
                <a:solidFill>
                  <a:srgbClr val="F79FC1"/>
                </a:solidFill>
                <a:latin typeface="Sergio Trendy"/>
              </a:rPr>
              <a:t> </a:t>
            </a:r>
            <a:r>
              <a:rPr lang="en-US" sz="7532" dirty="0" err="1">
                <a:solidFill>
                  <a:srgbClr val="F79FC1"/>
                </a:solidFill>
                <a:latin typeface="Sergio Trendy"/>
              </a:rPr>
              <a:t>aprendí</a:t>
            </a:r>
            <a:r>
              <a:rPr lang="en-US" sz="7532" dirty="0">
                <a:solidFill>
                  <a:srgbClr val="F79FC1"/>
                </a:solidFill>
                <a:latin typeface="Sergio Trendy"/>
              </a:rPr>
              <a:t>?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69715">
            <a:off x="7177809" y="3036791"/>
            <a:ext cx="3932381" cy="536870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59433">
            <a:off x="13322564" y="565630"/>
            <a:ext cx="1962805" cy="1887861"/>
          </a:xfrm>
          <a:prstGeom prst="rect">
            <a:avLst/>
          </a:prstGeom>
        </p:spPr>
      </p:pic>
      <p:sp>
        <p:nvSpPr>
          <p:cNvPr id="22" name="TextBox 11">
            <a:extLst>
              <a:ext uri="{FF2B5EF4-FFF2-40B4-BE49-F238E27FC236}">
                <a16:creationId xmlns:a16="http://schemas.microsoft.com/office/drawing/2014/main" id="{A9C25FCA-F1D1-E9CB-1FE9-8FA72FBFE2EA}"/>
              </a:ext>
            </a:extLst>
          </p:cNvPr>
          <p:cNvSpPr txBox="1"/>
          <p:nvPr/>
        </p:nvSpPr>
        <p:spPr>
          <a:xfrm>
            <a:off x="2438857" y="5212964"/>
            <a:ext cx="12913421" cy="1576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2"/>
              </a:lnSpc>
              <a:spcBef>
                <a:spcPct val="0"/>
              </a:spcBef>
            </a:pPr>
            <a:r>
              <a:rPr lang="en-US" sz="4566" dirty="0">
                <a:solidFill>
                  <a:srgbClr val="000000"/>
                </a:solidFill>
                <a:latin typeface="Halley"/>
              </a:rPr>
              <a:t>Si </a:t>
            </a:r>
            <a:r>
              <a:rPr lang="en-US" sz="4566" dirty="0" err="1">
                <a:solidFill>
                  <a:srgbClr val="000000"/>
                </a:solidFill>
                <a:latin typeface="Halley"/>
              </a:rPr>
              <a:t>esta</a:t>
            </a:r>
            <a:r>
              <a:rPr lang="en-US" sz="4566" dirty="0">
                <a:solidFill>
                  <a:srgbClr val="000000"/>
                </a:solidFill>
                <a:latin typeface="Halley"/>
              </a:rPr>
              <a:t> </a:t>
            </a:r>
            <a:r>
              <a:rPr lang="en-US" sz="4566" dirty="0" err="1">
                <a:solidFill>
                  <a:srgbClr val="000000"/>
                </a:solidFill>
                <a:latin typeface="Halley"/>
              </a:rPr>
              <a:t>clase</a:t>
            </a:r>
            <a:r>
              <a:rPr lang="en-US" sz="4566" dirty="0">
                <a:solidFill>
                  <a:srgbClr val="000000"/>
                </a:solidFill>
                <a:latin typeface="Halley"/>
              </a:rPr>
              <a:t> </a:t>
            </a:r>
            <a:r>
              <a:rPr lang="en-US" sz="4566" dirty="0" err="1">
                <a:solidFill>
                  <a:srgbClr val="000000"/>
                </a:solidFill>
                <a:latin typeface="Halley"/>
              </a:rPr>
              <a:t>fuese</a:t>
            </a:r>
            <a:r>
              <a:rPr lang="en-US" sz="4566" dirty="0">
                <a:solidFill>
                  <a:srgbClr val="000000"/>
                </a:solidFill>
                <a:latin typeface="Halley"/>
              </a:rPr>
              <a:t> un </a:t>
            </a:r>
            <a:r>
              <a:rPr lang="en-US" sz="4566" dirty="0" err="1">
                <a:solidFill>
                  <a:srgbClr val="000000"/>
                </a:solidFill>
                <a:latin typeface="Halley"/>
              </a:rPr>
              <a:t>cuento</a:t>
            </a:r>
            <a:r>
              <a:rPr lang="en-US" sz="4566" dirty="0">
                <a:solidFill>
                  <a:srgbClr val="000000"/>
                </a:solidFill>
                <a:latin typeface="Halley"/>
              </a:rPr>
              <a:t>…</a:t>
            </a:r>
          </a:p>
          <a:p>
            <a:pPr algn="ctr">
              <a:lnSpc>
                <a:spcPts val="6392"/>
              </a:lnSpc>
              <a:spcBef>
                <a:spcPct val="0"/>
              </a:spcBef>
            </a:pPr>
            <a:r>
              <a:rPr lang="en-US" sz="4566" dirty="0">
                <a:solidFill>
                  <a:srgbClr val="000000"/>
                </a:solidFill>
                <a:latin typeface="Halley"/>
              </a:rPr>
              <a:t>¿</a:t>
            </a:r>
            <a:r>
              <a:rPr lang="en-US" sz="4566" dirty="0" err="1">
                <a:solidFill>
                  <a:srgbClr val="000000"/>
                </a:solidFill>
                <a:latin typeface="Halley"/>
              </a:rPr>
              <a:t>Qué</a:t>
            </a:r>
            <a:r>
              <a:rPr lang="en-US" sz="4566" dirty="0">
                <a:solidFill>
                  <a:srgbClr val="000000"/>
                </a:solidFill>
                <a:latin typeface="Halley"/>
              </a:rPr>
              <a:t> </a:t>
            </a:r>
            <a:r>
              <a:rPr lang="en-US" sz="4566" dirty="0" err="1">
                <a:solidFill>
                  <a:srgbClr val="000000"/>
                </a:solidFill>
                <a:latin typeface="Halley"/>
              </a:rPr>
              <a:t>nombre</a:t>
            </a:r>
            <a:r>
              <a:rPr lang="en-US" sz="4566" dirty="0">
                <a:solidFill>
                  <a:srgbClr val="000000"/>
                </a:solidFill>
                <a:latin typeface="Halley"/>
              </a:rPr>
              <a:t> le </a:t>
            </a:r>
            <a:r>
              <a:rPr lang="en-US" sz="4566" dirty="0" err="1">
                <a:solidFill>
                  <a:srgbClr val="000000"/>
                </a:solidFill>
                <a:latin typeface="Halley"/>
              </a:rPr>
              <a:t>pondrías</a:t>
            </a:r>
            <a:r>
              <a:rPr lang="en-US" sz="4566" dirty="0">
                <a:solidFill>
                  <a:srgbClr val="000000"/>
                </a:solidFill>
                <a:latin typeface="Halley"/>
              </a:rPr>
              <a:t>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894364" y="981075"/>
            <a:ext cx="16230600" cy="1189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44"/>
              </a:lnSpc>
            </a:pPr>
            <a:r>
              <a:rPr lang="en-US" sz="7532">
                <a:solidFill>
                  <a:srgbClr val="E397C1"/>
                </a:solidFill>
                <a:latin typeface="Sergio Trendy"/>
              </a:rPr>
              <a:t>¿Qué haremos?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94652" y="7377723"/>
            <a:ext cx="2030313" cy="188057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59433">
            <a:off x="275490" y="440443"/>
            <a:ext cx="1962805" cy="18878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59481">
            <a:off x="15508602" y="228627"/>
            <a:ext cx="2101648" cy="2017582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1384301" y="7976478"/>
            <a:ext cx="12968774" cy="0"/>
          </a:xfrm>
          <a:prstGeom prst="line">
            <a:avLst/>
          </a:prstGeom>
          <a:ln w="123825" cap="flat">
            <a:solidFill>
              <a:srgbClr val="FEFFA2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7096363" y="1772354"/>
            <a:ext cx="4095274" cy="36857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2431284">
            <a:off x="3187787" y="5542578"/>
            <a:ext cx="1298626" cy="1253174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028700" y="6248396"/>
            <a:ext cx="2335302" cy="1063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6"/>
              </a:lnSpc>
            </a:pPr>
            <a:r>
              <a:rPr lang="en-US" sz="2868">
                <a:solidFill>
                  <a:srgbClr val="000000"/>
                </a:solidFill>
                <a:latin typeface="Halley"/>
              </a:rPr>
              <a:t>ACTIVACIÓN NEURONAL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069880" y="6185086"/>
            <a:ext cx="2904916" cy="1029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3"/>
              </a:lnSpc>
            </a:pPr>
            <a:r>
              <a:rPr lang="en-US" sz="2795">
                <a:solidFill>
                  <a:srgbClr val="000000"/>
                </a:solidFill>
                <a:latin typeface="Halley"/>
              </a:rPr>
              <a:t>PRESENTACIÓN DE LA VOCAL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680674" y="6178237"/>
            <a:ext cx="2926652" cy="1036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43"/>
              </a:lnSpc>
            </a:pPr>
            <a:r>
              <a:rPr lang="en-US" sz="2816">
                <a:solidFill>
                  <a:srgbClr val="000000"/>
                </a:solidFill>
                <a:latin typeface="Halley"/>
              </a:rPr>
              <a:t>ACTIVIDADES LÚDICAS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191637" y="6185086"/>
            <a:ext cx="2960072" cy="1047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88"/>
              </a:lnSpc>
            </a:pPr>
            <a:r>
              <a:rPr lang="en-US" sz="2848">
                <a:solidFill>
                  <a:srgbClr val="000000"/>
                </a:solidFill>
                <a:latin typeface="Halley"/>
              </a:rPr>
              <a:t>TRABAJO INDIVIDUAL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353074" y="6100819"/>
            <a:ext cx="2419340" cy="1131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7"/>
              </a:lnSpc>
            </a:pPr>
            <a:r>
              <a:rPr lang="en-US" sz="3083">
                <a:solidFill>
                  <a:srgbClr val="000000"/>
                </a:solidFill>
                <a:latin typeface="Halley"/>
              </a:rPr>
              <a:t>¿QUÉ APRENDÍ?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2431284">
            <a:off x="6871241" y="5596689"/>
            <a:ext cx="1298626" cy="125317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2431284">
            <a:off x="10361473" y="5598057"/>
            <a:ext cx="1298626" cy="125317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2431284">
            <a:off x="13703761" y="5596689"/>
            <a:ext cx="1298626" cy="125317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8700" y="787710"/>
            <a:ext cx="16230600" cy="1256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44"/>
              </a:lnSpc>
            </a:pPr>
            <a:r>
              <a:rPr lang="en-US" sz="7532" dirty="0" err="1">
                <a:solidFill>
                  <a:srgbClr val="CDC2FE"/>
                </a:solidFill>
                <a:latin typeface="Sergio Trendy"/>
              </a:rPr>
              <a:t>Sigue</a:t>
            </a:r>
            <a:r>
              <a:rPr lang="en-US" sz="7532" dirty="0">
                <a:solidFill>
                  <a:srgbClr val="CDC2FE"/>
                </a:solidFill>
                <a:latin typeface="Sergio Trendy"/>
              </a:rPr>
              <a:t> las </a:t>
            </a:r>
            <a:r>
              <a:rPr lang="en-US" sz="7532" dirty="0" err="1">
                <a:solidFill>
                  <a:srgbClr val="CDC2FE"/>
                </a:solidFill>
                <a:latin typeface="Sergio Trendy"/>
              </a:rPr>
              <a:t>instrucciones</a:t>
            </a:r>
            <a:endParaRPr lang="en-US" sz="7532" dirty="0">
              <a:solidFill>
                <a:srgbClr val="CDC2FE"/>
              </a:solidFill>
              <a:latin typeface="Sergio Trendy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1384301" y="9068783"/>
            <a:ext cx="12968774" cy="0"/>
          </a:xfrm>
          <a:prstGeom prst="line">
            <a:avLst/>
          </a:prstGeom>
          <a:ln w="123825" cap="flat">
            <a:solidFill>
              <a:srgbClr val="D5FFEA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Elementos multimedia en línea 7" descr="Relajación para niños - Método de Koeppen I">
            <a:hlinkClick r:id="" action="ppaction://media"/>
            <a:extLst>
              <a:ext uri="{FF2B5EF4-FFF2-40B4-BE49-F238E27FC236}">
                <a16:creationId xmlns:a16="http://schemas.microsoft.com/office/drawing/2014/main" id="{9BC99D8D-73DB-25DC-2001-894ED303ECE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308986" y="2140992"/>
            <a:ext cx="11658600" cy="65871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F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28987" y="7464431"/>
            <a:ext cx="2030313" cy="18805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43113" y="3680713"/>
            <a:ext cx="487745" cy="490420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1384301" y="9068783"/>
            <a:ext cx="12968774" cy="0"/>
          </a:xfrm>
          <a:prstGeom prst="line">
            <a:avLst/>
          </a:prstGeom>
          <a:ln w="123825" cap="flat">
            <a:solidFill>
              <a:srgbClr val="CDFFC8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28700" y="1243753"/>
            <a:ext cx="4660011" cy="8229600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1536701" y="9221183"/>
            <a:ext cx="12968774" cy="0"/>
          </a:xfrm>
          <a:prstGeom prst="line">
            <a:avLst/>
          </a:prstGeom>
          <a:ln w="123825" cap="flat">
            <a:solidFill>
              <a:srgbClr val="CDFFC8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259952" flipV="1">
            <a:off x="6232958" y="6047141"/>
            <a:ext cx="1472205" cy="175262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125614" y="3505406"/>
            <a:ext cx="1743073" cy="841033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9144000" y="792471"/>
            <a:ext cx="5009351" cy="705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7"/>
              </a:lnSpc>
            </a:pPr>
            <a:r>
              <a:rPr lang="en-US" sz="4105">
                <a:solidFill>
                  <a:srgbClr val="000000"/>
                </a:solidFill>
                <a:latin typeface="Bobby Jones Condensed Soft"/>
              </a:rPr>
              <a:t>presentación </a:t>
            </a:r>
          </a:p>
        </p:txBody>
      </p:sp>
      <p:pic>
        <p:nvPicPr>
          <p:cNvPr id="1026" name="Picture 2" descr="Bitácora de Nivelación de Lenguaje y Comunicación: Recordando lo aprendido.  1 Básicos - PDF Descargar libre">
            <a:extLst>
              <a:ext uri="{FF2B5EF4-FFF2-40B4-BE49-F238E27FC236}">
                <a16:creationId xmlns:a16="http://schemas.microsoft.com/office/drawing/2014/main" id="{E0CF8C14-DFB5-9281-1F6E-30886A64D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220" y="1650218"/>
            <a:ext cx="7821979" cy="685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3CFB8E3-CD6B-51B5-0C85-21AE1B2FDBD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8243" t="27966" r="8763" b="21150"/>
          <a:stretch/>
        </p:blipFill>
        <p:spPr>
          <a:xfrm>
            <a:off x="13585486" y="413364"/>
            <a:ext cx="3786194" cy="2321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8700" y="962025"/>
            <a:ext cx="16230600" cy="1772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23"/>
              </a:lnSpc>
            </a:pPr>
            <a:r>
              <a:rPr lang="en-US" sz="11231">
                <a:solidFill>
                  <a:srgbClr val="E397C1"/>
                </a:solidFill>
                <a:latin typeface="Sergio Trendy"/>
              </a:rPr>
              <a:t>Juguemos!!!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94652" y="7377723"/>
            <a:ext cx="2030313" cy="188057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59433">
            <a:off x="275490" y="440443"/>
            <a:ext cx="1962805" cy="18878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59481">
            <a:off x="15508602" y="228627"/>
            <a:ext cx="2101648" cy="201758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706203" y="3429749"/>
            <a:ext cx="4378730" cy="92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77"/>
              </a:lnSpc>
            </a:pPr>
            <a:r>
              <a:rPr lang="en-US" sz="5555" dirty="0">
                <a:solidFill>
                  <a:srgbClr val="000000"/>
                </a:solidFill>
                <a:highlight>
                  <a:srgbClr val="FFFF00"/>
                </a:highlight>
                <a:latin typeface="Halley"/>
              </a:rPr>
              <a:t>ACTIVIDAD 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438857" y="5212964"/>
            <a:ext cx="12913421" cy="1576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2"/>
              </a:lnSpc>
              <a:spcBef>
                <a:spcPct val="0"/>
              </a:spcBef>
            </a:pPr>
            <a:r>
              <a:rPr lang="en-US" sz="4566" dirty="0" err="1">
                <a:solidFill>
                  <a:srgbClr val="000000"/>
                </a:solidFill>
                <a:latin typeface="Halley"/>
              </a:rPr>
              <a:t>Observa</a:t>
            </a:r>
            <a:r>
              <a:rPr lang="en-US" sz="4566" dirty="0">
                <a:solidFill>
                  <a:srgbClr val="000000"/>
                </a:solidFill>
                <a:latin typeface="Halley"/>
              </a:rPr>
              <a:t> las </a:t>
            </a:r>
            <a:r>
              <a:rPr lang="en-US" sz="4566" dirty="0" err="1">
                <a:solidFill>
                  <a:srgbClr val="000000"/>
                </a:solidFill>
                <a:latin typeface="Halley"/>
              </a:rPr>
              <a:t>imágenes</a:t>
            </a:r>
            <a:r>
              <a:rPr lang="en-US" sz="4566" dirty="0">
                <a:solidFill>
                  <a:srgbClr val="000000"/>
                </a:solidFill>
                <a:latin typeface="Halley"/>
              </a:rPr>
              <a:t> y </a:t>
            </a:r>
            <a:r>
              <a:rPr lang="en-US" sz="4566" dirty="0" err="1">
                <a:solidFill>
                  <a:srgbClr val="000000"/>
                </a:solidFill>
                <a:latin typeface="Halley"/>
              </a:rPr>
              <a:t>nombra</a:t>
            </a:r>
            <a:r>
              <a:rPr lang="en-US" sz="4566" dirty="0">
                <a:solidFill>
                  <a:srgbClr val="000000"/>
                </a:solidFill>
                <a:latin typeface="Halley"/>
              </a:rPr>
              <a:t> </a:t>
            </a:r>
            <a:r>
              <a:rPr lang="en-US" sz="4566" dirty="0" err="1">
                <a:solidFill>
                  <a:srgbClr val="000000"/>
                </a:solidFill>
                <a:latin typeface="Halley"/>
              </a:rPr>
              <a:t>aquellas</a:t>
            </a:r>
            <a:r>
              <a:rPr lang="en-US" sz="4566" dirty="0">
                <a:solidFill>
                  <a:srgbClr val="000000"/>
                </a:solidFill>
                <a:latin typeface="Halley"/>
              </a:rPr>
              <a:t> que </a:t>
            </a:r>
            <a:r>
              <a:rPr lang="en-US" sz="4566" dirty="0" err="1">
                <a:solidFill>
                  <a:srgbClr val="000000"/>
                </a:solidFill>
                <a:latin typeface="Halley"/>
              </a:rPr>
              <a:t>comienzan</a:t>
            </a:r>
            <a:r>
              <a:rPr lang="en-US" sz="4566" dirty="0">
                <a:solidFill>
                  <a:srgbClr val="000000"/>
                </a:solidFill>
                <a:latin typeface="Halley"/>
              </a:rPr>
              <a:t> con la vocal e.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08479" y="7377723"/>
            <a:ext cx="2030313" cy="1880577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384301" y="9068783"/>
            <a:ext cx="12968774" cy="0"/>
          </a:xfrm>
          <a:prstGeom prst="line">
            <a:avLst/>
          </a:prstGeom>
          <a:ln w="123825" cap="flat">
            <a:solidFill>
              <a:srgbClr val="FFD4E5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22043" y="535071"/>
            <a:ext cx="1982522" cy="14742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66786">
            <a:off x="792236" y="731796"/>
            <a:ext cx="1976693" cy="176824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632640" y="2696762"/>
            <a:ext cx="4273356" cy="47415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608156" y="1829619"/>
            <a:ext cx="6319157" cy="6319157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FC8BAB45-196E-5A62-037D-E6C7888B6B1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257050" y="3485855"/>
            <a:ext cx="6007007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08479" y="7377723"/>
            <a:ext cx="2030313" cy="1880577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384301" y="9068783"/>
            <a:ext cx="12968774" cy="0"/>
          </a:xfrm>
          <a:prstGeom prst="line">
            <a:avLst/>
          </a:prstGeom>
          <a:ln w="123825" cap="flat">
            <a:solidFill>
              <a:srgbClr val="FFD4E5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22043" y="535071"/>
            <a:ext cx="1982522" cy="14742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66786">
            <a:off x="792236" y="731796"/>
            <a:ext cx="1976693" cy="176824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385006" y="2577274"/>
            <a:ext cx="5541594" cy="49735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983418" y="2009346"/>
            <a:ext cx="6319157" cy="6319157"/>
          </a:xfrm>
          <a:prstGeom prst="rect">
            <a:avLst/>
          </a:prstGeom>
        </p:spPr>
      </p:pic>
      <p:pic>
        <p:nvPicPr>
          <p:cNvPr id="2050" name="Picture 2" descr="PNG enano transparente - PNG All">
            <a:extLst>
              <a:ext uri="{FF2B5EF4-FFF2-40B4-BE49-F238E27FC236}">
                <a16:creationId xmlns:a16="http://schemas.microsoft.com/office/drawing/2014/main" id="{453D924B-F815-42E1-ABB6-B8BB16A4B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781" y="1788805"/>
            <a:ext cx="3996483" cy="659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08479" y="7377723"/>
            <a:ext cx="2030313" cy="1880577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384301" y="9068783"/>
            <a:ext cx="12968774" cy="0"/>
          </a:xfrm>
          <a:prstGeom prst="line">
            <a:avLst/>
          </a:prstGeom>
          <a:ln w="123825" cap="flat">
            <a:solidFill>
              <a:srgbClr val="FFD4E5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22043" y="535071"/>
            <a:ext cx="1982522" cy="14742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66786">
            <a:off x="792236" y="731796"/>
            <a:ext cx="1976693" cy="176824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125776" y="1600756"/>
            <a:ext cx="6319157" cy="6319157"/>
          </a:xfrm>
          <a:prstGeom prst="rect">
            <a:avLst/>
          </a:prstGeom>
        </p:spPr>
      </p:pic>
      <p:pic>
        <p:nvPicPr>
          <p:cNvPr id="3074" name="Picture 2" descr="PNG OVEJA | Sheep cartoon, Sheep illustration, Cartoon animals">
            <a:extLst>
              <a:ext uri="{FF2B5EF4-FFF2-40B4-BE49-F238E27FC236}">
                <a16:creationId xmlns:a16="http://schemas.microsoft.com/office/drawing/2014/main" id="{79FEE265-5A60-0E09-2AB9-995D16BE8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355" y="2346351"/>
            <a:ext cx="5201094" cy="529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strella - Iconos gratis de señales">
            <a:extLst>
              <a:ext uri="{FF2B5EF4-FFF2-40B4-BE49-F238E27FC236}">
                <a16:creationId xmlns:a16="http://schemas.microsoft.com/office/drawing/2014/main" id="{4498C8E3-B659-07C9-82CD-3F8455091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727" y="1727069"/>
            <a:ext cx="5849249" cy="584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1449</TotalTime>
  <Words>150</Words>
  <Application>Microsoft Macintosh PowerPoint</Application>
  <PresentationFormat>Personalizado</PresentationFormat>
  <Paragraphs>48</Paragraphs>
  <Slides>22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9" baseType="lpstr">
      <vt:lpstr>Calibri</vt:lpstr>
      <vt:lpstr>Bobby Jones Condensed Soft</vt:lpstr>
      <vt:lpstr>Sergio Trendy</vt:lpstr>
      <vt:lpstr>Comic Sans MS</vt:lpstr>
      <vt:lpstr>Arial</vt:lpstr>
      <vt:lpstr>Halley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VOCALES 1</dc:title>
  <cp:lastModifiedBy>Catalina Poblete Molina</cp:lastModifiedBy>
  <cp:revision>1</cp:revision>
  <dcterms:created xsi:type="dcterms:W3CDTF">2006-08-16T00:00:00Z</dcterms:created>
  <dcterms:modified xsi:type="dcterms:W3CDTF">2023-03-14T18:13:28Z</dcterms:modified>
  <dc:identifier>DAFcuxs9GX4</dc:identifier>
</cp:coreProperties>
</file>