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87" r:id="rId30"/>
    <p:sldId id="283" r:id="rId31"/>
  </p:sldIdLst>
  <p:sldSz cx="18288000" cy="10287000"/>
  <p:notesSz cx="6858000" cy="9144000"/>
  <p:embeddedFontLst>
    <p:embeddedFont>
      <p:font typeface="Bobby Jones Condensed Soft" pitchFamily="2" charset="7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alley" pitchFamily="2" charset="77"/>
      <p:regular r:id="rId37"/>
    </p:embeddedFont>
    <p:embeddedFont>
      <p:font typeface="Open Sans Light Bold" panose="020B0806030504020204" pitchFamily="34" charset="0"/>
      <p:regular r:id="rId38"/>
      <p:bold r:id="rId39"/>
    </p:embeddedFont>
    <p:embeddedFont>
      <p:font typeface="Sergio Trendy" pitchFamily="2" charset="77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F5B379-CA2C-7445-84DC-D03E20723248}" v="49" dt="2023-03-13T18:07:12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3" autoAdjust="0"/>
  </p:normalViewPr>
  <p:slideViewPr>
    <p:cSldViewPr>
      <p:cViewPr varScale="1">
        <p:scale>
          <a:sx n="70" d="100"/>
          <a:sy n="70" d="100"/>
        </p:scale>
        <p:origin x="8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alina Poblete Molina" userId="fbdbbb9ec3f13918" providerId="LiveId" clId="{CAF5B379-CA2C-7445-84DC-D03E20723248}"/>
    <pc:docChg chg="undo custSel addSld delSld modSld sldOrd">
      <pc:chgData name="Catalina Poblete Molina" userId="fbdbbb9ec3f13918" providerId="LiveId" clId="{CAF5B379-CA2C-7445-84DC-D03E20723248}" dt="2023-03-13T18:16:35.150" v="346" actId="20577"/>
      <pc:docMkLst>
        <pc:docMk/>
      </pc:docMkLst>
      <pc:sldChg chg="modSp mod">
        <pc:chgData name="Catalina Poblete Molina" userId="fbdbbb9ec3f13918" providerId="LiveId" clId="{CAF5B379-CA2C-7445-84DC-D03E20723248}" dt="2023-03-12T23:11:54.760" v="8" actId="1035"/>
        <pc:sldMkLst>
          <pc:docMk/>
          <pc:sldMk cId="0" sldId="256"/>
        </pc:sldMkLst>
        <pc:spChg chg="mod">
          <ac:chgData name="Catalina Poblete Molina" userId="fbdbbb9ec3f13918" providerId="LiveId" clId="{CAF5B379-CA2C-7445-84DC-D03E20723248}" dt="2023-03-12T23:11:54.760" v="8" actId="1035"/>
          <ac:spMkLst>
            <pc:docMk/>
            <pc:sldMk cId="0" sldId="256"/>
            <ac:spMk id="28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3T18:16:35.150" v="346" actId="20577"/>
        <pc:sldMkLst>
          <pc:docMk/>
          <pc:sldMk cId="0" sldId="257"/>
        </pc:sldMkLst>
        <pc:spChg chg="mod">
          <ac:chgData name="Catalina Poblete Molina" userId="fbdbbb9ec3f13918" providerId="LiveId" clId="{CAF5B379-CA2C-7445-84DC-D03E20723248}" dt="2023-03-13T18:16:35.150" v="346" actId="20577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2T23:12:08.910" v="9" actId="13926"/>
        <pc:sldMkLst>
          <pc:docMk/>
          <pc:sldMk cId="0" sldId="262"/>
        </pc:sldMkLst>
        <pc:spChg chg="mod">
          <ac:chgData name="Catalina Poblete Molina" userId="fbdbbb9ec3f13918" providerId="LiveId" clId="{CAF5B379-CA2C-7445-84DC-D03E20723248}" dt="2023-03-12T23:12:08.910" v="9" actId="13926"/>
          <ac:spMkLst>
            <pc:docMk/>
            <pc:sldMk cId="0" sldId="262"/>
            <ac:spMk id="10" creationId="{00000000-0000-0000-0000-000000000000}"/>
          </ac:spMkLst>
        </pc:spChg>
      </pc:sldChg>
      <pc:sldChg chg="modAnim">
        <pc:chgData name="Catalina Poblete Molina" userId="fbdbbb9ec3f13918" providerId="LiveId" clId="{CAF5B379-CA2C-7445-84DC-D03E20723248}" dt="2023-03-12T23:12:20.195" v="10"/>
        <pc:sldMkLst>
          <pc:docMk/>
          <pc:sldMk cId="0" sldId="263"/>
        </pc:sldMkLst>
      </pc:sldChg>
      <pc:sldChg chg="modAnim">
        <pc:chgData name="Catalina Poblete Molina" userId="fbdbbb9ec3f13918" providerId="LiveId" clId="{CAF5B379-CA2C-7445-84DC-D03E20723248}" dt="2023-03-12T23:12:30.393" v="11"/>
        <pc:sldMkLst>
          <pc:docMk/>
          <pc:sldMk cId="0" sldId="264"/>
        </pc:sldMkLst>
      </pc:sldChg>
      <pc:sldChg chg="modAnim">
        <pc:chgData name="Catalina Poblete Molina" userId="fbdbbb9ec3f13918" providerId="LiveId" clId="{CAF5B379-CA2C-7445-84DC-D03E20723248}" dt="2023-03-12T23:12:33.610" v="12"/>
        <pc:sldMkLst>
          <pc:docMk/>
          <pc:sldMk cId="0" sldId="265"/>
        </pc:sldMkLst>
      </pc:sldChg>
      <pc:sldChg chg="modAnim">
        <pc:chgData name="Catalina Poblete Molina" userId="fbdbbb9ec3f13918" providerId="LiveId" clId="{CAF5B379-CA2C-7445-84DC-D03E20723248}" dt="2023-03-12T23:12:37.159" v="13"/>
        <pc:sldMkLst>
          <pc:docMk/>
          <pc:sldMk cId="0" sldId="266"/>
        </pc:sldMkLst>
      </pc:sldChg>
      <pc:sldChg chg="modAnim">
        <pc:chgData name="Catalina Poblete Molina" userId="fbdbbb9ec3f13918" providerId="LiveId" clId="{CAF5B379-CA2C-7445-84DC-D03E20723248}" dt="2023-03-12T23:12:39.921" v="14"/>
        <pc:sldMkLst>
          <pc:docMk/>
          <pc:sldMk cId="0" sldId="267"/>
        </pc:sldMkLst>
      </pc:sldChg>
      <pc:sldChg chg="modSp mod modAnim">
        <pc:chgData name="Catalina Poblete Molina" userId="fbdbbb9ec3f13918" providerId="LiveId" clId="{CAF5B379-CA2C-7445-84DC-D03E20723248}" dt="2023-03-12T23:12:56.237" v="17"/>
        <pc:sldMkLst>
          <pc:docMk/>
          <pc:sldMk cId="0" sldId="269"/>
        </pc:sldMkLst>
        <pc:spChg chg="mod">
          <ac:chgData name="Catalina Poblete Molina" userId="fbdbbb9ec3f13918" providerId="LiveId" clId="{CAF5B379-CA2C-7445-84DC-D03E20723248}" dt="2023-03-12T23:12:47.122" v="16" actId="1076"/>
          <ac:spMkLst>
            <pc:docMk/>
            <pc:sldMk cId="0" sldId="269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07.109" v="20"/>
        <pc:sldMkLst>
          <pc:docMk/>
          <pc:sldMk cId="0" sldId="270"/>
        </pc:sldMkLst>
        <pc:spChg chg="mod">
          <ac:chgData name="Catalina Poblete Molina" userId="fbdbbb9ec3f13918" providerId="LiveId" clId="{CAF5B379-CA2C-7445-84DC-D03E20723248}" dt="2023-03-12T23:13:03.673" v="19" actId="1076"/>
          <ac:spMkLst>
            <pc:docMk/>
            <pc:sldMk cId="0" sldId="270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16.227" v="22"/>
        <pc:sldMkLst>
          <pc:docMk/>
          <pc:sldMk cId="0" sldId="271"/>
        </pc:sldMkLst>
        <pc:spChg chg="mod">
          <ac:chgData name="Catalina Poblete Molina" userId="fbdbbb9ec3f13918" providerId="LiveId" clId="{CAF5B379-CA2C-7445-84DC-D03E20723248}" dt="2023-03-12T23:13:11.970" v="21" actId="14100"/>
          <ac:spMkLst>
            <pc:docMk/>
            <pc:sldMk cId="0" sldId="271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22.770" v="24"/>
        <pc:sldMkLst>
          <pc:docMk/>
          <pc:sldMk cId="0" sldId="272"/>
        </pc:sldMkLst>
        <pc:spChg chg="mod">
          <ac:chgData name="Catalina Poblete Molina" userId="fbdbbb9ec3f13918" providerId="LiveId" clId="{CAF5B379-CA2C-7445-84DC-D03E20723248}" dt="2023-03-12T23:13:20.508" v="23" actId="14100"/>
          <ac:spMkLst>
            <pc:docMk/>
            <pc:sldMk cId="0" sldId="272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29.426" v="26"/>
        <pc:sldMkLst>
          <pc:docMk/>
          <pc:sldMk cId="0" sldId="273"/>
        </pc:sldMkLst>
        <pc:spChg chg="mod">
          <ac:chgData name="Catalina Poblete Molina" userId="fbdbbb9ec3f13918" providerId="LiveId" clId="{CAF5B379-CA2C-7445-84DC-D03E20723248}" dt="2023-03-12T23:13:26.336" v="25" actId="14100"/>
          <ac:spMkLst>
            <pc:docMk/>
            <pc:sldMk cId="0" sldId="273"/>
            <ac:spMk id="14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2T23:13:42.553" v="29" actId="13926"/>
        <pc:sldMkLst>
          <pc:docMk/>
          <pc:sldMk cId="0" sldId="274"/>
        </pc:sldMkLst>
        <pc:spChg chg="mod">
          <ac:chgData name="Catalina Poblete Molina" userId="fbdbbb9ec3f13918" providerId="LiveId" clId="{CAF5B379-CA2C-7445-84DC-D03E20723248}" dt="2023-03-12T23:13:42.553" v="29" actId="13926"/>
          <ac:spMkLst>
            <pc:docMk/>
            <pc:sldMk cId="0" sldId="274"/>
            <ac:spMk id="10" creationId="{00000000-0000-0000-0000-000000000000}"/>
          </ac:spMkLst>
        </pc:spChg>
      </pc:sldChg>
      <pc:sldChg chg="modAnim">
        <pc:chgData name="Catalina Poblete Molina" userId="fbdbbb9ec3f13918" providerId="LiveId" clId="{CAF5B379-CA2C-7445-84DC-D03E20723248}" dt="2023-03-12T23:13:57.103" v="32"/>
        <pc:sldMkLst>
          <pc:docMk/>
          <pc:sldMk cId="0" sldId="275"/>
        </pc:sldMkLst>
      </pc:sldChg>
      <pc:sldChg chg="modAnim">
        <pc:chgData name="Catalina Poblete Molina" userId="fbdbbb9ec3f13918" providerId="LiveId" clId="{CAF5B379-CA2C-7445-84DC-D03E20723248}" dt="2023-03-12T23:14:03.408" v="33"/>
        <pc:sldMkLst>
          <pc:docMk/>
          <pc:sldMk cId="0" sldId="276"/>
        </pc:sldMkLst>
      </pc:sldChg>
      <pc:sldChg chg="modAnim">
        <pc:chgData name="Catalina Poblete Molina" userId="fbdbbb9ec3f13918" providerId="LiveId" clId="{CAF5B379-CA2C-7445-84DC-D03E20723248}" dt="2023-03-12T23:14:07.324" v="34"/>
        <pc:sldMkLst>
          <pc:docMk/>
          <pc:sldMk cId="0" sldId="277"/>
        </pc:sldMkLst>
      </pc:sldChg>
      <pc:sldChg chg="modAnim">
        <pc:chgData name="Catalina Poblete Molina" userId="fbdbbb9ec3f13918" providerId="LiveId" clId="{CAF5B379-CA2C-7445-84DC-D03E20723248}" dt="2023-03-12T23:14:10.019" v="35"/>
        <pc:sldMkLst>
          <pc:docMk/>
          <pc:sldMk cId="0" sldId="278"/>
        </pc:sldMkLst>
      </pc:sldChg>
      <pc:sldChg chg="modAnim">
        <pc:chgData name="Catalina Poblete Molina" userId="fbdbbb9ec3f13918" providerId="LiveId" clId="{CAF5B379-CA2C-7445-84DC-D03E20723248}" dt="2023-03-12T23:14:13.142" v="36"/>
        <pc:sldMkLst>
          <pc:docMk/>
          <pc:sldMk cId="0" sldId="279"/>
        </pc:sldMkLst>
      </pc:sldChg>
      <pc:sldChg chg="modAnim">
        <pc:chgData name="Catalina Poblete Molina" userId="fbdbbb9ec3f13918" providerId="LiveId" clId="{CAF5B379-CA2C-7445-84DC-D03E20723248}" dt="2023-03-12T23:14:15.841" v="37"/>
        <pc:sldMkLst>
          <pc:docMk/>
          <pc:sldMk cId="0" sldId="280"/>
        </pc:sldMkLst>
      </pc:sldChg>
      <pc:sldChg chg="addSp delSp modSp mod addAnim delAnim modAnim">
        <pc:chgData name="Catalina Poblete Molina" userId="fbdbbb9ec3f13918" providerId="LiveId" clId="{CAF5B379-CA2C-7445-84DC-D03E20723248}" dt="2023-03-12T23:19:53.364" v="166" actId="1076"/>
        <pc:sldMkLst>
          <pc:docMk/>
          <pc:sldMk cId="0" sldId="282"/>
        </pc:sldMkLst>
        <pc:spChg chg="mod">
          <ac:chgData name="Catalina Poblete Molina" userId="fbdbbb9ec3f13918" providerId="LiveId" clId="{CAF5B379-CA2C-7445-84DC-D03E20723248}" dt="2023-03-12T23:18:41.675" v="144" actId="1076"/>
          <ac:spMkLst>
            <pc:docMk/>
            <pc:sldMk cId="0" sldId="282"/>
            <ac:spMk id="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53.522" v="81" actId="478"/>
          <ac:spMkLst>
            <pc:docMk/>
            <pc:sldMk cId="0" sldId="282"/>
            <ac:spMk id="14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0.451" v="74" actId="478"/>
          <ac:spMkLst>
            <pc:docMk/>
            <pc:sldMk cId="0" sldId="282"/>
            <ac:spMk id="1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4.273" v="75" actId="478"/>
          <ac:spMkLst>
            <pc:docMk/>
            <pc:sldMk cId="0" sldId="282"/>
            <ac:spMk id="16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7.806" v="77" actId="478"/>
          <ac:spMkLst>
            <pc:docMk/>
            <pc:sldMk cId="0" sldId="282"/>
            <ac:spMk id="17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6.088" v="76" actId="478"/>
          <ac:spMkLst>
            <pc:docMk/>
            <pc:sldMk cId="0" sldId="282"/>
            <ac:spMk id="18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9.389" v="78" actId="478"/>
          <ac:spMkLst>
            <pc:docMk/>
            <pc:sldMk cId="0" sldId="282"/>
            <ac:spMk id="19" creationId="{00000000-0000-0000-0000-000000000000}"/>
          </ac:spMkLst>
        </pc:spChg>
        <pc:spChg chg="add del mod">
          <ac:chgData name="Catalina Poblete Molina" userId="fbdbbb9ec3f13918" providerId="LiveId" clId="{CAF5B379-CA2C-7445-84DC-D03E20723248}" dt="2023-03-12T23:17:21.373" v="105" actId="478"/>
          <ac:spMkLst>
            <pc:docMk/>
            <pc:sldMk cId="0" sldId="282"/>
            <ac:spMk id="22" creationId="{00F8CB3F-F9A9-1923-DCE4-9E23D7298F93}"/>
          </ac:spMkLst>
        </pc:spChg>
        <pc:spChg chg="add del mod">
          <ac:chgData name="Catalina Poblete Molina" userId="fbdbbb9ec3f13918" providerId="LiveId" clId="{CAF5B379-CA2C-7445-84DC-D03E20723248}" dt="2023-03-12T23:18:27.612" v="139"/>
          <ac:spMkLst>
            <pc:docMk/>
            <pc:sldMk cId="0" sldId="282"/>
            <ac:spMk id="25" creationId="{AD3DCA9C-8AA0-E867-C9AE-CB5A1310AEC0}"/>
          </ac:spMkLst>
        </pc:spChg>
        <pc:spChg chg="add del mod">
          <ac:chgData name="Catalina Poblete Molina" userId="fbdbbb9ec3f13918" providerId="LiveId" clId="{CAF5B379-CA2C-7445-84DC-D03E20723248}" dt="2023-03-12T23:19:32.277" v="163"/>
          <ac:spMkLst>
            <pc:docMk/>
            <pc:sldMk cId="0" sldId="282"/>
            <ac:spMk id="28" creationId="{690FCF08-8A58-58AB-1180-11F57355C0D9}"/>
          </ac:spMkLst>
        </pc:spChg>
        <pc:spChg chg="add mod">
          <ac:chgData name="Catalina Poblete Molina" userId="fbdbbb9ec3f13918" providerId="LiveId" clId="{CAF5B379-CA2C-7445-84DC-D03E20723248}" dt="2023-03-12T23:19:53.364" v="166" actId="1076"/>
          <ac:spMkLst>
            <pc:docMk/>
            <pc:sldMk cId="0" sldId="282"/>
            <ac:spMk id="31" creationId="{FB15B373-B214-B4AB-ED4E-7A8453E5891D}"/>
          </ac:spMkLst>
        </pc:spChg>
        <pc:grpChg chg="del mod">
          <ac:chgData name="Catalina Poblete Molina" userId="fbdbbb9ec3f13918" providerId="LiveId" clId="{CAF5B379-CA2C-7445-84DC-D03E20723248}" dt="2023-03-12T23:18:33.332" v="142" actId="478"/>
          <ac:grpSpMkLst>
            <pc:docMk/>
            <pc:sldMk cId="0" sldId="282"/>
            <ac:grpSpMk id="2" creationId="{00000000-0000-0000-0000-000000000000}"/>
          </ac:grpSpMkLst>
        </pc:grpChg>
        <pc:picChg chg="del">
          <ac:chgData name="Catalina Poblete Molina" userId="fbdbbb9ec3f13918" providerId="LiveId" clId="{CAF5B379-CA2C-7445-84DC-D03E20723248}" dt="2023-03-12T23:18:44.313" v="147" actId="478"/>
          <ac:picMkLst>
            <pc:docMk/>
            <pc:sldMk cId="0" sldId="282"/>
            <ac:picMk id="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8:44.313" v="147" actId="478"/>
          <ac:picMkLst>
            <pc:docMk/>
            <pc:sldMk cId="0" sldId="282"/>
            <ac:picMk id="7" creationId="{00000000-0000-0000-0000-000000000000}"/>
          </ac:picMkLst>
        </pc:picChg>
        <pc:picChg chg="del mod">
          <ac:chgData name="Catalina Poblete Molina" userId="fbdbbb9ec3f13918" providerId="LiveId" clId="{CAF5B379-CA2C-7445-84DC-D03E20723248}" dt="2023-03-12T23:18:42.710" v="146" actId="478"/>
          <ac:picMkLst>
            <pc:docMk/>
            <pc:sldMk cId="0" sldId="282"/>
            <ac:picMk id="8" creationId="{00000000-0000-0000-0000-000000000000}"/>
          </ac:picMkLst>
        </pc:picChg>
        <pc:picChg chg="add del mod">
          <ac:chgData name="Catalina Poblete Molina" userId="fbdbbb9ec3f13918" providerId="LiveId" clId="{CAF5B379-CA2C-7445-84DC-D03E20723248}" dt="2023-03-12T23:18:31.036" v="141" actId="478"/>
          <ac:picMkLst>
            <pc:docMk/>
            <pc:sldMk cId="0" sldId="282"/>
            <ac:picMk id="1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8:29.676" v="140" actId="478"/>
          <ac:picMkLst>
            <pc:docMk/>
            <pc:sldMk cId="0" sldId="282"/>
            <ac:picMk id="11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4:50.129" v="79" actId="478"/>
          <ac:picMkLst>
            <pc:docMk/>
            <pc:sldMk cId="0" sldId="282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4:50.719" v="80" actId="478"/>
          <ac:picMkLst>
            <pc:docMk/>
            <pc:sldMk cId="0" sldId="282"/>
            <ac:picMk id="13" creationId="{00000000-0000-0000-0000-000000000000}"/>
          </ac:picMkLst>
        </pc:picChg>
        <pc:picChg chg="add del mod">
          <ac:chgData name="Catalina Poblete Molina" userId="fbdbbb9ec3f13918" providerId="LiveId" clId="{CAF5B379-CA2C-7445-84DC-D03E20723248}" dt="2023-03-12T23:17:11.090" v="100" actId="478"/>
          <ac:picMkLst>
            <pc:docMk/>
            <pc:sldMk cId="0" sldId="282"/>
            <ac:picMk id="20" creationId="{BD082874-B1DF-77EF-52D9-3867B7D78388}"/>
          </ac:picMkLst>
        </pc:picChg>
        <pc:picChg chg="add del mod">
          <ac:chgData name="Catalina Poblete Molina" userId="fbdbbb9ec3f13918" providerId="LiveId" clId="{CAF5B379-CA2C-7445-84DC-D03E20723248}" dt="2023-03-12T23:17:12.299" v="101" actId="478"/>
          <ac:picMkLst>
            <pc:docMk/>
            <pc:sldMk cId="0" sldId="282"/>
            <ac:picMk id="21" creationId="{8C8D5C96-A75B-F7D4-3FB5-012187BFF34D}"/>
          </ac:picMkLst>
        </pc:picChg>
        <pc:picChg chg="add del mod">
          <ac:chgData name="Catalina Poblete Molina" userId="fbdbbb9ec3f13918" providerId="LiveId" clId="{CAF5B379-CA2C-7445-84DC-D03E20723248}" dt="2023-03-12T23:18:27.612" v="139"/>
          <ac:picMkLst>
            <pc:docMk/>
            <pc:sldMk cId="0" sldId="282"/>
            <ac:picMk id="23" creationId="{6C86CA00-18B7-C854-614C-538A4B5139B9}"/>
          </ac:picMkLst>
        </pc:picChg>
        <pc:picChg chg="add del mod">
          <ac:chgData name="Catalina Poblete Molina" userId="fbdbbb9ec3f13918" providerId="LiveId" clId="{CAF5B379-CA2C-7445-84DC-D03E20723248}" dt="2023-03-12T23:18:27.612" v="139"/>
          <ac:picMkLst>
            <pc:docMk/>
            <pc:sldMk cId="0" sldId="282"/>
            <ac:picMk id="24" creationId="{C75FE764-3A3D-00CC-DA95-EFA453089B4E}"/>
          </ac:picMkLst>
        </pc:picChg>
        <pc:picChg chg="add del mod">
          <ac:chgData name="Catalina Poblete Molina" userId="fbdbbb9ec3f13918" providerId="LiveId" clId="{CAF5B379-CA2C-7445-84DC-D03E20723248}" dt="2023-03-12T23:19:32.277" v="163"/>
          <ac:picMkLst>
            <pc:docMk/>
            <pc:sldMk cId="0" sldId="282"/>
            <ac:picMk id="26" creationId="{D63B3C6D-F7CF-6DCF-1F88-69427A99BBAD}"/>
          </ac:picMkLst>
        </pc:picChg>
        <pc:picChg chg="add del mod">
          <ac:chgData name="Catalina Poblete Molina" userId="fbdbbb9ec3f13918" providerId="LiveId" clId="{CAF5B379-CA2C-7445-84DC-D03E20723248}" dt="2023-03-12T23:19:32.277" v="163"/>
          <ac:picMkLst>
            <pc:docMk/>
            <pc:sldMk cId="0" sldId="282"/>
            <ac:picMk id="27" creationId="{9DBC544A-F4CE-D330-59CB-70C8FA038D0E}"/>
          </ac:picMkLst>
        </pc:picChg>
        <pc:picChg chg="add mod">
          <ac:chgData name="Catalina Poblete Molina" userId="fbdbbb9ec3f13918" providerId="LiveId" clId="{CAF5B379-CA2C-7445-84DC-D03E20723248}" dt="2023-03-12T23:19:53.364" v="166" actId="1076"/>
          <ac:picMkLst>
            <pc:docMk/>
            <pc:sldMk cId="0" sldId="282"/>
            <ac:picMk id="29" creationId="{CCD2774C-B229-46F1-687F-A125F3A3B83D}"/>
          </ac:picMkLst>
        </pc:picChg>
        <pc:picChg chg="add mod">
          <ac:chgData name="Catalina Poblete Molina" userId="fbdbbb9ec3f13918" providerId="LiveId" clId="{CAF5B379-CA2C-7445-84DC-D03E20723248}" dt="2023-03-12T23:19:53.364" v="166" actId="1076"/>
          <ac:picMkLst>
            <pc:docMk/>
            <pc:sldMk cId="0" sldId="282"/>
            <ac:picMk id="30" creationId="{DFED79F9-75AE-F519-81C6-C82AA7DCA9FC}"/>
          </ac:picMkLst>
        </pc:picChg>
      </pc:sldChg>
      <pc:sldChg chg="addSp delSp modSp mod">
        <pc:chgData name="Catalina Poblete Molina" userId="fbdbbb9ec3f13918" providerId="LiveId" clId="{CAF5B379-CA2C-7445-84DC-D03E20723248}" dt="2023-03-12T23:23:44.472" v="340" actId="1076"/>
        <pc:sldMkLst>
          <pc:docMk/>
          <pc:sldMk cId="0" sldId="283"/>
        </pc:sldMkLst>
        <pc:spChg chg="mod">
          <ac:chgData name="Catalina Poblete Molina" userId="fbdbbb9ec3f13918" providerId="LiveId" clId="{CAF5B379-CA2C-7445-84DC-D03E20723248}" dt="2023-03-12T23:22:55.815" v="256" actId="20577"/>
          <ac:spMkLst>
            <pc:docMk/>
            <pc:sldMk cId="0" sldId="283"/>
            <ac:spMk id="2" creationId="{00000000-0000-0000-0000-000000000000}"/>
          </ac:spMkLst>
        </pc:spChg>
        <pc:spChg chg="add mod">
          <ac:chgData name="Catalina Poblete Molina" userId="fbdbbb9ec3f13918" providerId="LiveId" clId="{CAF5B379-CA2C-7445-84DC-D03E20723248}" dt="2023-03-12T23:23:38.349" v="338" actId="20577"/>
          <ac:spMkLst>
            <pc:docMk/>
            <pc:sldMk cId="0" sldId="283"/>
            <ac:spMk id="22" creationId="{A9C25FCA-F1D1-E9CB-1FE9-8FA72FBFE2EA}"/>
          </ac:spMkLst>
        </pc:spChg>
        <pc:picChg chg="mod">
          <ac:chgData name="Catalina Poblete Molina" userId="fbdbbb9ec3f13918" providerId="LiveId" clId="{CAF5B379-CA2C-7445-84DC-D03E20723248}" dt="2023-03-12T23:23:44.472" v="340" actId="1076"/>
          <ac:picMkLst>
            <pc:docMk/>
            <pc:sldMk cId="0" sldId="283"/>
            <ac:picMk id="3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2.205" v="258" actId="478"/>
          <ac:picMkLst>
            <pc:docMk/>
            <pc:sldMk cId="0" sldId="283"/>
            <ac:picMk id="4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2.205" v="258" actId="478"/>
          <ac:picMkLst>
            <pc:docMk/>
            <pc:sldMk cId="0" sldId="283"/>
            <ac:picMk id="5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3.707" v="259" actId="478"/>
          <ac:picMkLst>
            <pc:docMk/>
            <pc:sldMk cId="0" sldId="283"/>
            <ac:picMk id="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5.119" v="261" actId="478"/>
          <ac:picMkLst>
            <pc:docMk/>
            <pc:sldMk cId="0" sldId="283"/>
            <ac:picMk id="7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4.611" v="260" actId="478"/>
          <ac:picMkLst>
            <pc:docMk/>
            <pc:sldMk cId="0" sldId="283"/>
            <ac:picMk id="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5.979" v="262" actId="478"/>
          <ac:picMkLst>
            <pc:docMk/>
            <pc:sldMk cId="0" sldId="283"/>
            <ac:picMk id="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1" creationId="{00000000-0000-0000-0000-000000000000}"/>
          </ac:picMkLst>
        </pc:picChg>
        <pc:picChg chg="mod">
          <ac:chgData name="Catalina Poblete Molina" userId="fbdbbb9ec3f13918" providerId="LiveId" clId="{CAF5B379-CA2C-7445-84DC-D03E20723248}" dt="2023-03-12T23:23:08.658" v="263" actId="1076"/>
          <ac:picMkLst>
            <pc:docMk/>
            <pc:sldMk cId="0" sldId="283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3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4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5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7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2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21" creationId="{00000000-0000-0000-0000-000000000000}"/>
          </ac:picMkLst>
        </pc:picChg>
      </pc:sldChg>
      <pc:sldChg chg="addSp delSp modSp add del mod delAnim">
        <pc:chgData name="Catalina Poblete Molina" userId="fbdbbb9ec3f13918" providerId="LiveId" clId="{CAF5B379-CA2C-7445-84DC-D03E20723248}" dt="2023-03-12T23:19:58.320" v="168" actId="2696"/>
        <pc:sldMkLst>
          <pc:docMk/>
          <pc:sldMk cId="3842536222" sldId="285"/>
        </pc:sldMkLst>
        <pc:spChg chg="add del mod">
          <ac:chgData name="Catalina Poblete Molina" userId="fbdbbb9ec3f13918" providerId="LiveId" clId="{CAF5B379-CA2C-7445-84DC-D03E20723248}" dt="2023-03-12T23:19:03.812" v="151"/>
          <ac:spMkLst>
            <pc:docMk/>
            <pc:sldMk cId="3842536222" sldId="285"/>
            <ac:spMk id="2" creationId="{2E5B0F92-1F3B-0F68-1A88-A9EC18D245E6}"/>
          </ac:spMkLst>
        </pc:spChg>
        <pc:spChg chg="del">
          <ac:chgData name="Catalina Poblete Molina" userId="fbdbbb9ec3f13918" providerId="LiveId" clId="{CAF5B379-CA2C-7445-84DC-D03E20723248}" dt="2023-03-12T23:19:48.104" v="164" actId="21"/>
          <ac:spMkLst>
            <pc:docMk/>
            <pc:sldMk cId="3842536222" sldId="285"/>
            <ac:spMk id="19" creationId="{28E2E771-5DC4-474D-B115-7285C0FC6344}"/>
          </ac:spMkLst>
        </pc:spChg>
        <pc:picChg chg="del">
          <ac:chgData name="Catalina Poblete Molina" userId="fbdbbb9ec3f13918" providerId="LiveId" clId="{CAF5B379-CA2C-7445-84DC-D03E20723248}" dt="2023-03-12T23:19:48.104" v="164" actId="21"/>
          <ac:picMkLst>
            <pc:docMk/>
            <pc:sldMk cId="3842536222" sldId="285"/>
            <ac:picMk id="8" creationId="{DDECE5D3-3D47-42C6-B8BB-A53744E39001}"/>
          </ac:picMkLst>
        </pc:picChg>
        <pc:picChg chg="del">
          <ac:chgData name="Catalina Poblete Molina" userId="fbdbbb9ec3f13918" providerId="LiveId" clId="{CAF5B379-CA2C-7445-84DC-D03E20723248}" dt="2023-03-12T23:19:48.104" v="164" actId="21"/>
          <ac:picMkLst>
            <pc:docMk/>
            <pc:sldMk cId="3842536222" sldId="285"/>
            <ac:picMk id="9" creationId="{82CA1420-9178-48F7-859F-86E21E66C18B}"/>
          </ac:picMkLst>
        </pc:picChg>
      </pc:sldChg>
      <pc:sldChg chg="addSp delSp modSp add mod ord delAnim modAnim">
        <pc:chgData name="Catalina Poblete Molina" userId="fbdbbb9ec3f13918" providerId="LiveId" clId="{CAF5B379-CA2C-7445-84DC-D03E20723248}" dt="2023-03-12T23:21:11.724" v="187" actId="20578"/>
        <pc:sldMkLst>
          <pc:docMk/>
          <pc:sldMk cId="4203427871" sldId="286"/>
        </pc:sldMkLst>
        <pc:spChg chg="add mod">
          <ac:chgData name="Catalina Poblete Molina" userId="fbdbbb9ec3f13918" providerId="LiveId" clId="{CAF5B379-CA2C-7445-84DC-D03E20723248}" dt="2023-03-12T23:20:31.463" v="175" actId="1076"/>
          <ac:spMkLst>
            <pc:docMk/>
            <pc:sldMk cId="4203427871" sldId="286"/>
            <ac:spMk id="4" creationId="{E63C60B9-0D9E-93AA-8943-2CC081E0DFA5}"/>
          </ac:spMkLst>
        </pc:spChg>
        <pc:spChg chg="del">
          <ac:chgData name="Catalina Poblete Molina" userId="fbdbbb9ec3f13918" providerId="LiveId" clId="{CAF5B379-CA2C-7445-84DC-D03E20723248}" dt="2023-03-12T23:20:18.091" v="170" actId="478"/>
          <ac:spMkLst>
            <pc:docMk/>
            <pc:sldMk cId="4203427871" sldId="286"/>
            <ac:spMk id="31" creationId="{FB15B373-B214-B4AB-ED4E-7A8453E5891D}"/>
          </ac:spMkLst>
        </pc:spChg>
        <pc:picChg chg="add mod">
          <ac:chgData name="Catalina Poblete Molina" userId="fbdbbb9ec3f13918" providerId="LiveId" clId="{CAF5B379-CA2C-7445-84DC-D03E20723248}" dt="2023-03-12T23:20:31.463" v="175" actId="1076"/>
          <ac:picMkLst>
            <pc:docMk/>
            <pc:sldMk cId="4203427871" sldId="286"/>
            <ac:picMk id="2" creationId="{85512AB4-2DD7-B658-E083-46D2A5A7B9AB}"/>
          </ac:picMkLst>
        </pc:picChg>
        <pc:picChg chg="add mod">
          <ac:chgData name="Catalina Poblete Molina" userId="fbdbbb9ec3f13918" providerId="LiveId" clId="{CAF5B379-CA2C-7445-84DC-D03E20723248}" dt="2023-03-12T23:20:31.463" v="175" actId="1076"/>
          <ac:picMkLst>
            <pc:docMk/>
            <pc:sldMk cId="4203427871" sldId="286"/>
            <ac:picMk id="3" creationId="{D9224565-7980-5FEE-C9B2-DA0960F063BC}"/>
          </ac:picMkLst>
        </pc:picChg>
        <pc:picChg chg="del">
          <ac:chgData name="Catalina Poblete Molina" userId="fbdbbb9ec3f13918" providerId="LiveId" clId="{CAF5B379-CA2C-7445-84DC-D03E20723248}" dt="2023-03-12T23:20:19.429" v="171" actId="478"/>
          <ac:picMkLst>
            <pc:docMk/>
            <pc:sldMk cId="4203427871" sldId="286"/>
            <ac:picMk id="29" creationId="{CCD2774C-B229-46F1-687F-A125F3A3B83D}"/>
          </ac:picMkLst>
        </pc:picChg>
        <pc:picChg chg="del">
          <ac:chgData name="Catalina Poblete Molina" userId="fbdbbb9ec3f13918" providerId="LiveId" clId="{CAF5B379-CA2C-7445-84DC-D03E20723248}" dt="2023-03-12T23:20:18.091" v="170" actId="478"/>
          <ac:picMkLst>
            <pc:docMk/>
            <pc:sldMk cId="4203427871" sldId="286"/>
            <ac:picMk id="30" creationId="{DFED79F9-75AE-F519-81C6-C82AA7DCA9FC}"/>
          </ac:picMkLst>
        </pc:picChg>
      </pc:sldChg>
      <pc:sldChg chg="delSp add del mod delAnim">
        <pc:chgData name="Catalina Poblete Molina" userId="fbdbbb9ec3f13918" providerId="LiveId" clId="{CAF5B379-CA2C-7445-84DC-D03E20723248}" dt="2023-03-12T23:20:34.045" v="176" actId="2696"/>
        <pc:sldMkLst>
          <pc:docMk/>
          <pc:sldMk cId="2591187365" sldId="287"/>
        </pc:sldMkLst>
        <pc:grpChg chg="del">
          <ac:chgData name="Catalina Poblete Molina" userId="fbdbbb9ec3f13918" providerId="LiveId" clId="{CAF5B379-CA2C-7445-84DC-D03E20723248}" dt="2023-03-12T23:20:23.208" v="173" actId="478"/>
          <ac:grpSpMkLst>
            <pc:docMk/>
            <pc:sldMk cId="2591187365" sldId="287"/>
            <ac:grpSpMk id="4" creationId="{D8ACAEEB-D0C9-4B90-8776-E4081AABF896}"/>
          </ac:grpSpMkLst>
        </pc:grpChg>
        <pc:grpChg chg="del">
          <ac:chgData name="Catalina Poblete Molina" userId="fbdbbb9ec3f13918" providerId="LiveId" clId="{CAF5B379-CA2C-7445-84DC-D03E20723248}" dt="2023-03-12T23:20:22.038" v="172" actId="478"/>
          <ac:grpSpMkLst>
            <pc:docMk/>
            <pc:sldMk cId="2591187365" sldId="287"/>
            <ac:grpSpMk id="9" creationId="{DF70A6AF-FC23-4862-ACE7-9E100A416861}"/>
          </ac:grpSpMkLst>
        </pc:grpChg>
      </pc:sldChg>
      <pc:sldChg chg="addSp delSp modSp add mod ord">
        <pc:chgData name="Catalina Poblete Molina" userId="fbdbbb9ec3f13918" providerId="LiveId" clId="{CAF5B379-CA2C-7445-84DC-D03E20723248}" dt="2023-03-12T23:22:45.155" v="241" actId="1076"/>
        <pc:sldMkLst>
          <pc:docMk/>
          <pc:sldMk cId="3063367709" sldId="287"/>
        </pc:sldMkLst>
        <pc:spChg chg="mod">
          <ac:chgData name="Catalina Poblete Molina" userId="fbdbbb9ec3f13918" providerId="LiveId" clId="{CAF5B379-CA2C-7445-84DC-D03E20723248}" dt="2023-03-12T23:21:32.025" v="226" actId="20577"/>
          <ac:spMkLst>
            <pc:docMk/>
            <pc:sldMk cId="3063367709" sldId="287"/>
            <ac:spMk id="5" creationId="{00000000-0000-0000-0000-000000000000}"/>
          </ac:spMkLst>
        </pc:spChg>
        <pc:spChg chg="del mod">
          <ac:chgData name="Catalina Poblete Molina" userId="fbdbbb9ec3f13918" providerId="LiveId" clId="{CAF5B379-CA2C-7445-84DC-D03E20723248}" dt="2023-03-12T23:21:40.443" v="229" actId="478"/>
          <ac:spMkLst>
            <pc:docMk/>
            <pc:sldMk cId="3063367709" sldId="287"/>
            <ac:spMk id="13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44.991" v="230" actId="478"/>
          <ac:spMkLst>
            <pc:docMk/>
            <pc:sldMk cId="3063367709" sldId="287"/>
            <ac:spMk id="14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0.312" v="233" actId="478"/>
          <ac:spMkLst>
            <pc:docMk/>
            <pc:sldMk cId="3063367709" sldId="287"/>
            <ac:spMk id="1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2.624" v="235" actId="478"/>
          <ac:spMkLst>
            <pc:docMk/>
            <pc:sldMk cId="3063367709" sldId="287"/>
            <ac:spMk id="16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6.668" v="237" actId="478"/>
          <ac:spMkLst>
            <pc:docMk/>
            <pc:sldMk cId="3063367709" sldId="287"/>
            <ac:spMk id="17" creationId="{00000000-0000-0000-0000-000000000000}"/>
          </ac:spMkLst>
        </pc:spChg>
        <pc:picChg chg="del">
          <ac:chgData name="Catalina Poblete Molina" userId="fbdbbb9ec3f13918" providerId="LiveId" clId="{CAF5B379-CA2C-7445-84DC-D03E20723248}" dt="2023-03-12T23:21:35.126" v="227" actId="478"/>
          <ac:picMkLst>
            <pc:docMk/>
            <pc:sldMk cId="3063367709" sldId="287"/>
            <ac:picMk id="11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47.304" v="231" actId="478"/>
          <ac:picMkLst>
            <pc:docMk/>
            <pc:sldMk cId="3063367709" sldId="287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48.986" v="232" actId="478"/>
          <ac:picMkLst>
            <pc:docMk/>
            <pc:sldMk cId="3063367709" sldId="287"/>
            <ac:picMk id="1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51.140" v="234" actId="478"/>
          <ac:picMkLst>
            <pc:docMk/>
            <pc:sldMk cId="3063367709" sldId="287"/>
            <ac:picMk id="1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53.383" v="236" actId="478"/>
          <ac:picMkLst>
            <pc:docMk/>
            <pc:sldMk cId="3063367709" sldId="287"/>
            <ac:picMk id="20" creationId="{00000000-0000-0000-0000-000000000000}"/>
          </ac:picMkLst>
        </pc:picChg>
        <pc:picChg chg="add mod">
          <ac:chgData name="Catalina Poblete Molina" userId="fbdbbb9ec3f13918" providerId="LiveId" clId="{CAF5B379-CA2C-7445-84DC-D03E20723248}" dt="2023-03-12T23:22:36.575" v="239" actId="1076"/>
          <ac:picMkLst>
            <pc:docMk/>
            <pc:sldMk cId="3063367709" sldId="287"/>
            <ac:picMk id="22" creationId="{4C188254-C56D-91D1-977A-E6E6DBD1136D}"/>
          </ac:picMkLst>
        </pc:picChg>
        <pc:picChg chg="add mod">
          <ac:chgData name="Catalina Poblete Molina" userId="fbdbbb9ec3f13918" providerId="LiveId" clId="{CAF5B379-CA2C-7445-84DC-D03E20723248}" dt="2023-03-12T23:22:45.155" v="241" actId="1076"/>
          <ac:picMkLst>
            <pc:docMk/>
            <pc:sldMk cId="3063367709" sldId="287"/>
            <ac:picMk id="24" creationId="{021215C2-F671-BF3C-5DAE-07788B1BBE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image" Target="../media/image16.sv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7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6.png"/><Relationship Id="rId5" Type="http://schemas.openxmlformats.org/officeDocument/2006/relationships/image" Target="../media/image16.sv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svg"/><Relationship Id="rId5" Type="http://schemas.openxmlformats.org/officeDocument/2006/relationships/image" Target="../media/image16.svg"/><Relationship Id="rId15" Type="http://schemas.openxmlformats.org/officeDocument/2006/relationships/image" Target="../media/image37.svg"/><Relationship Id="rId10" Type="http://schemas.openxmlformats.org/officeDocument/2006/relationships/image" Target="../media/image47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image" Target="../media/image22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2.svg"/><Relationship Id="rId5" Type="http://schemas.openxmlformats.org/officeDocument/2006/relationships/image" Target="../media/image1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6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2" Type="http://schemas.openxmlformats.org/officeDocument/2006/relationships/image" Target="../media/image2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4.svg"/><Relationship Id="rId5" Type="http://schemas.openxmlformats.org/officeDocument/2006/relationships/image" Target="../media/image16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6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2" Type="http://schemas.openxmlformats.org/officeDocument/2006/relationships/image" Target="../media/image22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4.svg"/><Relationship Id="rId5" Type="http://schemas.openxmlformats.org/officeDocument/2006/relationships/image" Target="../media/image16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6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17" Type="http://schemas.openxmlformats.org/officeDocument/2006/relationships/image" Target="../media/image62.svg"/><Relationship Id="rId2" Type="http://schemas.openxmlformats.org/officeDocument/2006/relationships/image" Target="../media/image22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4.svg"/><Relationship Id="rId5" Type="http://schemas.openxmlformats.org/officeDocument/2006/relationships/image" Target="../media/image16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6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2" Type="http://schemas.openxmlformats.org/officeDocument/2006/relationships/image" Target="../media/image2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4.svg"/><Relationship Id="rId5" Type="http://schemas.openxmlformats.org/officeDocument/2006/relationships/image" Target="../media/image16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3.svg"/><Relationship Id="rId7" Type="http://schemas.openxmlformats.org/officeDocument/2006/relationships/image" Target="../media/image6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6.svg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3.svg"/><Relationship Id="rId7" Type="http://schemas.openxmlformats.org/officeDocument/2006/relationships/image" Target="../media/image6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72.svg"/><Relationship Id="rId5" Type="http://schemas.openxmlformats.org/officeDocument/2006/relationships/image" Target="../media/image16.svg"/><Relationship Id="rId1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3.svg"/><Relationship Id="rId7" Type="http://schemas.openxmlformats.org/officeDocument/2006/relationships/image" Target="../media/image6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6.svg"/><Relationship Id="rId10" Type="http://schemas.openxmlformats.org/officeDocument/2006/relationships/image" Target="../media/image75.svg"/><Relationship Id="rId4" Type="http://schemas.openxmlformats.org/officeDocument/2006/relationships/image" Target="../media/image15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3.svg"/><Relationship Id="rId7" Type="http://schemas.openxmlformats.org/officeDocument/2006/relationships/image" Target="../media/image6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6.svg"/><Relationship Id="rId10" Type="http://schemas.openxmlformats.org/officeDocument/2006/relationships/image" Target="../media/image78.png"/><Relationship Id="rId4" Type="http://schemas.openxmlformats.org/officeDocument/2006/relationships/image" Target="../media/image15.png"/><Relationship Id="rId9" Type="http://schemas.openxmlformats.org/officeDocument/2006/relationships/image" Target="../media/image7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3.svg"/><Relationship Id="rId7" Type="http://schemas.openxmlformats.org/officeDocument/2006/relationships/image" Target="../media/image6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82.svg"/><Relationship Id="rId5" Type="http://schemas.openxmlformats.org/officeDocument/2006/relationships/image" Target="../media/image16.svg"/><Relationship Id="rId10" Type="http://schemas.openxmlformats.org/officeDocument/2006/relationships/image" Target="../media/image81.png"/><Relationship Id="rId4" Type="http://schemas.openxmlformats.org/officeDocument/2006/relationships/image" Target="../media/image15.png"/><Relationship Id="rId9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6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6.svg"/><Relationship Id="rId10" Type="http://schemas.openxmlformats.org/officeDocument/2006/relationships/image" Target="../media/image85.png"/><Relationship Id="rId4" Type="http://schemas.openxmlformats.org/officeDocument/2006/relationships/image" Target="../media/image15.png"/><Relationship Id="rId9" Type="http://schemas.openxmlformats.org/officeDocument/2006/relationships/image" Target="../media/image8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3.svg"/><Relationship Id="rId7" Type="http://schemas.openxmlformats.org/officeDocument/2006/relationships/image" Target="../media/image8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16.svg"/><Relationship Id="rId10" Type="http://schemas.openxmlformats.org/officeDocument/2006/relationships/image" Target="../media/image90.png"/><Relationship Id="rId4" Type="http://schemas.openxmlformats.org/officeDocument/2006/relationships/image" Target="../media/image15.png"/><Relationship Id="rId9" Type="http://schemas.openxmlformats.org/officeDocument/2006/relationships/image" Target="../media/image8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96.png"/><Relationship Id="rId5" Type="http://schemas.openxmlformats.org/officeDocument/2006/relationships/image" Target="../media/image16.svg"/><Relationship Id="rId10" Type="http://schemas.openxmlformats.org/officeDocument/2006/relationships/image" Target="../media/image95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gif"/><Relationship Id="rId5" Type="http://schemas.openxmlformats.org/officeDocument/2006/relationships/image" Target="../media/image16.svg"/><Relationship Id="rId10" Type="http://schemas.openxmlformats.org/officeDocument/2006/relationships/image" Target="../media/image19.gif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LEmUEYh0DHQ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SYY357gVkSg" TargetMode="Externa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1.jpeg"/><Relationship Id="rId4" Type="http://schemas.openxmlformats.org/officeDocument/2006/relationships/image" Target="../media/image23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16.sv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svg"/><Relationship Id="rId5" Type="http://schemas.openxmlformats.org/officeDocument/2006/relationships/image" Target="../media/image16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9.svg"/><Relationship Id="rId5" Type="http://schemas.openxmlformats.org/officeDocument/2006/relationships/image" Target="../media/image16.svg"/><Relationship Id="rId15" Type="http://schemas.openxmlformats.org/officeDocument/2006/relationships/image" Target="../media/image37.svg"/><Relationship Id="rId10" Type="http://schemas.openxmlformats.org/officeDocument/2006/relationships/image" Target="../media/image38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8295" y="111656"/>
            <a:ext cx="5845040" cy="5830484"/>
            <a:chOff x="0" y="0"/>
            <a:chExt cx="4589780" cy="4578350"/>
          </a:xfrm>
        </p:grpSpPr>
        <p:sp>
          <p:nvSpPr>
            <p:cNvPr id="3" name="Freeform 3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093335" y="43234"/>
            <a:ext cx="5845040" cy="5830484"/>
            <a:chOff x="0" y="0"/>
            <a:chExt cx="4589780" cy="4578350"/>
          </a:xfrm>
        </p:grpSpPr>
        <p:sp>
          <p:nvSpPr>
            <p:cNvPr id="6" name="Freeform 6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199809" y="43234"/>
            <a:ext cx="5845040" cy="5830484"/>
            <a:chOff x="0" y="0"/>
            <a:chExt cx="4589780" cy="4578350"/>
          </a:xfrm>
        </p:grpSpPr>
        <p:sp>
          <p:nvSpPr>
            <p:cNvPr id="9" name="Freeform 9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91445" y="6377269"/>
            <a:ext cx="5845040" cy="5830484"/>
            <a:chOff x="0" y="0"/>
            <a:chExt cx="4589780" cy="4578350"/>
          </a:xfrm>
        </p:grpSpPr>
        <p:sp>
          <p:nvSpPr>
            <p:cNvPr id="12" name="Freeform 12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336486" y="6308847"/>
            <a:ext cx="5845040" cy="5830484"/>
            <a:chOff x="0" y="0"/>
            <a:chExt cx="4589780" cy="4578350"/>
          </a:xfrm>
        </p:grpSpPr>
        <p:sp>
          <p:nvSpPr>
            <p:cNvPr id="15" name="Freeform 15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442960" y="6308847"/>
            <a:ext cx="5845040" cy="5830484"/>
            <a:chOff x="0" y="0"/>
            <a:chExt cx="4589780" cy="4578350"/>
          </a:xfrm>
        </p:grpSpPr>
        <p:sp>
          <p:nvSpPr>
            <p:cNvPr id="18" name="Freeform 18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986635" y="2563787"/>
            <a:ext cx="14314731" cy="5159425"/>
            <a:chOff x="0" y="0"/>
            <a:chExt cx="3181830" cy="1146820"/>
          </a:xfrm>
        </p:grpSpPr>
        <p:sp>
          <p:nvSpPr>
            <p:cNvPr id="21" name="Freeform 21"/>
            <p:cNvSpPr/>
            <p:nvPr/>
          </p:nvSpPr>
          <p:spPr>
            <a:xfrm>
              <a:off x="10160" y="16510"/>
              <a:ext cx="3158970" cy="1118880"/>
            </a:xfrm>
            <a:custGeom>
              <a:avLst/>
              <a:gdLst/>
              <a:ahLst/>
              <a:cxnLst/>
              <a:rect l="l" t="t" r="r" b="b"/>
              <a:pathLst>
                <a:path w="3158970" h="1118880">
                  <a:moveTo>
                    <a:pt x="3158970" y="1118880"/>
                  </a:moveTo>
                  <a:lnTo>
                    <a:pt x="0" y="1111260"/>
                  </a:lnTo>
                  <a:lnTo>
                    <a:pt x="0" y="401284"/>
                  </a:lnTo>
                  <a:lnTo>
                    <a:pt x="17780" y="19050"/>
                  </a:lnTo>
                  <a:lnTo>
                    <a:pt x="1573146" y="0"/>
                  </a:lnTo>
                  <a:lnTo>
                    <a:pt x="313992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-3810" y="0"/>
              <a:ext cx="3188180" cy="1145550"/>
            </a:xfrm>
            <a:custGeom>
              <a:avLst/>
              <a:gdLst/>
              <a:ahLst/>
              <a:cxnLst/>
              <a:rect l="l" t="t" r="r" b="b"/>
              <a:pathLst>
                <a:path w="3188180" h="1145550">
                  <a:moveTo>
                    <a:pt x="3153890" y="21590"/>
                  </a:moveTo>
                  <a:cubicBezTo>
                    <a:pt x="3155160" y="34290"/>
                    <a:pt x="3155160" y="44450"/>
                    <a:pt x="3156430" y="54610"/>
                  </a:cubicBezTo>
                  <a:cubicBezTo>
                    <a:pt x="3158970" y="80116"/>
                    <a:pt x="3160240" y="102954"/>
                    <a:pt x="3162780" y="124977"/>
                  </a:cubicBezTo>
                  <a:cubicBezTo>
                    <a:pt x="3162780" y="156787"/>
                    <a:pt x="3175480" y="784019"/>
                    <a:pt x="3181830" y="815829"/>
                  </a:cubicBezTo>
                  <a:cubicBezTo>
                    <a:pt x="3188180" y="863952"/>
                    <a:pt x="3184370" y="912891"/>
                    <a:pt x="3184370" y="961014"/>
                  </a:cubicBezTo>
                  <a:cubicBezTo>
                    <a:pt x="3184370" y="1003427"/>
                    <a:pt x="3185640" y="1042578"/>
                    <a:pt x="3186910" y="1084590"/>
                  </a:cubicBezTo>
                  <a:cubicBezTo>
                    <a:pt x="3186910" y="1106180"/>
                    <a:pt x="3186910" y="1120150"/>
                    <a:pt x="3186910" y="1144280"/>
                  </a:cubicBezTo>
                  <a:cubicBezTo>
                    <a:pt x="3164050" y="1144280"/>
                    <a:pt x="3143730" y="1145550"/>
                    <a:pt x="3118630" y="1144280"/>
                  </a:cubicBezTo>
                  <a:cubicBezTo>
                    <a:pt x="2960114" y="1139200"/>
                    <a:pt x="2799158" y="1145550"/>
                    <a:pt x="2640642" y="1140470"/>
                  </a:cubicBezTo>
                  <a:cubicBezTo>
                    <a:pt x="2545532" y="1136660"/>
                    <a:pt x="2452860" y="1139200"/>
                    <a:pt x="2357750" y="1136660"/>
                  </a:cubicBezTo>
                  <a:cubicBezTo>
                    <a:pt x="2313853" y="1135390"/>
                    <a:pt x="2269957" y="1134120"/>
                    <a:pt x="2226060" y="1132850"/>
                  </a:cubicBezTo>
                  <a:cubicBezTo>
                    <a:pt x="2199234" y="1132850"/>
                    <a:pt x="2174846" y="1134120"/>
                    <a:pt x="2148021" y="1134120"/>
                  </a:cubicBezTo>
                  <a:cubicBezTo>
                    <a:pt x="2079736" y="1132850"/>
                    <a:pt x="1891955" y="1134120"/>
                    <a:pt x="1823671" y="1132850"/>
                  </a:cubicBezTo>
                  <a:cubicBezTo>
                    <a:pt x="1774897" y="1131580"/>
                    <a:pt x="799410" y="1140470"/>
                    <a:pt x="750635" y="1139200"/>
                  </a:cubicBezTo>
                  <a:cubicBezTo>
                    <a:pt x="738442" y="1139200"/>
                    <a:pt x="723809" y="1140470"/>
                    <a:pt x="711616" y="1140470"/>
                  </a:cubicBezTo>
                  <a:cubicBezTo>
                    <a:pt x="682351" y="1140470"/>
                    <a:pt x="655525" y="1141740"/>
                    <a:pt x="626261" y="1141740"/>
                  </a:cubicBezTo>
                  <a:cubicBezTo>
                    <a:pt x="553099" y="1141740"/>
                    <a:pt x="482376" y="1140470"/>
                    <a:pt x="409215" y="1139200"/>
                  </a:cubicBezTo>
                  <a:cubicBezTo>
                    <a:pt x="365318" y="1137930"/>
                    <a:pt x="321421" y="1136660"/>
                    <a:pt x="279963" y="1135390"/>
                  </a:cubicBezTo>
                  <a:cubicBezTo>
                    <a:pt x="201924" y="1134120"/>
                    <a:pt x="123885" y="1132850"/>
                    <a:pt x="48260" y="1132850"/>
                  </a:cubicBezTo>
                  <a:cubicBezTo>
                    <a:pt x="38100" y="1132850"/>
                    <a:pt x="29210" y="1132850"/>
                    <a:pt x="19050" y="1131580"/>
                  </a:cubicBezTo>
                  <a:cubicBezTo>
                    <a:pt x="10160" y="1130310"/>
                    <a:pt x="5080" y="1123960"/>
                    <a:pt x="7620" y="1115070"/>
                  </a:cubicBezTo>
                  <a:cubicBezTo>
                    <a:pt x="16510" y="1083361"/>
                    <a:pt x="12700" y="1062969"/>
                    <a:pt x="11430" y="1041763"/>
                  </a:cubicBezTo>
                  <a:cubicBezTo>
                    <a:pt x="10160" y="998533"/>
                    <a:pt x="6350" y="956120"/>
                    <a:pt x="7620" y="912891"/>
                  </a:cubicBezTo>
                  <a:cubicBezTo>
                    <a:pt x="5080" y="859058"/>
                    <a:pt x="0" y="192675"/>
                    <a:pt x="7620" y="138027"/>
                  </a:cubicBezTo>
                  <a:cubicBezTo>
                    <a:pt x="8890" y="127424"/>
                    <a:pt x="7620" y="116005"/>
                    <a:pt x="8890" y="105401"/>
                  </a:cubicBezTo>
                  <a:cubicBezTo>
                    <a:pt x="10160" y="88273"/>
                    <a:pt x="12700" y="695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17" y="30480"/>
                    <a:pt x="101936" y="29210"/>
                  </a:cubicBezTo>
                  <a:cubicBezTo>
                    <a:pt x="167782" y="25400"/>
                    <a:pt x="233627" y="22860"/>
                    <a:pt x="301911" y="20320"/>
                  </a:cubicBezTo>
                  <a:cubicBezTo>
                    <a:pt x="348247" y="17780"/>
                    <a:pt x="394582" y="16510"/>
                    <a:pt x="438479" y="13970"/>
                  </a:cubicBezTo>
                  <a:cubicBezTo>
                    <a:pt x="482376" y="11430"/>
                    <a:pt x="528712" y="8890"/>
                    <a:pt x="572609" y="8890"/>
                  </a:cubicBezTo>
                  <a:cubicBezTo>
                    <a:pt x="621383" y="7620"/>
                    <a:pt x="670158" y="10160"/>
                    <a:pt x="718932" y="8890"/>
                  </a:cubicBezTo>
                  <a:cubicBezTo>
                    <a:pt x="779900" y="8890"/>
                    <a:pt x="1884639" y="6350"/>
                    <a:pt x="1945607" y="5080"/>
                  </a:cubicBezTo>
                  <a:cubicBezTo>
                    <a:pt x="2004136" y="3810"/>
                    <a:pt x="2062666" y="2540"/>
                    <a:pt x="2123633" y="2540"/>
                  </a:cubicBezTo>
                  <a:cubicBezTo>
                    <a:pt x="2223621" y="1270"/>
                    <a:pt x="2321170" y="0"/>
                    <a:pt x="2421157" y="0"/>
                  </a:cubicBezTo>
                  <a:cubicBezTo>
                    <a:pt x="2462615" y="0"/>
                    <a:pt x="2506512" y="2540"/>
                    <a:pt x="2547970" y="2540"/>
                  </a:cubicBezTo>
                  <a:cubicBezTo>
                    <a:pt x="2662590" y="3810"/>
                    <a:pt x="2779649" y="5080"/>
                    <a:pt x="2894268" y="7620"/>
                  </a:cubicBezTo>
                  <a:cubicBezTo>
                    <a:pt x="2955236" y="8890"/>
                    <a:pt x="3016204" y="12700"/>
                    <a:pt x="3077172" y="16510"/>
                  </a:cubicBezTo>
                  <a:cubicBezTo>
                    <a:pt x="3091804" y="16510"/>
                    <a:pt x="3106437" y="16510"/>
                    <a:pt x="3118630" y="16510"/>
                  </a:cubicBezTo>
                  <a:cubicBezTo>
                    <a:pt x="3134840" y="17780"/>
                    <a:pt x="3143730" y="20320"/>
                    <a:pt x="3153890" y="21590"/>
                  </a:cubicBezTo>
                  <a:close/>
                  <a:moveTo>
                    <a:pt x="3164050" y="1127770"/>
                  </a:moveTo>
                  <a:cubicBezTo>
                    <a:pt x="3165320" y="1111260"/>
                    <a:pt x="3166590" y="1098560"/>
                    <a:pt x="3166590" y="1085860"/>
                  </a:cubicBezTo>
                  <a:cubicBezTo>
                    <a:pt x="3165320" y="1038500"/>
                    <a:pt x="3164050" y="995271"/>
                    <a:pt x="3164050" y="948779"/>
                  </a:cubicBezTo>
                  <a:cubicBezTo>
                    <a:pt x="3164050" y="927572"/>
                    <a:pt x="3166590" y="906365"/>
                    <a:pt x="3165320" y="885159"/>
                  </a:cubicBezTo>
                  <a:cubicBezTo>
                    <a:pt x="3165320" y="865583"/>
                    <a:pt x="3164050" y="845192"/>
                    <a:pt x="3162780" y="825616"/>
                  </a:cubicBezTo>
                  <a:cubicBezTo>
                    <a:pt x="3157700" y="795438"/>
                    <a:pt x="3146270" y="170653"/>
                    <a:pt x="3146270" y="140474"/>
                  </a:cubicBezTo>
                  <a:cubicBezTo>
                    <a:pt x="3143730" y="115189"/>
                    <a:pt x="3141190" y="89088"/>
                    <a:pt x="3138650" y="63500"/>
                  </a:cubicBezTo>
                  <a:cubicBezTo>
                    <a:pt x="3137380" y="44450"/>
                    <a:pt x="3136110" y="43180"/>
                    <a:pt x="3111314" y="41910"/>
                  </a:cubicBezTo>
                  <a:cubicBezTo>
                    <a:pt x="3103998" y="41910"/>
                    <a:pt x="3099121" y="41910"/>
                    <a:pt x="3091804" y="40640"/>
                  </a:cubicBezTo>
                  <a:cubicBezTo>
                    <a:pt x="3030837" y="36830"/>
                    <a:pt x="2967430" y="31750"/>
                    <a:pt x="2906462" y="30480"/>
                  </a:cubicBezTo>
                  <a:cubicBezTo>
                    <a:pt x="2757700" y="26670"/>
                    <a:pt x="2606500" y="25400"/>
                    <a:pt x="2457738" y="22860"/>
                  </a:cubicBezTo>
                  <a:cubicBezTo>
                    <a:pt x="2435789" y="22860"/>
                    <a:pt x="2411402" y="22860"/>
                    <a:pt x="2389454" y="22860"/>
                  </a:cubicBezTo>
                  <a:cubicBezTo>
                    <a:pt x="2352873" y="22860"/>
                    <a:pt x="2316292" y="22860"/>
                    <a:pt x="2282150" y="22860"/>
                  </a:cubicBezTo>
                  <a:cubicBezTo>
                    <a:pt x="2204111" y="22860"/>
                    <a:pt x="2126072" y="22860"/>
                    <a:pt x="2050472" y="24130"/>
                  </a:cubicBezTo>
                  <a:cubicBezTo>
                    <a:pt x="1984626" y="25400"/>
                    <a:pt x="875010" y="29210"/>
                    <a:pt x="809164" y="29210"/>
                  </a:cubicBezTo>
                  <a:cubicBezTo>
                    <a:pt x="701861" y="29210"/>
                    <a:pt x="594557" y="26670"/>
                    <a:pt x="487254" y="33020"/>
                  </a:cubicBezTo>
                  <a:cubicBezTo>
                    <a:pt x="431163" y="36830"/>
                    <a:pt x="377511" y="36830"/>
                    <a:pt x="323860" y="38100"/>
                  </a:cubicBezTo>
                  <a:cubicBezTo>
                    <a:pt x="231188" y="41910"/>
                    <a:pt x="138517" y="45720"/>
                    <a:pt x="49530" y="50800"/>
                  </a:cubicBezTo>
                  <a:cubicBezTo>
                    <a:pt x="36830" y="50800"/>
                    <a:pt x="34290" y="53340"/>
                    <a:pt x="33020" y="67066"/>
                  </a:cubicBezTo>
                  <a:cubicBezTo>
                    <a:pt x="31750" y="81748"/>
                    <a:pt x="31750" y="96429"/>
                    <a:pt x="30480" y="111111"/>
                  </a:cubicBezTo>
                  <a:cubicBezTo>
                    <a:pt x="29210" y="135580"/>
                    <a:pt x="26670" y="159234"/>
                    <a:pt x="25400" y="183703"/>
                  </a:cubicBezTo>
                  <a:cubicBezTo>
                    <a:pt x="20320" y="209804"/>
                    <a:pt x="26670" y="847639"/>
                    <a:pt x="29210" y="873740"/>
                  </a:cubicBezTo>
                  <a:cubicBezTo>
                    <a:pt x="29210" y="901472"/>
                    <a:pt x="29210" y="930019"/>
                    <a:pt x="30480" y="957751"/>
                  </a:cubicBezTo>
                  <a:cubicBezTo>
                    <a:pt x="30480" y="978142"/>
                    <a:pt x="33020" y="998533"/>
                    <a:pt x="33020" y="1018925"/>
                  </a:cubicBezTo>
                  <a:cubicBezTo>
                    <a:pt x="33020" y="1040947"/>
                    <a:pt x="33020" y="1062969"/>
                    <a:pt x="31750" y="1085860"/>
                  </a:cubicBezTo>
                  <a:cubicBezTo>
                    <a:pt x="31750" y="1089670"/>
                    <a:pt x="31750" y="1092210"/>
                    <a:pt x="31750" y="1096020"/>
                  </a:cubicBezTo>
                  <a:cubicBezTo>
                    <a:pt x="31750" y="1106180"/>
                    <a:pt x="35560" y="1109990"/>
                    <a:pt x="44450" y="1109990"/>
                  </a:cubicBezTo>
                  <a:cubicBezTo>
                    <a:pt x="67794" y="1109990"/>
                    <a:pt x="101936" y="1111260"/>
                    <a:pt x="133640" y="1111260"/>
                  </a:cubicBezTo>
                  <a:cubicBezTo>
                    <a:pt x="179975" y="1111260"/>
                    <a:pt x="228750" y="1108720"/>
                    <a:pt x="275085" y="1111260"/>
                  </a:cubicBezTo>
                  <a:cubicBezTo>
                    <a:pt x="350685" y="1115070"/>
                    <a:pt x="426286" y="1117610"/>
                    <a:pt x="501886" y="1116340"/>
                  </a:cubicBezTo>
                  <a:cubicBezTo>
                    <a:pt x="550660" y="1115070"/>
                    <a:pt x="596996" y="1117610"/>
                    <a:pt x="645770" y="1117610"/>
                  </a:cubicBezTo>
                  <a:cubicBezTo>
                    <a:pt x="716493" y="1117610"/>
                    <a:pt x="787216" y="1116340"/>
                    <a:pt x="857939" y="1117610"/>
                  </a:cubicBezTo>
                  <a:cubicBezTo>
                    <a:pt x="962804" y="1118880"/>
                    <a:pt x="2113878" y="1108720"/>
                    <a:pt x="2221182" y="1111260"/>
                  </a:cubicBezTo>
                  <a:cubicBezTo>
                    <a:pt x="2267518" y="1112530"/>
                    <a:pt x="2313853" y="1113800"/>
                    <a:pt x="2357750" y="1113800"/>
                  </a:cubicBezTo>
                  <a:cubicBezTo>
                    <a:pt x="2438228" y="1116340"/>
                    <a:pt x="2516267" y="1112530"/>
                    <a:pt x="2596745" y="1116340"/>
                  </a:cubicBezTo>
                  <a:cubicBezTo>
                    <a:pt x="2662590" y="1118880"/>
                    <a:pt x="2728436" y="1118880"/>
                    <a:pt x="2794281" y="1121420"/>
                  </a:cubicBezTo>
                  <a:cubicBezTo>
                    <a:pt x="2891830" y="1125230"/>
                    <a:pt x="2989378" y="1127770"/>
                    <a:pt x="3086927" y="1129040"/>
                  </a:cubicBezTo>
                  <a:cubicBezTo>
                    <a:pt x="3123508" y="1129040"/>
                    <a:pt x="3143730" y="1127770"/>
                    <a:pt x="3164050" y="11277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2775458" y="2960223"/>
            <a:ext cx="12737084" cy="385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72"/>
              </a:lnSpc>
            </a:pPr>
            <a:r>
              <a:rPr lang="en-US" sz="11480">
                <a:solidFill>
                  <a:srgbClr val="E397C1"/>
                </a:solidFill>
                <a:latin typeface="Sergio Trendy"/>
              </a:rPr>
              <a:t>LENGUAJE Y COMUNICACIÓN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9433">
            <a:off x="1519948" y="1763400"/>
            <a:ext cx="1962805" cy="18878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6786">
            <a:off x="1266185" y="6531381"/>
            <a:ext cx="1976693" cy="176824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481">
            <a:off x="14773426" y="1845496"/>
            <a:ext cx="2101648" cy="201758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56505" y="6550748"/>
            <a:ext cx="2312267" cy="1719485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4188211" y="6591300"/>
            <a:ext cx="9900152" cy="96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4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Bobby Jones Condensed Soft"/>
              </a:rPr>
              <a:t>Profesora Catalina Poblete Molina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0760" y="2696762"/>
            <a:ext cx="4473570" cy="47909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463555" y="1503712"/>
            <a:ext cx="5528100" cy="68142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217966" y="1751283"/>
            <a:ext cx="6319157" cy="631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84301" y="2009347"/>
            <a:ext cx="6431971" cy="58611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05346" y="1477736"/>
            <a:ext cx="9121749" cy="62255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02886" y="1983921"/>
            <a:ext cx="6319157" cy="631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75757" y="3744650"/>
            <a:ext cx="7315200" cy="2797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41952" y="1416504"/>
            <a:ext cx="5554296" cy="69975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83304" y="1983921"/>
            <a:ext cx="6319157" cy="631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62025"/>
            <a:ext cx="16230600" cy="17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E397C1"/>
                </a:solidFill>
                <a:latin typeface="Sergio Trendy"/>
              </a:rPr>
              <a:t>Juguemos!!!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6203" y="3429749"/>
            <a:ext cx="4378730" cy="104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5555">
                <a:solidFill>
                  <a:srgbClr val="000000"/>
                </a:solidFill>
                <a:latin typeface="Halley"/>
              </a:rPr>
              <a:t>ACTIVIDAD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857" y="5212964"/>
            <a:ext cx="12913421" cy="167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>
                <a:solidFill>
                  <a:srgbClr val="000000"/>
                </a:solidFill>
                <a:latin typeface="Halley"/>
              </a:rPr>
              <a:t>Nombra la imagen luego indica con la mano cuántas letras a tiene.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826313" y="1820636"/>
            <a:ext cx="5042374" cy="51191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60429" y="5457548"/>
            <a:ext cx="1351569" cy="28604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909298" y="5865444"/>
            <a:ext cx="1857820" cy="24525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19445" y="2281315"/>
            <a:ext cx="1458302" cy="283165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940017" y="6806966"/>
            <a:ext cx="4428232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latin typeface="Open Sans Light Bold"/>
              </a:rPr>
              <a:t>ardilla</a:t>
            </a:r>
            <a:endParaRPr lang="en-US" sz="9200" dirty="0">
              <a:solidFill>
                <a:srgbClr val="000000"/>
              </a:solidFill>
              <a:latin typeface="Open Sans Ligh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60429" y="5457548"/>
            <a:ext cx="1351569" cy="28604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09298" y="5865444"/>
            <a:ext cx="1857820" cy="24525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19445" y="2281315"/>
            <a:ext cx="1458302" cy="28316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880185" y="1138087"/>
            <a:ext cx="4526630" cy="578483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657860" y="6751467"/>
            <a:ext cx="2971279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latin typeface="Open Sans Light Bold"/>
              </a:rPr>
              <a:t>pera</a:t>
            </a:r>
            <a:endParaRPr lang="en-US" sz="9200" dirty="0">
              <a:solidFill>
                <a:srgbClr val="000000"/>
              </a:solidFill>
              <a:latin typeface="Open Sans Ligh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60429" y="5457548"/>
            <a:ext cx="1351569" cy="28604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09298" y="5865444"/>
            <a:ext cx="1857820" cy="24525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19445" y="2281315"/>
            <a:ext cx="1458302" cy="28316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4301" y="914670"/>
            <a:ext cx="6323799" cy="556494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14600" y="6751467"/>
            <a:ext cx="4898938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latin typeface="Open Sans Light Bold"/>
              </a:rPr>
              <a:t>naranja</a:t>
            </a:r>
            <a:endParaRPr lang="en-US" sz="9200" dirty="0">
              <a:solidFill>
                <a:srgbClr val="000000"/>
              </a:solidFill>
              <a:latin typeface="Open Sans Ligh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60429" y="5457548"/>
            <a:ext cx="1351569" cy="28604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09298" y="5865444"/>
            <a:ext cx="1857820" cy="24525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19445" y="2281315"/>
            <a:ext cx="1458302" cy="28316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14685" y="1272209"/>
            <a:ext cx="4298854" cy="586874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684129" y="6751467"/>
            <a:ext cx="3097671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latin typeface="Open Sans Light Bold"/>
              </a:rPr>
              <a:t>hada</a:t>
            </a:r>
            <a:endParaRPr lang="en-US" sz="9200" dirty="0">
              <a:solidFill>
                <a:srgbClr val="000000"/>
              </a:solidFill>
              <a:latin typeface="Open Sans Ligh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60429" y="5457548"/>
            <a:ext cx="1351569" cy="28604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09298" y="5865444"/>
            <a:ext cx="1857820" cy="24525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19445" y="2281315"/>
            <a:ext cx="1458302" cy="28316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460866" y="1222765"/>
            <a:ext cx="5365268" cy="570015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58417" y="6751467"/>
            <a:ext cx="5618783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Open Sans Light Bold"/>
              </a:rPr>
              <a:t>manzana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62025"/>
            <a:ext cx="16230600" cy="17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E397C1"/>
                </a:solidFill>
                <a:latin typeface="Sergio Trendy"/>
              </a:rPr>
              <a:t>Juguemos!!!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6203" y="3429749"/>
            <a:ext cx="4378730" cy="92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5555" dirty="0">
                <a:solidFill>
                  <a:srgbClr val="000000"/>
                </a:solidFill>
                <a:highlight>
                  <a:srgbClr val="FFFF00"/>
                </a:highlight>
                <a:latin typeface="Halley"/>
              </a:rPr>
              <a:t>ACTIVIDAD 3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857" y="5212964"/>
            <a:ext cx="12913421" cy="865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Indica la imagen que termina con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el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sonido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7414" y="4621637"/>
            <a:ext cx="487745" cy="490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0525">
            <a:off x="13603116" y="4041228"/>
            <a:ext cx="1460958" cy="522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198005"/>
            <a:ext cx="16230600" cy="150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44"/>
              </a:lnSpc>
            </a:pPr>
            <a:r>
              <a:rPr lang="en-US" sz="9531">
                <a:solidFill>
                  <a:srgbClr val="E397C1"/>
                </a:solidFill>
                <a:latin typeface="Sergio Trendy"/>
              </a:rPr>
              <a:t>Objetivo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98579" y="4140449"/>
            <a:ext cx="9553096" cy="147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0"/>
              </a:lnSpc>
            </a:pPr>
            <a:r>
              <a:rPr lang="en-US" sz="4278" dirty="0" err="1">
                <a:solidFill>
                  <a:srgbClr val="000000"/>
                </a:solidFill>
                <a:latin typeface="Halley"/>
              </a:rPr>
              <a:t>Identificar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fonema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y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grafema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de la vocal ”a".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0525">
            <a:off x="13730566" y="5868077"/>
            <a:ext cx="1460958" cy="5222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5213" y="7377723"/>
            <a:ext cx="2030313" cy="18805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58749" y="3086100"/>
            <a:ext cx="581597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961385" y="2578495"/>
            <a:ext cx="6533435" cy="4622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4231" y="2004332"/>
            <a:ext cx="6044622" cy="59539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529354" y="2902404"/>
            <a:ext cx="7794281" cy="5231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14979" y="2879242"/>
            <a:ext cx="6857228" cy="37886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23971" y="3086100"/>
            <a:ext cx="6645166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2438231"/>
            <a:ext cx="7897225" cy="52319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00769" y="2989307"/>
            <a:ext cx="7019773" cy="4308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91356" y="2920064"/>
            <a:ext cx="6196805" cy="47018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33711" y="2438231"/>
            <a:ext cx="2635756" cy="5311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1983" y="2847195"/>
            <a:ext cx="6326704" cy="52825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44000" y="2317174"/>
            <a:ext cx="6589391" cy="5526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608768" y="1085610"/>
            <a:ext cx="8943975" cy="376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9BE6DA"/>
                </a:solidFill>
                <a:latin typeface="Sergio Trendy"/>
              </a:rPr>
              <a:t>¡BIEN HECHO!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8479" y="325568"/>
            <a:ext cx="2155131" cy="25006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3192" y="896662"/>
            <a:ext cx="2619841" cy="18577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15072" y="4848465"/>
            <a:ext cx="433136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38200" y="0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>
                <a:solidFill>
                  <a:schemeClr val="bg1"/>
                </a:solidFill>
                <a:latin typeface="Sergio Trendy"/>
              </a:rPr>
              <a:t>¿</a:t>
            </a:r>
            <a:r>
              <a:rPr lang="en-US" sz="7532" dirty="0" err="1">
                <a:solidFill>
                  <a:schemeClr val="bg1"/>
                </a:solidFill>
                <a:latin typeface="Sergio Trendy"/>
              </a:rPr>
              <a:t>Cómo</a:t>
            </a:r>
            <a:r>
              <a:rPr lang="en-US" sz="7532" dirty="0">
                <a:solidFill>
                  <a:schemeClr val="bg1"/>
                </a:solidFill>
                <a:latin typeface="Sergio Trendy"/>
              </a:rPr>
              <a:t> </a:t>
            </a:r>
            <a:r>
              <a:rPr lang="en-US" sz="7532" dirty="0" err="1">
                <a:solidFill>
                  <a:schemeClr val="bg1"/>
                </a:solidFill>
                <a:latin typeface="Sergio Trendy"/>
              </a:rPr>
              <a:t>escribir</a:t>
            </a:r>
            <a:r>
              <a:rPr lang="en-US" sz="7532" dirty="0">
                <a:solidFill>
                  <a:schemeClr val="bg1"/>
                </a:solidFill>
                <a:latin typeface="Sergio Trendy"/>
              </a:rPr>
              <a:t> la </a:t>
            </a:r>
            <a:r>
              <a:rPr lang="en-US" sz="7532" dirty="0" err="1">
                <a:solidFill>
                  <a:schemeClr val="bg1"/>
                </a:solidFill>
                <a:latin typeface="Sergio Trendy"/>
              </a:rPr>
              <a:t>letra</a:t>
            </a:r>
            <a:r>
              <a:rPr lang="en-US" sz="7532" dirty="0">
                <a:solidFill>
                  <a:schemeClr val="bg1"/>
                </a:solidFill>
                <a:latin typeface="Sergio Trendy"/>
              </a:rPr>
              <a:t> A – a? </a:t>
            </a:r>
          </a:p>
        </p:txBody>
      </p:sp>
      <p:sp>
        <p:nvSpPr>
          <p:cNvPr id="9" name="AutoShape 9"/>
          <p:cNvSpPr/>
          <p:nvPr/>
        </p:nvSpPr>
        <p:spPr>
          <a:xfrm>
            <a:off x="1384301" y="8194186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CCD2774C-B229-46F1-687F-A125F3A3B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56947"/>
            <a:ext cx="8439195" cy="894869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FED79F9-75AE-F519-81C6-C82AA7DC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722" y="1389625"/>
            <a:ext cx="5508645" cy="5742054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FB15B373-B214-B4AB-ED4E-7A8453E5891D}"/>
              </a:ext>
            </a:extLst>
          </p:cNvPr>
          <p:cNvSpPr/>
          <p:nvPr/>
        </p:nvSpPr>
        <p:spPr>
          <a:xfrm>
            <a:off x="7746409" y="1373980"/>
            <a:ext cx="432000" cy="43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7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9136E-6 C -0.00573 0.00077 -0.01164 0.00092 -0.01728 0.00216 C -0.01884 0.00231 -0.0204 0.00324 -0.02188 0.00416 C -0.02422 0.0054 -0.02874 0.00833 -0.02874 0.00864 L -0.03577 0.01651 C -0.0369 0.0179 -0.03828 0.01882 -0.03915 0.02067 L -0.04488 0.03086 C -0.04566 0.03225 -0.04618 0.03425 -0.04723 0.03503 L -0.05078 0.03703 C -0.05452 0.04722 -0.05209 0.04151 -0.05886 0.05354 L -0.06103 0.0574 C -0.0619 0.06018 -0.06276 0.06296 -0.06337 0.06574 C -0.06389 0.06759 -0.06407 0.0699 -0.06459 0.07175 C -0.06519 0.07407 -0.06624 0.07577 -0.06693 0.07808 C -0.06988 0.08888 -0.06545 0.07962 -0.07032 0.09243 C -0.07092 0.09398 -0.07188 0.09521 -0.07266 0.0966 C -0.07301 0.09845 -0.07318 0.10077 -0.07387 0.10262 C -0.07509 0.10694 -0.07839 0.11481 -0.07839 0.11512 C -0.07874 0.11759 -0.07891 0.12067 -0.07952 0.12314 C -0.08334 0.13888 -0.08229 0.11604 -0.08646 0.14567 C -0.08863 0.16095 -0.08637 0.14706 -0.08993 0.16203 C -0.09289 0.17407 -0.08889 0.1625 -0.09349 0.17438 C -0.09644 0.20169 -0.09427 0.17762 -0.09349 0.23379 C -0.09289 0.27021 -0.09341 0.30648 -0.09228 0.34243 C -0.09228 0.34274 -0.08941 0.35817 -0.08881 0.36095 L -0.08646 0.3733 C -0.08603 0.37546 -0.08603 0.37777 -0.08542 0.37947 C -0.08464 0.38132 -0.0836 0.38317 -0.08308 0.38564 C -0.07761 0.40771 -0.0836 0.39012 -0.07839 0.40416 C -0.07795 0.40632 -0.07787 0.40833 -0.07735 0.41033 C -0.07587 0.41466 -0.07353 0.4179 -0.07266 0.42253 C -0.07223 0.42484 -0.0717 0.42669 -0.07144 0.42854 C -0.0711 0.43117 -0.07032 0.44182 -0.0691 0.44521 C -0.06867 0.44675 -0.06771 0.44783 -0.06693 0.44922 C -0.0665 0.45123 -0.0665 0.4537 -0.06572 0.4554 L -0.05651 0.4716 C -0.05539 0.47392 -0.05391 0.47577 -0.05295 0.47808 C -0.04644 0.49567 -0.05443 0.47345 -0.04966 0.49027 C -0.04896 0.49259 -0.04792 0.49429 -0.04723 0.4966 C -0.0467 0.49845 -0.04697 0.50123 -0.0461 0.50262 C -0.0441 0.50632 -0.03776 0.5125 -0.03464 0.51481 C -0.03342 0.51574 -0.03229 0.5162 -0.03117 0.51697 C -0.03039 0.51836 -0.02978 0.52021 -0.02874 0.52114 C -0.02665 0.52299 -0.0244 0.52438 -0.02188 0.5253 C -0.01242 0.52854 -0.01815 0.52685 -0.00452 0.52916 C 3.33333E-6 0.5287 0.00468 0.52824 0.00928 0.52731 C 0.0125 0.52669 0.01432 0.52453 0.01736 0.52314 C 0.02751 0.51805 0.0171 0.52392 0.02534 0.51898 C 0.0309 0.5125 0.02751 0.51574 0.03585 0.51095 L 0.03923 0.50879 C 0.04001 0.5074 0.04062 0.50586 0.04158 0.50462 C 0.04375 0.50169 0.04843 0.4966 0.04843 0.49675 C 0.05 0.49243 0.05225 0.48888 0.05312 0.48425 C 0.05468 0.47577 0.05356 0.47993 0.05651 0.4716 C 0.05928 0.45709 0.05755 0.46327 0.06119 0.45354 C 0.06406 0.4378 0.06015 0.45694 0.06458 0.44089 C 0.06762 0.43024 0.06354 0.43873 0.06814 0.43071 C 0.06849 0.42854 0.06883 0.42685 0.06927 0.42484 C 0.07005 0.41913 0.07057 0.41358 0.07152 0.40833 C 0.07187 0.40632 0.07231 0.40416 0.07265 0.402 C 0.07343 0.39861 0.07439 0.39537 0.075 0.39182 C 0.07552 0.38904 0.07552 0.38642 0.07613 0.38348 C 0.07751 0.37808 0.07994 0.37299 0.08073 0.36712 L 0.08307 0.35077 C 0.0835 0.34382 0.08376 0.33703 0.08428 0.3304 C 0.08489 0.31944 0.08663 0.29753 0.08663 0.29768 C 0.08619 0.28101 0.08663 0.24892 0.08428 0.22777 C 0.08402 0.22577 0.08333 0.22361 0.08307 0.2216 C 0.08272 0.21882 0.08229 0.21604 0.08185 0.21342 C 0.08151 0.21142 0.08116 0.20925 0.08073 0.20725 C 0.07994 0.20185 0.07838 0.19074 0.07838 0.19104 C 0.07812 0.17777 0.0783 0.16481 0.07734 0.15185 C 0.07708 0.14892 0.0756 0.1466 0.075 0.14351 C 0.07448 0.14104 0.07439 0.13796 0.07387 0.13549 C 0.07257 0.12947 0.07109 0.12623 0.06927 0.12114 C 0.06501 0.09861 0.07178 0.13271 0.0658 0.10879 C 0.06475 0.10493 0.06458 0.1003 0.06336 0.0966 C 0.06163 0.09012 0.05937 0.08086 0.05651 0.07592 C 0.05573 0.07453 0.05494 0.07345 0.05416 0.07175 C 0.04661 0.05493 0.06041 0.08086 0.04609 0.0554 L 0.04383 0.05138 C 0.04218 0.04398 0.0414 0.03966 0.03923 0.03287 C 0.03854 0.03086 0.03776 0.02854 0.03698 0.02669 C 0.03593 0.02453 0.03481 0.02222 0.0335 0.02067 C 0.03203 0.01882 0.03038 0.01805 0.0289 0.01651 C 0.02725 0.01466 0.02578 0.01234 0.02422 0.01018 C 0.02309 0.00879 0.02187 0.00771 0.02083 0.00632 C 0.01788 0.00185 0.01901 0.00123 0.01501 -0.00201 C 0.01276 -0.00371 0.00807 -0.00602 0.00807 -0.00571 C 0.00494 -0.00556 0.00199 -0.0051 -0.00113 -0.00417 C -0.00816 -0.00186 -0.00235 -0.00201 -0.00573 -0.00201 " pathEditMode="relative" rAng="0" ptsTypes="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" y="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72 0.24614 C 0.07734 0.27947 0.07994 0.25787 0.08159 0.32175 C 0.08324 0.3841 0.08185 0.31157 0.08507 0.37716 C 0.08541 0.38549 0.08567 0.39351 0.08619 0.40185 C 0.08646 0.4054 0.08698 0.40864 0.08741 0.41203 C 0.08854 0.42129 0.0888 0.42037 0.08975 0.43055 C 0.09106 0.44706 0.09036 0.44475 0.09192 0.45925 C 0.09218 0.46095 0.09366 0.47129 0.09427 0.47361 C 0.10156 0.49706 0.09609 0.4787 0.10113 0.49012 C 0.10208 0.49197 0.1026 0.49429 0.10356 0.49614 C 0.10416 0.49768 0.10512 0.49892 0.1059 0.5003 C 0.10729 0.50354 0.10833 0.50817 0.11041 0.51049 C 0.11146 0.51157 0.11276 0.51188 0.11397 0.5125 C 0.11606 0.51651 0.11684 0.51805 0.11961 0.52083 C 0.12074 0.52175 0.12205 0.52222 0.12317 0.52299 C 0.13125 0.52222 0.13932 0.52253 0.14739 0.52083 C 0.14869 0.52037 0.14965 0.5179 0.15078 0.51666 C 0.15199 0.51574 0.15312 0.51527 0.15434 0.51466 C 0.15547 0.5125 0.15633 0.51003 0.15772 0.50833 C 0.16527 0.49953 0.15798 0.52114 0.16814 0.49398 C 0.16883 0.49212 0.16953 0.48981 0.17048 0.48796 C 0.17335 0.48148 0.17265 0.48611 0.175 0.47777 C 0.1756 0.47577 0.1756 0.47345 0.17613 0.4716 C 0.1776 0.46651 0.17864 0.46512 0.1809 0.46142 C 0.18125 0.45925 0.18133 0.45694 0.18203 0.45509 C 0.18255 0.45354 0.18385 0.45277 0.18428 0.45092 C 0.18541 0.44722 0.18585 0.4429 0.18663 0.43873 L 0.1901 0.42037 C 0.19053 0.41836 0.19132 0.4162 0.19132 0.41419 L 0.19132 0.39984 " pathEditMode="relative" rAng="0" ptsTypes="AAAAAAAAAAAAAAAAAAAAAAAAAAAA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38200" y="0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>
                <a:solidFill>
                  <a:schemeClr val="bg1"/>
                </a:solidFill>
                <a:latin typeface="Sergio Trendy"/>
              </a:rPr>
              <a:t>¿</a:t>
            </a:r>
            <a:r>
              <a:rPr lang="en-US" sz="7532" dirty="0" err="1">
                <a:solidFill>
                  <a:schemeClr val="bg1"/>
                </a:solidFill>
                <a:latin typeface="Sergio Trendy"/>
              </a:rPr>
              <a:t>Cómo</a:t>
            </a:r>
            <a:r>
              <a:rPr lang="en-US" sz="7532" dirty="0">
                <a:solidFill>
                  <a:schemeClr val="bg1"/>
                </a:solidFill>
                <a:latin typeface="Sergio Trendy"/>
              </a:rPr>
              <a:t> </a:t>
            </a:r>
            <a:r>
              <a:rPr lang="en-US" sz="7532" dirty="0" err="1">
                <a:solidFill>
                  <a:schemeClr val="bg1"/>
                </a:solidFill>
                <a:latin typeface="Sergio Trendy"/>
              </a:rPr>
              <a:t>escribir</a:t>
            </a:r>
            <a:r>
              <a:rPr lang="en-US" sz="7532" dirty="0">
                <a:solidFill>
                  <a:schemeClr val="bg1"/>
                </a:solidFill>
                <a:latin typeface="Sergio Trendy"/>
              </a:rPr>
              <a:t> la </a:t>
            </a:r>
            <a:r>
              <a:rPr lang="en-US" sz="7532" dirty="0" err="1">
                <a:solidFill>
                  <a:schemeClr val="bg1"/>
                </a:solidFill>
                <a:latin typeface="Sergio Trendy"/>
              </a:rPr>
              <a:t>letra</a:t>
            </a:r>
            <a:r>
              <a:rPr lang="en-US" sz="7532" dirty="0">
                <a:solidFill>
                  <a:schemeClr val="bg1"/>
                </a:solidFill>
                <a:latin typeface="Sergio Trendy"/>
              </a:rPr>
              <a:t> A – a? </a:t>
            </a:r>
          </a:p>
        </p:txBody>
      </p:sp>
      <p:sp>
        <p:nvSpPr>
          <p:cNvPr id="9" name="AutoShape 9"/>
          <p:cNvSpPr/>
          <p:nvPr/>
        </p:nvSpPr>
        <p:spPr>
          <a:xfrm>
            <a:off x="1384301" y="8194186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512AB4-2DD7-B658-E083-46D2A5A7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236776"/>
            <a:ext cx="8678408" cy="89486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224565-7980-5FEE-C9B2-DA0960F06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500"/>
          <a:stretch/>
        </p:blipFill>
        <p:spPr>
          <a:xfrm>
            <a:off x="4780302" y="4214751"/>
            <a:ext cx="7204851" cy="36161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63C60B9-0D9E-93AA-8943-2CC081E0DFA5}"/>
              </a:ext>
            </a:extLst>
          </p:cNvPr>
          <p:cNvSpPr/>
          <p:nvPr/>
        </p:nvSpPr>
        <p:spPr>
          <a:xfrm>
            <a:off x="5220172" y="6794975"/>
            <a:ext cx="432000" cy="43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70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2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0154 L 0.01632 -0.00571 L 0.03542 -0.025 L 0.05382 -0.0591 L 0.06459 -0.102 L 0.07544 -0.14954 L 0.08794 -0.19846 L 0.10382 -0.24136 L 0.12787 -0.25478 L 0.16042 -0.25771 L 0.18872 -0.24275 L 0.20703 -0.20741 L 0.21537 -0.17037 L 0.19966 -0.22515 L 0.18038 -0.24583 L 0.14966 -0.25478 L 0.1237 -0.25015 L 0.10209 -0.23102 L 0.0862 -0.1895 L 0.07882 -0.13904 L 0.07882 -0.08426 L 0.08872 -0.04275 L 0.11216 -0.00571 L 0.14132 0.01065 L 0.16788 0.00309 L 0.18959 -0.02052 L 0.20703 -0.04876 L 0.21788 -0.0946 L 0.21632 -0.16574 L 0.2171 -0.05617 L 0.22882 -0.01913 L 0.25122 0.00154 L 0.27709 0.00463 L 0.30209 -0.0341 L 0.3171 -0.07839 L 0.33464 -0.15988 " pathEditMode="relative" rAng="0" ptsTypes="AAAAAAAAAAAAAAAAAAAAAAAAAAAAAAAAAAAA">
                                      <p:cBhvr>
                                        <p:cTn id="17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1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94364" y="981075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 err="1">
                <a:solidFill>
                  <a:srgbClr val="E397C1"/>
                </a:solidFill>
                <a:latin typeface="Sergio Trendy"/>
              </a:rPr>
              <a:t>Trabajo</a:t>
            </a:r>
            <a:r>
              <a:rPr lang="en-US" sz="7532" dirty="0">
                <a:solidFill>
                  <a:srgbClr val="E397C1"/>
                </a:solidFill>
                <a:latin typeface="Sergio Trendy"/>
              </a:rPr>
              <a:t> individual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84301" y="7976478"/>
            <a:ext cx="12968774" cy="0"/>
          </a:xfrm>
          <a:prstGeom prst="line">
            <a:avLst/>
          </a:prstGeom>
          <a:ln w="123825" cap="flat">
            <a:solidFill>
              <a:srgbClr val="FEFFA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C188254-C56D-91D1-977A-E6E6DBD113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6" y="2240027"/>
            <a:ext cx="4749800" cy="70866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21215C2-F671-BF3C-5DAE-07788B1BBE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8" y="2171700"/>
            <a:ext cx="47498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6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94364" y="981075"/>
            <a:ext cx="16230600" cy="118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>
                <a:solidFill>
                  <a:srgbClr val="E397C1"/>
                </a:solidFill>
                <a:latin typeface="Sergio Trendy"/>
              </a:rPr>
              <a:t>¿Qué haremos?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84301" y="7976478"/>
            <a:ext cx="12968774" cy="0"/>
          </a:xfrm>
          <a:prstGeom prst="line">
            <a:avLst/>
          </a:prstGeom>
          <a:ln w="123825" cap="flat">
            <a:solidFill>
              <a:srgbClr val="FEFFA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7096363" y="1772354"/>
            <a:ext cx="4095274" cy="36857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3187787" y="5542578"/>
            <a:ext cx="1298626" cy="125317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6248396"/>
            <a:ext cx="2335302" cy="106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2868">
                <a:solidFill>
                  <a:srgbClr val="000000"/>
                </a:solidFill>
                <a:latin typeface="Halley"/>
              </a:rPr>
              <a:t>ACTIVACIÓN NEURONAL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69880" y="6185086"/>
            <a:ext cx="2904916" cy="102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</a:pPr>
            <a:r>
              <a:rPr lang="en-US" sz="2795">
                <a:solidFill>
                  <a:srgbClr val="000000"/>
                </a:solidFill>
                <a:latin typeface="Halley"/>
              </a:rPr>
              <a:t>PRESENTACIÓN DE LA VOCAL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80674" y="6178237"/>
            <a:ext cx="2926652" cy="103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3"/>
              </a:lnSpc>
            </a:pPr>
            <a:r>
              <a:rPr lang="en-US" sz="2816">
                <a:solidFill>
                  <a:srgbClr val="000000"/>
                </a:solidFill>
                <a:latin typeface="Halley"/>
              </a:rPr>
              <a:t>ACTIVIDADES LÚDICAS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91637" y="6185086"/>
            <a:ext cx="2960072" cy="104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8">
                <a:solidFill>
                  <a:srgbClr val="000000"/>
                </a:solidFill>
                <a:latin typeface="Halley"/>
              </a:rPr>
              <a:t>TRABAJO INDIVIDUAL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53074" y="6100819"/>
            <a:ext cx="2419340" cy="113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Halley"/>
              </a:rPr>
              <a:t>¿QUÉ APRENDÍ?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6871241" y="5596689"/>
            <a:ext cx="1298626" cy="1253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10361473" y="5598057"/>
            <a:ext cx="1298626" cy="12531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13703761" y="5596689"/>
            <a:ext cx="1298626" cy="125317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65343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>
                <a:solidFill>
                  <a:srgbClr val="F79FC1"/>
                </a:solidFill>
                <a:latin typeface="Sergio Trendy"/>
              </a:rPr>
              <a:t>¿</a:t>
            </a:r>
            <a:r>
              <a:rPr lang="en-US" sz="7532" dirty="0" err="1">
                <a:solidFill>
                  <a:srgbClr val="F79FC1"/>
                </a:solidFill>
                <a:latin typeface="Sergio Trendy"/>
              </a:rPr>
              <a:t>Qué</a:t>
            </a:r>
            <a:r>
              <a:rPr lang="en-US" sz="7532" dirty="0">
                <a:solidFill>
                  <a:srgbClr val="F79FC1"/>
                </a:solidFill>
                <a:latin typeface="Sergio Trendy"/>
              </a:rPr>
              <a:t> </a:t>
            </a:r>
            <a:r>
              <a:rPr lang="en-US" sz="7532" dirty="0" err="1">
                <a:solidFill>
                  <a:srgbClr val="F79FC1"/>
                </a:solidFill>
                <a:latin typeface="Sergio Trendy"/>
              </a:rPr>
              <a:t>aprendí</a:t>
            </a:r>
            <a:r>
              <a:rPr lang="en-US" sz="7532" dirty="0">
                <a:solidFill>
                  <a:srgbClr val="F79FC1"/>
                </a:solidFill>
                <a:latin typeface="Sergio Trendy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9715">
            <a:off x="7177809" y="3036791"/>
            <a:ext cx="3932381" cy="53687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9433">
            <a:off x="13322564" y="565630"/>
            <a:ext cx="1962805" cy="1887861"/>
          </a:xfrm>
          <a:prstGeom prst="rect">
            <a:avLst/>
          </a:prstGeom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A9C25FCA-F1D1-E9CB-1FE9-8FA72FBFE2EA}"/>
              </a:ext>
            </a:extLst>
          </p:cNvPr>
          <p:cNvSpPr txBox="1"/>
          <p:nvPr/>
        </p:nvSpPr>
        <p:spPr>
          <a:xfrm>
            <a:off x="2438857" y="5212964"/>
            <a:ext cx="12913421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Si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esta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clase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fuese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un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cuento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…</a:t>
            </a:r>
          </a:p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¿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Qué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nombre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le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pondrías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787710"/>
            <a:ext cx="16230600" cy="118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>
                <a:solidFill>
                  <a:srgbClr val="CDC2FE"/>
                </a:solidFill>
                <a:latin typeface="Sergio Trendy"/>
              </a:rPr>
              <a:t>¡MUEVE TU CUERPO!</a:t>
            </a:r>
          </a:p>
        </p:txBody>
      </p:sp>
      <p:sp>
        <p:nvSpPr>
          <p:cNvPr id="6" name="AutoShape 6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2287" y="1977522"/>
            <a:ext cx="13236512" cy="74455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28987" y="7464431"/>
            <a:ext cx="2030313" cy="18805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3113" y="3680713"/>
            <a:ext cx="487745" cy="49042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7105" y="1662519"/>
            <a:ext cx="4660011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5319804" y="2007155"/>
            <a:ext cx="11604704" cy="65276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28987" y="7464431"/>
            <a:ext cx="2030313" cy="18805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113" y="3680713"/>
            <a:ext cx="487745" cy="49042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1243753"/>
            <a:ext cx="4660011" cy="8229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36701" y="92211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l="7987" t="8523" r="9265" b="21378"/>
          <a:stretch>
            <a:fillRect/>
          </a:stretch>
        </p:blipFill>
        <p:spPr>
          <a:xfrm>
            <a:off x="7752366" y="1831194"/>
            <a:ext cx="7934334" cy="70547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259952" flipV="1">
            <a:off x="6232958" y="6047141"/>
            <a:ext cx="1472205" cy="1752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125614" y="3505406"/>
            <a:ext cx="1743073" cy="8410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632172" y="1028700"/>
            <a:ext cx="3412592" cy="188231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0" y="792471"/>
            <a:ext cx="5009351" cy="70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>
                <a:solidFill>
                  <a:srgbClr val="000000"/>
                </a:solidFill>
                <a:latin typeface="Bobby Jones Condensed Soft"/>
              </a:rPr>
              <a:t>presentación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62025"/>
            <a:ext cx="16230600" cy="17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E397C1"/>
                </a:solidFill>
                <a:latin typeface="Sergio Trendy"/>
              </a:rPr>
              <a:t>Juguemos!!!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6203" y="3429749"/>
            <a:ext cx="4378730" cy="92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5555" dirty="0">
                <a:solidFill>
                  <a:srgbClr val="000000"/>
                </a:solidFill>
                <a:highlight>
                  <a:srgbClr val="FFFF00"/>
                </a:highlight>
                <a:latin typeface="Halley"/>
              </a:rPr>
              <a:t>ACTIVIDAD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857" y="5212964"/>
            <a:ext cx="12913421" cy="167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>
                <a:solidFill>
                  <a:srgbClr val="000000"/>
                </a:solidFill>
                <a:latin typeface="Halley"/>
              </a:rPr>
              <a:t>Observa las imágenes y nombra aquellas que comienzan con la vocal 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40017" y="2847704"/>
            <a:ext cx="4619628" cy="45041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32640" y="2696762"/>
            <a:ext cx="4273356" cy="4741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22689" y="1615917"/>
            <a:ext cx="6319157" cy="631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66568" y="3006664"/>
            <a:ext cx="600700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85006" y="2577274"/>
            <a:ext cx="5541594" cy="49735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02886" y="1904485"/>
            <a:ext cx="6319157" cy="631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136</Words>
  <Application>Microsoft Macintosh PowerPoint</Application>
  <PresentationFormat>Personalizado</PresentationFormat>
  <Paragraphs>33</Paragraphs>
  <Slides>30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Calibri</vt:lpstr>
      <vt:lpstr>Bobby Jones Condensed Soft</vt:lpstr>
      <vt:lpstr>Sergio Trendy</vt:lpstr>
      <vt:lpstr>Open Sans Light Bold</vt:lpstr>
      <vt:lpstr>Arial</vt:lpstr>
      <vt:lpstr>Halley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VOCALES 1</dc:title>
  <cp:lastModifiedBy>Catalina Poblete Molina</cp:lastModifiedBy>
  <cp:revision>1</cp:revision>
  <dcterms:created xsi:type="dcterms:W3CDTF">2006-08-16T00:00:00Z</dcterms:created>
  <dcterms:modified xsi:type="dcterms:W3CDTF">2023-03-13T18:16:42Z</dcterms:modified>
  <dc:identifier>DAFcuxs9GX4</dc:identifier>
</cp:coreProperties>
</file>