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>
        <p:scale>
          <a:sx n="80" d="100"/>
          <a:sy n="80" d="100"/>
        </p:scale>
        <p:origin x="300" y="-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BBD9B3-85BE-4246-AE14-3FE8A0FAE8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90532D7-B816-4FDD-831C-0FC226861B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E22E2C-A33B-4B01-AE0A-AA19CFEBC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ED3E-F44F-4CF0-BBD8-FADE34988BF6}" type="datetimeFigureOut">
              <a:rPr lang="es-CL" smtClean="0"/>
              <a:t>19-08-2022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C5FA2A-8616-4F53-B802-6B4DFC7D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16FBD0-C239-49F5-9F5D-9743BAD9A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287C-AA28-4387-8F97-529926D776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079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3EBEF-D897-4267-A6E9-35C3C5A8A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EFE9BDE-C659-4A64-B5CD-20218D3206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BBED5D-A37E-4590-9E47-54334DCE2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ED3E-F44F-4CF0-BBD8-FADE34988BF6}" type="datetimeFigureOut">
              <a:rPr lang="es-CL" smtClean="0"/>
              <a:t>19-08-2022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4B8CA7-FE04-4D36-9F25-143E4CF33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28DC5D-222B-435F-B026-417B8A1D1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287C-AA28-4387-8F97-529926D776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340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0EC9A62-605B-42C7-AF72-89F14D8D9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8B7EDBA-6DCB-477F-A9A6-EAA8D27FE2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F741B3-6122-4E38-93EC-8C8B707B5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ED3E-F44F-4CF0-BBD8-FADE34988BF6}" type="datetimeFigureOut">
              <a:rPr lang="es-CL" smtClean="0"/>
              <a:t>19-08-2022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C1D3A9-49D3-4090-A395-F76DEE9F7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2EFE38-D173-4F46-9F07-C4B027970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287C-AA28-4387-8F97-529926D776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25529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2D4E10-3AB9-419B-BD52-7877B8F3D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B79B2E-FD7B-46AE-861F-839D15D20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99186A-24DA-4DD7-9C99-5742FDE59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ED3E-F44F-4CF0-BBD8-FADE34988BF6}" type="datetimeFigureOut">
              <a:rPr lang="es-CL" smtClean="0"/>
              <a:t>19-08-2022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1E80F5-7F5A-43F6-9E17-FEA86C865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B2315E-0865-4A01-A6BA-3AE3315BF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287C-AA28-4387-8F97-529926D776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0696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A690C1-F32A-4FAA-BA30-5D3825CE2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331A190-9044-4571-8304-B8818B0B2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F61551-F489-456C-A4EA-4F238015A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ED3E-F44F-4CF0-BBD8-FADE34988BF6}" type="datetimeFigureOut">
              <a:rPr lang="es-CL" smtClean="0"/>
              <a:t>19-08-2022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4C34FB-05EA-4367-9D8A-A9D59680B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2E5A91-021B-4B34-81D0-D874C351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287C-AA28-4387-8F97-529926D776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3647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0DD00B-312C-4461-9102-AF4A602E9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2D2155-7B0B-4936-AA50-42BCEC12FA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CD95755-068C-4DE6-A521-A046A6ABE5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75F14CB-731B-4121-A68E-989B898E5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ED3E-F44F-4CF0-BBD8-FADE34988BF6}" type="datetimeFigureOut">
              <a:rPr lang="es-CL" smtClean="0"/>
              <a:t>19-08-2022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EB2526-5FF3-4144-8AD8-B324B9F57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737B24-19B7-42AB-8055-4CE1FD165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287C-AA28-4387-8F97-529926D776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286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4198F9-4697-4A30-852E-15518CF16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20AFC15-B024-44D8-A9E4-B3972074E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5EAEDD0-96E8-4D51-A1B5-622C4D547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02D0D62-4796-467E-A25C-37B3D757E6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9C57AA6-1307-40EC-A471-A28DC245BB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0999CA7-06A0-4339-8737-46BFABD2E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ED3E-F44F-4CF0-BBD8-FADE34988BF6}" type="datetimeFigureOut">
              <a:rPr lang="es-CL" smtClean="0"/>
              <a:t>19-08-2022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78B3D66-AF5C-4014-9216-0C7247A88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5455F6F-4249-4813-B874-7F10EE7FC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287C-AA28-4387-8F97-529926D776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198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D7E428-E112-4366-811D-D8230E8C4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E1FAA29-70DA-4AA0-9061-DA20F2589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ED3E-F44F-4CF0-BBD8-FADE34988BF6}" type="datetimeFigureOut">
              <a:rPr lang="es-CL" smtClean="0"/>
              <a:t>19-08-2022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D25A583-2DE4-4DCF-A054-8A5B81329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F1934DB-BBC8-48B1-BDFA-1C7662FD3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287C-AA28-4387-8F97-529926D776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90255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B46D453-7776-4B3B-B9B4-E6EE57D0F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ED3E-F44F-4CF0-BBD8-FADE34988BF6}" type="datetimeFigureOut">
              <a:rPr lang="es-CL" smtClean="0"/>
              <a:t>19-08-2022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386224B-E418-4A36-B252-F8BED0ADE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5CCA81A-4077-44DD-B6BE-7A399D16E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287C-AA28-4387-8F97-529926D776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81897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6A1277-58C6-4FC3-9133-05812CE41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7F4550-4EF1-4278-9F5E-E6C02A6DC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8B9FB06-550A-40A0-8FBA-BABB4F2E83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19DCED8-9F5B-4880-8D69-645B89FFC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ED3E-F44F-4CF0-BBD8-FADE34988BF6}" type="datetimeFigureOut">
              <a:rPr lang="es-CL" smtClean="0"/>
              <a:t>19-08-2022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DD99F9A-DF1F-4B38-A9E2-5CD93D3F1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249E54-AC94-4E9B-9F49-D3E8C8968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287C-AA28-4387-8F97-529926D776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2075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59F2DC-4B3F-4437-BE11-8EB249DBF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0C30F3-5402-4D01-92FA-3788B1786E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F300870-0A1C-45D1-9844-61B8C0A96D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45D004D-BD04-4C4F-8569-990793EF5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ED3E-F44F-4CF0-BBD8-FADE34988BF6}" type="datetimeFigureOut">
              <a:rPr lang="es-CL" smtClean="0"/>
              <a:t>19-08-2022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9E54963-B26C-4CE1-A24B-7D56341C4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8ADC12-90CD-4897-81F2-5852752A8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287C-AA28-4387-8F97-529926D776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263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985F127-B29C-4307-81B5-50663CDA1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8DD88F-328E-4DEF-8747-F216DE202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51AF9E-7D33-4389-96DE-8C16F3BCFD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1ED3E-F44F-4CF0-BBD8-FADE34988BF6}" type="datetimeFigureOut">
              <a:rPr lang="es-CL" smtClean="0"/>
              <a:t>19-08-2022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A677B1-B329-417C-85CE-DD9689DD91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E15BA0-6F09-4F21-88EE-C58530A8F0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9287C-AA28-4387-8F97-529926D776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014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8DB6D326-34A5-4AA0-BC59-680C4FC411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83"/>
          <a:stretch/>
        </p:blipFill>
        <p:spPr>
          <a:xfrm>
            <a:off x="2773580" y="27230"/>
            <a:ext cx="2889721" cy="1628167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F20D1D71-3F94-4480-9F8F-384789C3FD7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19" t="3755" r="2450" b="3931"/>
          <a:stretch/>
        </p:blipFill>
        <p:spPr>
          <a:xfrm>
            <a:off x="2788480" y="1624960"/>
            <a:ext cx="2892512" cy="1719467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9249178-9797-4654-9E4A-5B654DB28491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03" t="6867" r="5706" b="6715"/>
          <a:stretch/>
        </p:blipFill>
        <p:spPr bwMode="auto">
          <a:xfrm>
            <a:off x="0" y="-9917"/>
            <a:ext cx="2827421" cy="165365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1171F4A8-B71E-4B8F-9199-A99D5F9E3AC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9" y="3325166"/>
            <a:ext cx="2830584" cy="1738430"/>
          </a:xfrm>
          <a:prstGeom prst="rect">
            <a:avLst/>
          </a:prstGeom>
          <a:noFill/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D7F21842-FE5B-4A45-B877-F93DB70920D0}"/>
              </a:ext>
            </a:extLst>
          </p:cNvPr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6" t="12220" r="4175" b="7646"/>
          <a:stretch/>
        </p:blipFill>
        <p:spPr bwMode="auto">
          <a:xfrm>
            <a:off x="42369" y="5063596"/>
            <a:ext cx="2872410" cy="16890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0423F31-E517-45F0-B574-AF90C7130BA6}"/>
              </a:ext>
            </a:extLst>
          </p:cNvPr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55" t="9339" r="5653" b="7762"/>
          <a:stretch/>
        </p:blipFill>
        <p:spPr bwMode="auto">
          <a:xfrm>
            <a:off x="5595064" y="0"/>
            <a:ext cx="2814348" cy="16223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" name="Imagen 30">
            <a:extLst>
              <a:ext uri="{FF2B5EF4-FFF2-40B4-BE49-F238E27FC236}">
                <a16:creationId xmlns:a16="http://schemas.microsoft.com/office/drawing/2014/main" id="{56B48BE4-91A9-4A4C-B5A9-E3A124B8D26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129" y="1653452"/>
            <a:ext cx="2830584" cy="1676634"/>
          </a:xfrm>
          <a:prstGeom prst="rect">
            <a:avLst/>
          </a:prstGeom>
        </p:spPr>
      </p:pic>
      <p:pic>
        <p:nvPicPr>
          <p:cNvPr id="33" name="Imagen 32">
            <a:extLst>
              <a:ext uri="{FF2B5EF4-FFF2-40B4-BE49-F238E27FC236}">
                <a16:creationId xmlns:a16="http://schemas.microsoft.com/office/drawing/2014/main" id="{1967CE9E-E526-4BA6-98F0-CFE67EC405B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46950" y="5038896"/>
            <a:ext cx="2892512" cy="1738429"/>
          </a:xfrm>
          <a:prstGeom prst="rect">
            <a:avLst/>
          </a:prstGeom>
        </p:spPr>
      </p:pic>
      <p:pic>
        <p:nvPicPr>
          <p:cNvPr id="36" name="Imagen 35">
            <a:extLst>
              <a:ext uri="{FF2B5EF4-FFF2-40B4-BE49-F238E27FC236}">
                <a16:creationId xmlns:a16="http://schemas.microsoft.com/office/drawing/2014/main" id="{E2DB65A1-4978-48DD-80D1-974CD673A4E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855779" y="3333700"/>
            <a:ext cx="2814147" cy="1710483"/>
          </a:xfrm>
          <a:prstGeom prst="rect">
            <a:avLst/>
          </a:prstGeom>
        </p:spPr>
      </p:pic>
      <p:pic>
        <p:nvPicPr>
          <p:cNvPr id="40" name="Imagen 39">
            <a:extLst>
              <a:ext uri="{FF2B5EF4-FFF2-40B4-BE49-F238E27FC236}">
                <a16:creationId xmlns:a16="http://schemas.microsoft.com/office/drawing/2014/main" id="{C35A82AE-28BC-485E-8245-329F8FD1F86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46533" y="1652888"/>
            <a:ext cx="2828789" cy="1676545"/>
          </a:xfrm>
          <a:prstGeom prst="rect">
            <a:avLst/>
          </a:prstGeom>
        </p:spPr>
      </p:pic>
      <p:pic>
        <p:nvPicPr>
          <p:cNvPr id="41" name="Imagen 40">
            <a:extLst>
              <a:ext uri="{FF2B5EF4-FFF2-40B4-BE49-F238E27FC236}">
                <a16:creationId xmlns:a16="http://schemas.microsoft.com/office/drawing/2014/main" id="{AC87AA2F-9BF3-4D28-B336-36A012824C9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646533" y="3319353"/>
            <a:ext cx="2834886" cy="1737511"/>
          </a:xfrm>
          <a:prstGeom prst="rect">
            <a:avLst/>
          </a:prstGeom>
        </p:spPr>
      </p:pic>
      <p:pic>
        <p:nvPicPr>
          <p:cNvPr id="42" name="Imagen 41">
            <a:extLst>
              <a:ext uri="{FF2B5EF4-FFF2-40B4-BE49-F238E27FC236}">
                <a16:creationId xmlns:a16="http://schemas.microsoft.com/office/drawing/2014/main" id="{04D6C593-87E4-42F5-B8E1-B1752D08E95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77534" y="5063596"/>
            <a:ext cx="2877561" cy="1737511"/>
          </a:xfrm>
          <a:prstGeom prst="rect">
            <a:avLst/>
          </a:prstGeom>
        </p:spPr>
      </p:pic>
      <p:pic>
        <p:nvPicPr>
          <p:cNvPr id="43" name="Imagen 42">
            <a:extLst>
              <a:ext uri="{FF2B5EF4-FFF2-40B4-BE49-F238E27FC236}">
                <a16:creationId xmlns:a16="http://schemas.microsoft.com/office/drawing/2014/main" id="{468326B0-CA93-42D0-B595-372B5D7F8475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l="1540"/>
          <a:stretch/>
        </p:blipFill>
        <p:spPr>
          <a:xfrm>
            <a:off x="8420973" y="18383"/>
            <a:ext cx="2851257" cy="1627773"/>
          </a:xfrm>
          <a:prstGeom prst="rect">
            <a:avLst/>
          </a:prstGeom>
        </p:spPr>
      </p:pic>
      <p:pic>
        <p:nvPicPr>
          <p:cNvPr id="44" name="Imagen 43">
            <a:extLst>
              <a:ext uri="{FF2B5EF4-FFF2-40B4-BE49-F238E27FC236}">
                <a16:creationId xmlns:a16="http://schemas.microsoft.com/office/drawing/2014/main" id="{7EBDEE80-944D-4D3E-A27D-485D291E192D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 l="1540"/>
          <a:stretch/>
        </p:blipFill>
        <p:spPr>
          <a:xfrm>
            <a:off x="8454572" y="1622034"/>
            <a:ext cx="2851257" cy="1725318"/>
          </a:xfrm>
          <a:prstGeom prst="rect">
            <a:avLst/>
          </a:prstGeom>
        </p:spPr>
      </p:pic>
      <p:pic>
        <p:nvPicPr>
          <p:cNvPr id="45" name="Imagen 44">
            <a:extLst>
              <a:ext uri="{FF2B5EF4-FFF2-40B4-BE49-F238E27FC236}">
                <a16:creationId xmlns:a16="http://schemas.microsoft.com/office/drawing/2014/main" id="{50E0B873-A5DF-4A54-A344-C6E73E9A9EF8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472739" y="3329433"/>
            <a:ext cx="2810500" cy="1713124"/>
          </a:xfrm>
          <a:prstGeom prst="rect">
            <a:avLst/>
          </a:prstGeom>
        </p:spPr>
      </p:pic>
      <p:pic>
        <p:nvPicPr>
          <p:cNvPr id="46" name="Imagen 45">
            <a:extLst>
              <a:ext uri="{FF2B5EF4-FFF2-40B4-BE49-F238E27FC236}">
                <a16:creationId xmlns:a16="http://schemas.microsoft.com/office/drawing/2014/main" id="{C0229586-DC6D-4D52-B058-B6DB651B5B85}"/>
              </a:ext>
            </a:extLst>
          </p:cNvPr>
          <p:cNvPicPr>
            <a:picLocks noChangeAspect="1"/>
          </p:cNvPicPr>
          <p:nvPr/>
        </p:nvPicPr>
        <p:blipFill rotWithShape="1">
          <a:blip r:embed="rId17"/>
          <a:srcRect l="1525" t="4566"/>
          <a:stretch/>
        </p:blipFill>
        <p:spPr>
          <a:xfrm>
            <a:off x="8502217" y="5118075"/>
            <a:ext cx="2845681" cy="165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3853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4567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Natalia Palma</dc:creator>
  <cp:lastModifiedBy>Natalia Palma</cp:lastModifiedBy>
  <cp:revision>8</cp:revision>
  <cp:lastPrinted>2022-08-19T16:13:22Z</cp:lastPrinted>
  <dcterms:created xsi:type="dcterms:W3CDTF">2022-08-19T13:44:15Z</dcterms:created>
  <dcterms:modified xsi:type="dcterms:W3CDTF">2022-08-22T17:51:25Z</dcterms:modified>
</cp:coreProperties>
</file>