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2" r:id="rId3"/>
  </p:sldMasterIdLst>
  <p:notesMasterIdLst>
    <p:notesMasterId r:id="rId7"/>
  </p:notesMasterIdLst>
  <p:sldIdLst>
    <p:sldId id="261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9205E-E446-47C2-AAD5-416C6E7FE833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6BC11-4239-4754-9747-FBE6DD3D88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04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gccf3902700_0_9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4" name="Google Shape;964;gccf3902700_0_9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2958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a24d75da4c_1_3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a24d75da4c_1_3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1145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3.xml"/><Relationship Id="rId4" Type="http://schemas.openxmlformats.org/officeDocument/2006/relationships/hyperlink" Target="http://bit.ly/2TtBDfr" TargetMode="Externa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de título" type="title">
  <p:cSld name="Diapositiva de títu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/>
          <p:nvPr/>
        </p:nvSpPr>
        <p:spPr>
          <a:xfrm>
            <a:off x="-1" y="4664147"/>
            <a:ext cx="12201452" cy="0"/>
          </a:xfrm>
          <a:prstGeom prst="rtTriangle">
            <a:avLst/>
          </a:prstGeom>
          <a:gradFill>
            <a:gsLst>
              <a:gs pos="0">
                <a:srgbClr val="8C0A37"/>
              </a:gs>
              <a:gs pos="55000">
                <a:srgbClr val="D75177"/>
              </a:gs>
              <a:gs pos="100000">
                <a:srgbClr val="8C0A37"/>
              </a:gs>
            </a:gsLst>
            <a:lin ang="3000000" scaled="0"/>
          </a:gradFill>
          <a:ln>
            <a:noFill/>
          </a:ln>
        </p:spPr>
        <p:txBody>
          <a:bodyPr spcFirstLastPara="1" wrap="square" lIns="68587" tIns="34284" rIns="68587" bIns="34284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7;p12"/>
          <p:cNvSpPr txBox="1">
            <a:spLocks noGrp="1"/>
          </p:cNvSpPr>
          <p:nvPr>
            <p:ph type="ctrTitle"/>
          </p:nvPr>
        </p:nvSpPr>
        <p:spPr>
          <a:xfrm>
            <a:off x="914400" y="1752604"/>
            <a:ext cx="10363200" cy="1829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sz="3601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R="48019" lvl="0" algn="r">
              <a:spcBef>
                <a:spcPts val="3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243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263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263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263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263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263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263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263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19" name="Google Shape;19;p12"/>
          <p:cNvGrpSpPr/>
          <p:nvPr/>
        </p:nvGrpSpPr>
        <p:grpSpPr>
          <a:xfrm>
            <a:off x="-5018" y="4953000"/>
            <a:ext cx="12197020" cy="1912088"/>
            <a:chOff x="-3765" y="4832896"/>
            <a:chExt cx="9147765" cy="2032192"/>
          </a:xfrm>
        </p:grpSpPr>
        <p:sp>
          <p:nvSpPr>
            <p:cNvPr id="20" name="Google Shape;20;p12"/>
            <p:cNvSpPr/>
            <p:nvPr/>
          </p:nvSpPr>
          <p:spPr>
            <a:xfrm>
              <a:off x="1687513" y="4832896"/>
              <a:ext cx="7456487" cy="518816"/>
            </a:xfrm>
            <a:custGeom>
              <a:avLst/>
              <a:gdLst/>
              <a:ahLst/>
              <a:cxnLst/>
              <a:rect l="l" t="t" r="r" b="b"/>
              <a:pathLst>
                <a:path w="4697" h="367" extrusionOk="0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D7A0AE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1" name="Google Shape;21;p12"/>
            <p:cNvSpPr/>
            <p:nvPr/>
          </p:nvSpPr>
          <p:spPr>
            <a:xfrm>
              <a:off x="35443" y="5135526"/>
              <a:ext cx="9108557" cy="838200"/>
            </a:xfrm>
            <a:custGeom>
              <a:avLst/>
              <a:gdLst/>
              <a:ahLst/>
              <a:cxnLst/>
              <a:rect l="l" t="t" r="r" b="b"/>
              <a:pathLst>
                <a:path w="5760" h="528" extrusionOk="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2" name="Google Shape;22;p12"/>
            <p:cNvSpPr/>
            <p:nvPr/>
          </p:nvSpPr>
          <p:spPr>
            <a:xfrm>
              <a:off x="0" y="4883888"/>
              <a:ext cx="9144000" cy="1981200"/>
            </a:xfrm>
            <a:custGeom>
              <a:avLst/>
              <a:gdLst/>
              <a:ahLst/>
              <a:cxnLst/>
              <a:rect l="l" t="t" r="r" b="b"/>
              <a:pathLst>
                <a:path w="5760" h="1248" extrusionOk="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tx="0" ty="0" sx="50000" sy="50000" flip="none" algn="t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35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23" name="Google Shape;23;p12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w="12050" cap="flat" cmpd="sng">
              <a:solidFill>
                <a:srgbClr val="D297A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3E8E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75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75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75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75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75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75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75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75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75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/>
              <a:pPr>
                <a:buClr>
                  <a:srgbClr val="000000"/>
                </a:buClr>
              </a:pPr>
              <a:t>‹Nº›</a:t>
            </a:fld>
            <a:endParaRPr lang="es-ES" kern="0"/>
          </a:p>
        </p:txBody>
      </p:sp>
    </p:spTree>
    <p:extLst>
      <p:ext uri="{BB962C8B-B14F-4D97-AF65-F5344CB8AC3E}">
        <p14:creationId xmlns:p14="http://schemas.microsoft.com/office/powerpoint/2010/main" val="25774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Título y texto vertical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1"/>
          <p:cNvSpPr txBox="1">
            <a:spLocks noGrp="1"/>
          </p:cNvSpPr>
          <p:nvPr>
            <p:ph type="body" idx="1"/>
          </p:nvPr>
        </p:nvSpPr>
        <p:spPr>
          <a:xfrm rot="5400000">
            <a:off x="3902966" y="-1812036"/>
            <a:ext cx="4386071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229804" algn="l">
              <a:spcBef>
                <a:spcPts val="300"/>
              </a:spcBef>
              <a:spcAft>
                <a:spcPts val="0"/>
              </a:spcAft>
              <a:buSzPts val="1224"/>
              <a:buChar char="🞂"/>
              <a:defRPr/>
            </a:lvl1pPr>
            <a:lvl2pPr marL="685983" lvl="1" indent="-257244" algn="l">
              <a:spcBef>
                <a:spcPts val="243"/>
              </a:spcBef>
              <a:spcAft>
                <a:spcPts val="0"/>
              </a:spcAft>
              <a:buSzPts val="1800"/>
              <a:buChar char="◦"/>
              <a:defRPr/>
            </a:lvl2pPr>
            <a:lvl3pPr marL="1028974" lvl="2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/>
            </a:lvl3pPr>
            <a:lvl4pPr marL="1371966" lvl="3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/>
            </a:lvl4pPr>
            <a:lvl5pPr marL="1714957" lvl="4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p21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90" name="Google Shape;90;p21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91" name="Google Shape;91;p21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584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Título vertical y texto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2"/>
          <p:cNvSpPr txBox="1">
            <a:spLocks noGrp="1"/>
          </p:cNvSpPr>
          <p:nvPr>
            <p:ph type="title"/>
          </p:nvPr>
        </p:nvSpPr>
        <p:spPr>
          <a:xfrm rot="5400000">
            <a:off x="7513952" y="1886041"/>
            <a:ext cx="5592761" cy="2369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2"/>
          <p:cNvSpPr txBox="1">
            <a:spLocks noGrp="1"/>
          </p:cNvSpPr>
          <p:nvPr>
            <p:ph type="body" idx="1"/>
          </p:nvPr>
        </p:nvSpPr>
        <p:spPr>
          <a:xfrm rot="5400000">
            <a:off x="2029620" y="-1145379"/>
            <a:ext cx="5592760" cy="84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229804" algn="l">
              <a:spcBef>
                <a:spcPts val="300"/>
              </a:spcBef>
              <a:spcAft>
                <a:spcPts val="0"/>
              </a:spcAft>
              <a:buSzPts val="1224"/>
              <a:buChar char="🞂"/>
              <a:defRPr/>
            </a:lvl1pPr>
            <a:lvl2pPr marL="685983" lvl="1" indent="-257244" algn="l">
              <a:spcBef>
                <a:spcPts val="243"/>
              </a:spcBef>
              <a:spcAft>
                <a:spcPts val="0"/>
              </a:spcAft>
              <a:buSzPts val="1800"/>
              <a:buChar char="◦"/>
              <a:defRPr/>
            </a:lvl2pPr>
            <a:lvl3pPr marL="1028974" lvl="2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/>
            </a:lvl3pPr>
            <a:lvl4pPr marL="1371966" lvl="3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/>
            </a:lvl4pPr>
            <a:lvl5pPr marL="1714957" lvl="4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5" name="Google Shape;95;p22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96" name="Google Shape;96;p22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97" name="Google Shape;97;p22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538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-10664892">
            <a:off x="-256113" y="-219003"/>
            <a:ext cx="12740319" cy="7148876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50999" y="1344717"/>
            <a:ext cx="88900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267200" y="4319667"/>
            <a:ext cx="3657600" cy="11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2331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135200" y="3247533"/>
            <a:ext cx="7921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6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3175200" y="4211333"/>
            <a:ext cx="5841600" cy="5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5243600" y="2061033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585480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960000" y="643572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328300" y="1714500"/>
            <a:ext cx="9535200" cy="4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733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396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960133" y="593367"/>
            <a:ext cx="102720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ubTitle" idx="1"/>
          </p:nvPr>
        </p:nvSpPr>
        <p:spPr>
          <a:xfrm>
            <a:off x="1328300" y="2837167"/>
            <a:ext cx="4444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2"/>
          </p:nvPr>
        </p:nvSpPr>
        <p:spPr>
          <a:xfrm>
            <a:off x="1328300" y="3775800"/>
            <a:ext cx="4444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ubTitle" idx="3"/>
          </p:nvPr>
        </p:nvSpPr>
        <p:spPr>
          <a:xfrm>
            <a:off x="6316864" y="2837167"/>
            <a:ext cx="4444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4"/>
          </p:nvPr>
        </p:nvSpPr>
        <p:spPr>
          <a:xfrm>
            <a:off x="6316864" y="3775800"/>
            <a:ext cx="4444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2134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960200" y="593367"/>
            <a:ext cx="102716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2345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960000" y="643572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328300" y="1983133"/>
            <a:ext cx="4285200" cy="37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2133"/>
            </a:lvl1pPr>
            <a:lvl2pPr marL="1219170" lvl="1" indent="-423323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rtl="0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rtl="0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rtl="0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rtl="0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rtl="0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9627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1850800" y="1516600"/>
            <a:ext cx="8490400" cy="38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3333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172056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1323500" y="1741300"/>
            <a:ext cx="3934400" cy="14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1pPr>
            <a:lvl2pPr lvl="1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2pPr>
            <a:lvl3pPr lvl="2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3pPr>
            <a:lvl4pPr lvl="3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4pPr>
            <a:lvl5pPr lvl="4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5pPr>
            <a:lvl6pPr lvl="5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6pPr>
            <a:lvl7pPr lvl="6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7pPr>
            <a:lvl8pPr lvl="7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8pPr>
            <a:lvl9pPr lvl="8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ubTitle" idx="1"/>
          </p:nvPr>
        </p:nvSpPr>
        <p:spPr>
          <a:xfrm>
            <a:off x="1323500" y="3265900"/>
            <a:ext cx="3934400" cy="18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0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Título y objeto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body" idx="1"/>
          </p:nvPr>
        </p:nvSpPr>
        <p:spPr>
          <a:xfrm>
            <a:off x="609600" y="148133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229804" algn="l">
              <a:spcBef>
                <a:spcPts val="300"/>
              </a:spcBef>
              <a:spcAft>
                <a:spcPts val="0"/>
              </a:spcAft>
              <a:buSzPts val="1224"/>
              <a:buChar char="🞂"/>
              <a:defRPr/>
            </a:lvl1pPr>
            <a:lvl2pPr marL="685983" lvl="1" indent="-257244" algn="l">
              <a:spcBef>
                <a:spcPts val="243"/>
              </a:spcBef>
              <a:spcAft>
                <a:spcPts val="0"/>
              </a:spcAft>
              <a:buSzPts val="1800"/>
              <a:buChar char="◦"/>
              <a:defRPr/>
            </a:lvl2pPr>
            <a:lvl3pPr marL="1028974" lvl="2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/>
            </a:lvl3pPr>
            <a:lvl4pPr marL="1371966" lvl="3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/>
            </a:lvl4pPr>
            <a:lvl5pPr marL="1714957" lvl="4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30" name="Google Shape;30;p13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  <p:sp>
        <p:nvSpPr>
          <p:cNvPr id="32" name="Google Shape;32;p1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6690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3181000" y="593367"/>
            <a:ext cx="58300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79713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>
            <a:spLocks noGrp="1"/>
          </p:cNvSpPr>
          <p:nvPr>
            <p:ph type="title" hasCustomPrompt="1"/>
          </p:nvPr>
        </p:nvSpPr>
        <p:spPr>
          <a:xfrm>
            <a:off x="2540000" y="2209800"/>
            <a:ext cx="7112000" cy="218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3333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1"/>
          </p:nvPr>
        </p:nvSpPr>
        <p:spPr>
          <a:xfrm>
            <a:off x="2540000" y="4406167"/>
            <a:ext cx="7112000" cy="6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5878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64647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title"/>
          </p:nvPr>
        </p:nvSpPr>
        <p:spPr>
          <a:xfrm>
            <a:off x="960000" y="643572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ubTitle" idx="1"/>
          </p:nvPr>
        </p:nvSpPr>
        <p:spPr>
          <a:xfrm>
            <a:off x="3354200" y="2069067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subTitle" idx="2"/>
          </p:nvPr>
        </p:nvSpPr>
        <p:spPr>
          <a:xfrm>
            <a:off x="8301233" y="2069067"/>
            <a:ext cx="156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ubTitle" idx="3"/>
          </p:nvPr>
        </p:nvSpPr>
        <p:spPr>
          <a:xfrm>
            <a:off x="8301233" y="2778665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ubTitle" idx="4"/>
          </p:nvPr>
        </p:nvSpPr>
        <p:spPr>
          <a:xfrm>
            <a:off x="3354200" y="2778665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ubTitle" idx="5"/>
          </p:nvPr>
        </p:nvSpPr>
        <p:spPr>
          <a:xfrm>
            <a:off x="3354200" y="4193867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ubTitle" idx="6"/>
          </p:nvPr>
        </p:nvSpPr>
        <p:spPr>
          <a:xfrm>
            <a:off x="8301233" y="4193867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7"/>
          </p:nvPr>
        </p:nvSpPr>
        <p:spPr>
          <a:xfrm>
            <a:off x="8301233" y="4903465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subTitle" idx="8"/>
          </p:nvPr>
        </p:nvSpPr>
        <p:spPr>
          <a:xfrm>
            <a:off x="3354200" y="4903465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9" hasCustomPrompt="1"/>
          </p:nvPr>
        </p:nvSpPr>
        <p:spPr>
          <a:xfrm>
            <a:off x="1506367" y="2239833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 idx="13" hasCustomPrompt="1"/>
          </p:nvPr>
        </p:nvSpPr>
        <p:spPr>
          <a:xfrm>
            <a:off x="6456100" y="2239917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 idx="14" hasCustomPrompt="1"/>
          </p:nvPr>
        </p:nvSpPr>
        <p:spPr>
          <a:xfrm>
            <a:off x="1506367" y="4335417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title" idx="15" hasCustomPrompt="1"/>
          </p:nvPr>
        </p:nvSpPr>
        <p:spPr>
          <a:xfrm>
            <a:off x="6456100" y="4335417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3517844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5735200" y="4268351"/>
            <a:ext cx="4951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5735200" y="1724451"/>
            <a:ext cx="4951600" cy="25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1pPr>
            <a:lvl2pPr lvl="1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88714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>
            <a:spLocks noGrp="1"/>
          </p:cNvSpPr>
          <p:nvPr>
            <p:ph type="title"/>
          </p:nvPr>
        </p:nvSpPr>
        <p:spPr>
          <a:xfrm>
            <a:off x="2616200" y="643572"/>
            <a:ext cx="6959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ubTitle" idx="1"/>
          </p:nvPr>
        </p:nvSpPr>
        <p:spPr>
          <a:xfrm>
            <a:off x="1305200" y="22232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subTitle" idx="2"/>
          </p:nvPr>
        </p:nvSpPr>
        <p:spPr>
          <a:xfrm>
            <a:off x="1305200" y="30107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ubTitle" idx="3"/>
          </p:nvPr>
        </p:nvSpPr>
        <p:spPr>
          <a:xfrm>
            <a:off x="8396400" y="22232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ubTitle" idx="4"/>
          </p:nvPr>
        </p:nvSpPr>
        <p:spPr>
          <a:xfrm>
            <a:off x="8396400" y="30107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ubTitle" idx="5"/>
          </p:nvPr>
        </p:nvSpPr>
        <p:spPr>
          <a:xfrm>
            <a:off x="4850799" y="22232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ubTitle" idx="6"/>
          </p:nvPr>
        </p:nvSpPr>
        <p:spPr>
          <a:xfrm>
            <a:off x="4850801" y="30107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ubTitle" idx="7"/>
          </p:nvPr>
        </p:nvSpPr>
        <p:spPr>
          <a:xfrm>
            <a:off x="1305200" y="41221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ubTitle" idx="8"/>
          </p:nvPr>
        </p:nvSpPr>
        <p:spPr>
          <a:xfrm>
            <a:off x="1305200" y="49096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ubTitle" idx="9"/>
          </p:nvPr>
        </p:nvSpPr>
        <p:spPr>
          <a:xfrm>
            <a:off x="8396400" y="41221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ubTitle" idx="13"/>
          </p:nvPr>
        </p:nvSpPr>
        <p:spPr>
          <a:xfrm>
            <a:off x="8396400" y="49096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ubTitle" idx="14"/>
          </p:nvPr>
        </p:nvSpPr>
        <p:spPr>
          <a:xfrm>
            <a:off x="4850799" y="41221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subTitle" idx="15"/>
          </p:nvPr>
        </p:nvSpPr>
        <p:spPr>
          <a:xfrm>
            <a:off x="4850801" y="49096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947230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960200" y="593367"/>
            <a:ext cx="102716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ubTitle" idx="1"/>
          </p:nvPr>
        </p:nvSpPr>
        <p:spPr>
          <a:xfrm>
            <a:off x="1328300" y="3446767"/>
            <a:ext cx="57004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subTitle" idx="2"/>
          </p:nvPr>
        </p:nvSpPr>
        <p:spPr>
          <a:xfrm>
            <a:off x="1328300" y="4047639"/>
            <a:ext cx="47780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428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960133" y="593367"/>
            <a:ext cx="102720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ubTitle" idx="1"/>
          </p:nvPr>
        </p:nvSpPr>
        <p:spPr>
          <a:xfrm>
            <a:off x="1328300" y="2837167"/>
            <a:ext cx="55520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ubTitle" idx="2"/>
          </p:nvPr>
        </p:nvSpPr>
        <p:spPr>
          <a:xfrm>
            <a:off x="1328300" y="3775800"/>
            <a:ext cx="45396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05447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1325500" y="593367"/>
            <a:ext cx="95412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ubTitle" idx="1"/>
          </p:nvPr>
        </p:nvSpPr>
        <p:spPr>
          <a:xfrm>
            <a:off x="1328300" y="3447655"/>
            <a:ext cx="55100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ubTitle" idx="2"/>
          </p:nvPr>
        </p:nvSpPr>
        <p:spPr>
          <a:xfrm>
            <a:off x="1328300" y="4048527"/>
            <a:ext cx="47780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title" idx="3"/>
          </p:nvPr>
        </p:nvSpPr>
        <p:spPr>
          <a:xfrm>
            <a:off x="2616200" y="1846736"/>
            <a:ext cx="6959600" cy="5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50789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title"/>
          </p:nvPr>
        </p:nvSpPr>
        <p:spPr>
          <a:xfrm>
            <a:off x="960200" y="593367"/>
            <a:ext cx="102716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subTitle" idx="1"/>
          </p:nvPr>
        </p:nvSpPr>
        <p:spPr>
          <a:xfrm>
            <a:off x="1328300" y="2829627"/>
            <a:ext cx="58316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title" idx="2"/>
          </p:nvPr>
        </p:nvSpPr>
        <p:spPr>
          <a:xfrm>
            <a:off x="1592033" y="1846733"/>
            <a:ext cx="9008000" cy="5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subTitle" idx="3"/>
          </p:nvPr>
        </p:nvSpPr>
        <p:spPr>
          <a:xfrm>
            <a:off x="1328300" y="3779813"/>
            <a:ext cx="4348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860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Encabezado de sección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sz="3601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5230285" y="2931712"/>
            <a:ext cx="6096000" cy="1454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171496" algn="l">
              <a:spcBef>
                <a:spcPts val="300"/>
              </a:spcBef>
              <a:spcAft>
                <a:spcPts val="0"/>
              </a:spcAft>
              <a:buSzPts val="1564"/>
              <a:buNone/>
              <a:defRPr sz="1725">
                <a:solidFill>
                  <a:schemeClr val="lt1"/>
                </a:solidFill>
              </a:defRPr>
            </a:lvl1pPr>
            <a:lvl2pPr marL="685983" lvl="1" indent="-171496" algn="l">
              <a:spcBef>
                <a:spcPts val="243"/>
              </a:spcBef>
              <a:spcAft>
                <a:spcPts val="0"/>
              </a:spcAft>
              <a:buSzPts val="1800"/>
              <a:buNone/>
              <a:defRPr sz="1350">
                <a:solidFill>
                  <a:schemeClr val="lt1"/>
                </a:solidFill>
              </a:defRPr>
            </a:lvl2pPr>
            <a:lvl3pPr marL="1028974" lvl="2" indent="-171496" algn="l">
              <a:spcBef>
                <a:spcPts val="263"/>
              </a:spcBef>
              <a:spcAft>
                <a:spcPts val="0"/>
              </a:spcAft>
              <a:buSzPts val="1600"/>
              <a:buNone/>
              <a:defRPr sz="1200">
                <a:solidFill>
                  <a:schemeClr val="lt1"/>
                </a:solidFill>
              </a:defRPr>
            </a:lvl3pPr>
            <a:lvl4pPr marL="1371966" lvl="3" indent="-171496" algn="l">
              <a:spcBef>
                <a:spcPts val="263"/>
              </a:spcBef>
              <a:spcAft>
                <a:spcPts val="0"/>
              </a:spcAft>
              <a:buSzPts val="1400"/>
              <a:buNone/>
              <a:defRPr sz="1050">
                <a:solidFill>
                  <a:schemeClr val="lt1"/>
                </a:solidFill>
              </a:defRPr>
            </a:lvl4pPr>
            <a:lvl5pPr marL="1714957" lvl="4" indent="-171496" algn="l">
              <a:spcBef>
                <a:spcPts val="263"/>
              </a:spcBef>
              <a:spcAft>
                <a:spcPts val="0"/>
              </a:spcAft>
              <a:buSzPts val="1400"/>
              <a:buNone/>
              <a:defRPr sz="1050">
                <a:solidFill>
                  <a:schemeClr val="lt1"/>
                </a:solidFill>
              </a:defRPr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37" name="Google Shape;37;p14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38" name="Google Shape;38;p14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  <p:sp>
        <p:nvSpPr>
          <p:cNvPr id="39" name="Google Shape;39;p14"/>
          <p:cNvSpPr/>
          <p:nvPr/>
        </p:nvSpPr>
        <p:spPr>
          <a:xfrm>
            <a:off x="4848908" y="3005472"/>
            <a:ext cx="24384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9D234E"/>
              </a:gs>
              <a:gs pos="72000">
                <a:srgbClr val="D15779"/>
              </a:gs>
              <a:gs pos="100000">
                <a:srgbClr val="D78197"/>
              </a:gs>
            </a:gsLst>
            <a:lin ang="16200000" scaled="0"/>
          </a:gradFill>
          <a:ln w="9525" cap="rnd" cmpd="sng">
            <a:solidFill>
              <a:srgbClr val="862C4B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68587" tIns="34284" rIns="68587" bIns="34284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0" name="Google Shape;40;p14"/>
          <p:cNvSpPr/>
          <p:nvPr/>
        </p:nvSpPr>
        <p:spPr>
          <a:xfrm>
            <a:off x="4600353" y="3005472"/>
            <a:ext cx="24384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9D234E"/>
              </a:gs>
              <a:gs pos="72000">
                <a:srgbClr val="D15779"/>
              </a:gs>
              <a:gs pos="100000">
                <a:srgbClr val="D78197"/>
              </a:gs>
            </a:gsLst>
            <a:lin ang="16200000" scaled="0"/>
          </a:gradFill>
          <a:ln w="9525" cap="rnd" cmpd="sng">
            <a:solidFill>
              <a:srgbClr val="862C4B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68587" tIns="34284" rIns="68587" bIns="34284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9807005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Title and text 5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>
            <a:spLocks noGrp="1"/>
          </p:cNvSpPr>
          <p:nvPr>
            <p:ph type="title"/>
          </p:nvPr>
        </p:nvSpPr>
        <p:spPr>
          <a:xfrm>
            <a:off x="1703567" y="593367"/>
            <a:ext cx="87848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subTitle" idx="1"/>
          </p:nvPr>
        </p:nvSpPr>
        <p:spPr>
          <a:xfrm>
            <a:off x="1328300" y="2500267"/>
            <a:ext cx="5732800" cy="12472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subTitle" idx="2"/>
          </p:nvPr>
        </p:nvSpPr>
        <p:spPr>
          <a:xfrm>
            <a:off x="1328300" y="3775800"/>
            <a:ext cx="56012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56047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>
            <a:spLocks noGrp="1"/>
          </p:cNvSpPr>
          <p:nvPr>
            <p:ph type="title"/>
          </p:nvPr>
        </p:nvSpPr>
        <p:spPr>
          <a:xfrm>
            <a:off x="2616200" y="643572"/>
            <a:ext cx="6959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1"/>
          <p:cNvSpPr txBox="1">
            <a:spLocks noGrp="1"/>
          </p:cNvSpPr>
          <p:nvPr>
            <p:ph type="subTitle" idx="1"/>
          </p:nvPr>
        </p:nvSpPr>
        <p:spPr>
          <a:xfrm>
            <a:off x="1828800" y="4152900"/>
            <a:ext cx="1989200" cy="5464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98" name="Google Shape;98;p21"/>
          <p:cNvSpPr txBox="1">
            <a:spLocks noGrp="1"/>
          </p:cNvSpPr>
          <p:nvPr>
            <p:ph type="subTitle" idx="2"/>
          </p:nvPr>
        </p:nvSpPr>
        <p:spPr>
          <a:xfrm>
            <a:off x="1828800" y="4621667"/>
            <a:ext cx="1989200" cy="1182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99" name="Google Shape;99;p21"/>
          <p:cNvSpPr txBox="1">
            <a:spLocks noGrp="1"/>
          </p:cNvSpPr>
          <p:nvPr>
            <p:ph type="subTitle" idx="3"/>
          </p:nvPr>
        </p:nvSpPr>
        <p:spPr>
          <a:xfrm>
            <a:off x="8513600" y="4152900"/>
            <a:ext cx="1989200" cy="5464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subTitle" idx="4"/>
          </p:nvPr>
        </p:nvSpPr>
        <p:spPr>
          <a:xfrm>
            <a:off x="8513600" y="4621667"/>
            <a:ext cx="1989200" cy="1182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subTitle" idx="5"/>
          </p:nvPr>
        </p:nvSpPr>
        <p:spPr>
          <a:xfrm>
            <a:off x="5171200" y="4152900"/>
            <a:ext cx="1989200" cy="5464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subTitle" idx="6"/>
          </p:nvPr>
        </p:nvSpPr>
        <p:spPr>
          <a:xfrm>
            <a:off x="5171201" y="4621667"/>
            <a:ext cx="1989200" cy="1182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33305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>
            <a:spLocks noGrp="1"/>
          </p:cNvSpPr>
          <p:nvPr>
            <p:ph type="title"/>
          </p:nvPr>
        </p:nvSpPr>
        <p:spPr>
          <a:xfrm>
            <a:off x="2616200" y="643572"/>
            <a:ext cx="6959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2"/>
          <p:cNvSpPr txBox="1">
            <a:spLocks noGrp="1"/>
          </p:cNvSpPr>
          <p:nvPr>
            <p:ph type="subTitle" idx="1"/>
          </p:nvPr>
        </p:nvSpPr>
        <p:spPr>
          <a:xfrm>
            <a:off x="1415800" y="21216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6" name="Google Shape;106;p22"/>
          <p:cNvSpPr txBox="1">
            <a:spLocks noGrp="1"/>
          </p:cNvSpPr>
          <p:nvPr>
            <p:ph type="subTitle" idx="2"/>
          </p:nvPr>
        </p:nvSpPr>
        <p:spPr>
          <a:xfrm>
            <a:off x="1415800" y="29091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107" name="Google Shape;107;p22"/>
          <p:cNvSpPr txBox="1">
            <a:spLocks noGrp="1"/>
          </p:cNvSpPr>
          <p:nvPr>
            <p:ph type="subTitle" idx="3"/>
          </p:nvPr>
        </p:nvSpPr>
        <p:spPr>
          <a:xfrm>
            <a:off x="8710199" y="21216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subTitle" idx="4"/>
          </p:nvPr>
        </p:nvSpPr>
        <p:spPr>
          <a:xfrm>
            <a:off x="8710201" y="29091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subTitle" idx="5"/>
          </p:nvPr>
        </p:nvSpPr>
        <p:spPr>
          <a:xfrm>
            <a:off x="1415800" y="40586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subTitle" idx="6"/>
          </p:nvPr>
        </p:nvSpPr>
        <p:spPr>
          <a:xfrm>
            <a:off x="1415800" y="48461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subTitle" idx="7"/>
          </p:nvPr>
        </p:nvSpPr>
        <p:spPr>
          <a:xfrm>
            <a:off x="8710199" y="40586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b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ubTitle" idx="8"/>
          </p:nvPr>
        </p:nvSpPr>
        <p:spPr>
          <a:xfrm>
            <a:off x="8710201" y="48461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92949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2616200" y="643572"/>
            <a:ext cx="6959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title" idx="2"/>
          </p:nvPr>
        </p:nvSpPr>
        <p:spPr>
          <a:xfrm>
            <a:off x="2616200" y="1846736"/>
            <a:ext cx="6959600" cy="5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67155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4"/>
          <p:cNvSpPr txBox="1">
            <a:spLocks noGrp="1"/>
          </p:cNvSpPr>
          <p:nvPr>
            <p:ph type="title" hasCustomPrompt="1"/>
          </p:nvPr>
        </p:nvSpPr>
        <p:spPr>
          <a:xfrm>
            <a:off x="3503400" y="1216151"/>
            <a:ext cx="5185200" cy="88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18" name="Google Shape;118;p24"/>
          <p:cNvSpPr txBox="1">
            <a:spLocks noGrp="1"/>
          </p:cNvSpPr>
          <p:nvPr>
            <p:ph type="subTitle" idx="1"/>
          </p:nvPr>
        </p:nvSpPr>
        <p:spPr>
          <a:xfrm>
            <a:off x="3503400" y="2088951"/>
            <a:ext cx="5185200" cy="5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4"/>
          <p:cNvSpPr txBox="1">
            <a:spLocks noGrp="1"/>
          </p:cNvSpPr>
          <p:nvPr>
            <p:ph type="title" idx="2" hasCustomPrompt="1"/>
          </p:nvPr>
        </p:nvSpPr>
        <p:spPr>
          <a:xfrm>
            <a:off x="3503400" y="2790951"/>
            <a:ext cx="5185200" cy="88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20" name="Google Shape;120;p24"/>
          <p:cNvSpPr txBox="1">
            <a:spLocks noGrp="1"/>
          </p:cNvSpPr>
          <p:nvPr>
            <p:ph type="subTitle" idx="3"/>
          </p:nvPr>
        </p:nvSpPr>
        <p:spPr>
          <a:xfrm>
            <a:off x="3503400" y="3527884"/>
            <a:ext cx="5185200" cy="5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title" idx="4" hasCustomPrompt="1"/>
          </p:nvPr>
        </p:nvSpPr>
        <p:spPr>
          <a:xfrm>
            <a:off x="3503400" y="4370617"/>
            <a:ext cx="5185200" cy="88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22" name="Google Shape;122;p24"/>
          <p:cNvSpPr txBox="1">
            <a:spLocks noGrp="1"/>
          </p:cNvSpPr>
          <p:nvPr>
            <p:ph type="subTitle" idx="5"/>
          </p:nvPr>
        </p:nvSpPr>
        <p:spPr>
          <a:xfrm>
            <a:off x="3503400" y="5102783"/>
            <a:ext cx="5185200" cy="5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90007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">
  <p:cSld name="Title and text 6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>
            <a:spLocks noGrp="1"/>
          </p:cNvSpPr>
          <p:nvPr>
            <p:ph type="title"/>
          </p:nvPr>
        </p:nvSpPr>
        <p:spPr>
          <a:xfrm>
            <a:off x="1328300" y="1939733"/>
            <a:ext cx="29192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5"/>
          <p:cNvSpPr txBox="1">
            <a:spLocks noGrp="1"/>
          </p:cNvSpPr>
          <p:nvPr>
            <p:ph type="subTitle" idx="1"/>
          </p:nvPr>
        </p:nvSpPr>
        <p:spPr>
          <a:xfrm>
            <a:off x="1328300" y="3537067"/>
            <a:ext cx="3317600" cy="1381200"/>
          </a:xfrm>
          <a:prstGeom prst="rect">
            <a:avLst/>
          </a:prstGeom>
        </p:spPr>
        <p:txBody>
          <a:bodyPr spcFirstLastPara="1" wrap="square" lIns="9000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45812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7">
  <p:cSld name="Title and text 7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6"/>
          <p:cNvSpPr txBox="1">
            <a:spLocks noGrp="1"/>
          </p:cNvSpPr>
          <p:nvPr>
            <p:ph type="title"/>
          </p:nvPr>
        </p:nvSpPr>
        <p:spPr>
          <a:xfrm flipH="1">
            <a:off x="7944500" y="1939733"/>
            <a:ext cx="2919200" cy="1514800"/>
          </a:xfrm>
          <a:prstGeom prst="rect">
            <a:avLst/>
          </a:prstGeom>
        </p:spPr>
        <p:txBody>
          <a:bodyPr spcFirstLastPara="1" wrap="square" lIns="91425" tIns="91425" rIns="90000" bIns="91425" anchor="ctr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6"/>
          <p:cNvSpPr txBox="1">
            <a:spLocks noGrp="1"/>
          </p:cNvSpPr>
          <p:nvPr>
            <p:ph type="subTitle" idx="1"/>
          </p:nvPr>
        </p:nvSpPr>
        <p:spPr>
          <a:xfrm flipH="1">
            <a:off x="7546100" y="3537067"/>
            <a:ext cx="3317600" cy="1381200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65024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7"/>
          <p:cNvSpPr txBox="1">
            <a:spLocks noGrp="1"/>
          </p:cNvSpPr>
          <p:nvPr>
            <p:ph type="subTitle" idx="1"/>
          </p:nvPr>
        </p:nvSpPr>
        <p:spPr>
          <a:xfrm>
            <a:off x="4171400" y="2783173"/>
            <a:ext cx="3849200" cy="1370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7"/>
          <p:cNvSpPr txBox="1">
            <a:spLocks noGrp="1"/>
          </p:cNvSpPr>
          <p:nvPr>
            <p:ph type="title"/>
          </p:nvPr>
        </p:nvSpPr>
        <p:spPr>
          <a:xfrm>
            <a:off x="4000200" y="673500"/>
            <a:ext cx="4191600" cy="17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132" name="Google Shape;132;p27"/>
          <p:cNvSpPr txBox="1">
            <a:spLocks noGrp="1"/>
          </p:cNvSpPr>
          <p:nvPr>
            <p:ph type="subTitle" idx="2"/>
          </p:nvPr>
        </p:nvSpPr>
        <p:spPr>
          <a:xfrm>
            <a:off x="4096000" y="5301984"/>
            <a:ext cx="4000000" cy="482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7"/>
          <p:cNvSpPr txBox="1"/>
          <p:nvPr/>
        </p:nvSpPr>
        <p:spPr>
          <a:xfrm>
            <a:off x="3581667" y="4624981"/>
            <a:ext cx="5028800" cy="8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Tx/>
                <a:latin typeface="Patrick Hand"/>
                <a:ea typeface="Patrick Hand"/>
                <a:cs typeface="Patrick Hand"/>
                <a:sym typeface="Patrick Hand"/>
              </a:rPr>
              <a:t>CREDITS: This presentation template was created by </a:t>
            </a: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Tx/>
                <a:latin typeface="Patrick Hand"/>
                <a:ea typeface="Patrick Hand"/>
                <a:cs typeface="Patrick Hand"/>
                <a:sym typeface="Patrick Hand"/>
              </a:rPr>
              <a:t>, including icons by </a:t>
            </a: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Tx/>
                <a:latin typeface="Patrick Hand"/>
                <a:ea typeface="Patrick Hand"/>
                <a:cs typeface="Patrick Hand"/>
                <a:sym typeface="Patrick Hand"/>
              </a:rPr>
              <a:t>, infographics &amp; images by </a:t>
            </a: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485058"/>
              </a:solidFill>
              <a:effectLst/>
              <a:uLnTx/>
              <a:uFillTx/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  <p:extLst>
      <p:ext uri="{BB962C8B-B14F-4D97-AF65-F5344CB8AC3E}">
        <p14:creationId xmlns:p14="http://schemas.microsoft.com/office/powerpoint/2010/main" val="514649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8"/>
          <p:cNvSpPr txBox="1">
            <a:spLocks noGrp="1"/>
          </p:cNvSpPr>
          <p:nvPr>
            <p:ph type="title"/>
          </p:nvPr>
        </p:nvSpPr>
        <p:spPr>
          <a:xfrm>
            <a:off x="1335800" y="643567"/>
            <a:ext cx="952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05460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9"/>
          <p:cNvSpPr txBox="1">
            <a:spLocks noGrp="1"/>
          </p:cNvSpPr>
          <p:nvPr>
            <p:ph type="subTitle" idx="1"/>
          </p:nvPr>
        </p:nvSpPr>
        <p:spPr>
          <a:xfrm>
            <a:off x="1328300" y="1907800"/>
            <a:ext cx="4539200" cy="38056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9"/>
          <p:cNvSpPr txBox="1">
            <a:spLocks noGrp="1"/>
          </p:cNvSpPr>
          <p:nvPr>
            <p:ph type="title"/>
          </p:nvPr>
        </p:nvSpPr>
        <p:spPr>
          <a:xfrm>
            <a:off x="960000" y="643572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9"/>
          <p:cNvSpPr txBox="1">
            <a:spLocks noGrp="1"/>
          </p:cNvSpPr>
          <p:nvPr>
            <p:ph type="subTitle" idx="2"/>
          </p:nvPr>
        </p:nvSpPr>
        <p:spPr>
          <a:xfrm>
            <a:off x="6307100" y="1907800"/>
            <a:ext cx="4539200" cy="38056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579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Dos objeto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609600" y="148133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262198" algn="l">
              <a:spcBef>
                <a:spcPts val="300"/>
              </a:spcBef>
              <a:spcAft>
                <a:spcPts val="0"/>
              </a:spcAft>
              <a:buSzPts val="1904"/>
              <a:buChar char="🞂"/>
              <a:defRPr sz="2101"/>
            </a:lvl1pPr>
            <a:lvl2pPr marL="685983" lvl="1" indent="-285826" algn="l">
              <a:spcBef>
                <a:spcPts val="243"/>
              </a:spcBef>
              <a:spcAft>
                <a:spcPts val="0"/>
              </a:spcAft>
              <a:buSzPts val="2400"/>
              <a:buChar char="◦"/>
              <a:defRPr sz="1800"/>
            </a:lvl2pPr>
            <a:lvl3pPr marL="1028974" lvl="2" indent="-266771" algn="l">
              <a:spcBef>
                <a:spcPts val="263"/>
              </a:spcBef>
              <a:spcAft>
                <a:spcPts val="0"/>
              </a:spcAft>
              <a:buSzPts val="2000"/>
              <a:buChar char="●"/>
              <a:defRPr sz="1500"/>
            </a:lvl3pPr>
            <a:lvl4pPr marL="1371966" lvl="3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 sz="1350"/>
            </a:lvl4pPr>
            <a:lvl5pPr marL="1714957" lvl="4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 sz="1350"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6197600" y="148133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262198" algn="l">
              <a:spcBef>
                <a:spcPts val="300"/>
              </a:spcBef>
              <a:spcAft>
                <a:spcPts val="0"/>
              </a:spcAft>
              <a:buSzPts val="1904"/>
              <a:buChar char="🞂"/>
              <a:defRPr sz="2101"/>
            </a:lvl1pPr>
            <a:lvl2pPr marL="685983" lvl="1" indent="-285826" algn="l">
              <a:spcBef>
                <a:spcPts val="243"/>
              </a:spcBef>
              <a:spcAft>
                <a:spcPts val="0"/>
              </a:spcAft>
              <a:buSzPts val="2400"/>
              <a:buChar char="◦"/>
              <a:defRPr sz="1800"/>
            </a:lvl2pPr>
            <a:lvl3pPr marL="1028974" lvl="2" indent="-266771" algn="l">
              <a:spcBef>
                <a:spcPts val="263"/>
              </a:spcBef>
              <a:spcAft>
                <a:spcPts val="0"/>
              </a:spcAft>
              <a:buSzPts val="2000"/>
              <a:buChar char="●"/>
              <a:defRPr sz="1500"/>
            </a:lvl3pPr>
            <a:lvl4pPr marL="1371966" lvl="3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 sz="1350"/>
            </a:lvl4pPr>
            <a:lvl5pPr marL="1714957" lvl="4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 sz="1350"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45" name="Google Shape;45;p15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46" name="Google Shape;46;p15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  <p:sp>
        <p:nvSpPr>
          <p:cNvPr id="47" name="Google Shape;47;p1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2247125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92869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92009" y="-134838"/>
            <a:ext cx="3066089" cy="1346305"/>
          </a:xfrm>
          <a:custGeom>
            <a:avLst/>
            <a:gdLst/>
            <a:ahLst/>
            <a:cxnLst/>
            <a:rect l="l" t="t" r="r" b="b"/>
            <a:pathLst>
              <a:path w="14457" h="6348" extrusionOk="0">
                <a:moveTo>
                  <a:pt x="0" y="1"/>
                </a:moveTo>
                <a:lnTo>
                  <a:pt x="0" y="6160"/>
                </a:lnTo>
                <a:cubicBezTo>
                  <a:pt x="307" y="6283"/>
                  <a:pt x="641" y="6348"/>
                  <a:pt x="972" y="6348"/>
                </a:cubicBezTo>
                <a:cubicBezTo>
                  <a:pt x="1431" y="6348"/>
                  <a:pt x="1886" y="6223"/>
                  <a:pt x="2259" y="5957"/>
                </a:cubicBezTo>
                <a:cubicBezTo>
                  <a:pt x="2971" y="5450"/>
                  <a:pt x="3272" y="4560"/>
                  <a:pt x="3620" y="3758"/>
                </a:cubicBezTo>
                <a:cubicBezTo>
                  <a:pt x="3967" y="2955"/>
                  <a:pt x="4504" y="2110"/>
                  <a:pt x="5362" y="1938"/>
                </a:cubicBezTo>
                <a:cubicBezTo>
                  <a:pt x="5472" y="1916"/>
                  <a:pt x="5582" y="1906"/>
                  <a:pt x="5692" y="1906"/>
                </a:cubicBezTo>
                <a:cubicBezTo>
                  <a:pt x="6160" y="1906"/>
                  <a:pt x="6628" y="2081"/>
                  <a:pt x="7080" y="2232"/>
                </a:cubicBezTo>
                <a:cubicBezTo>
                  <a:pt x="7585" y="2401"/>
                  <a:pt x="8141" y="2535"/>
                  <a:pt x="8672" y="2535"/>
                </a:cubicBezTo>
                <a:cubicBezTo>
                  <a:pt x="9138" y="2535"/>
                  <a:pt x="9586" y="2431"/>
                  <a:pt x="9965" y="2156"/>
                </a:cubicBezTo>
                <a:cubicBezTo>
                  <a:pt x="10504" y="1765"/>
                  <a:pt x="10846" y="1060"/>
                  <a:pt x="11419" y="789"/>
                </a:cubicBezTo>
                <a:lnTo>
                  <a:pt x="11420" y="789"/>
                </a:lnTo>
                <a:cubicBezTo>
                  <a:pt x="11436" y="781"/>
                  <a:pt x="11452" y="774"/>
                  <a:pt x="11469" y="767"/>
                </a:cubicBezTo>
                <a:cubicBezTo>
                  <a:pt x="11544" y="736"/>
                  <a:pt x="11623" y="712"/>
                  <a:pt x="11706" y="696"/>
                </a:cubicBezTo>
                <a:cubicBezTo>
                  <a:pt x="11777" y="683"/>
                  <a:pt x="11848" y="678"/>
                  <a:pt x="11919" y="678"/>
                </a:cubicBezTo>
                <a:cubicBezTo>
                  <a:pt x="12271" y="678"/>
                  <a:pt x="12623" y="809"/>
                  <a:pt x="12978" y="824"/>
                </a:cubicBezTo>
                <a:cubicBezTo>
                  <a:pt x="12999" y="824"/>
                  <a:pt x="13020" y="825"/>
                  <a:pt x="13041" y="825"/>
                </a:cubicBezTo>
                <a:cubicBezTo>
                  <a:pt x="13511" y="825"/>
                  <a:pt x="13977" y="611"/>
                  <a:pt x="14281" y="253"/>
                </a:cubicBezTo>
                <a:cubicBezTo>
                  <a:pt x="14348" y="175"/>
                  <a:pt x="14407" y="90"/>
                  <a:pt x="14457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-415467" y="4196092"/>
            <a:ext cx="5551069" cy="3024520"/>
          </a:xfrm>
          <a:custGeom>
            <a:avLst/>
            <a:gdLst/>
            <a:ahLst/>
            <a:cxnLst/>
            <a:rect l="l" t="t" r="r" b="b"/>
            <a:pathLst>
              <a:path w="26174" h="14261" extrusionOk="0">
                <a:moveTo>
                  <a:pt x="4863" y="0"/>
                </a:moveTo>
                <a:cubicBezTo>
                  <a:pt x="4600" y="0"/>
                  <a:pt x="4337" y="25"/>
                  <a:pt x="4079" y="86"/>
                </a:cubicBezTo>
                <a:cubicBezTo>
                  <a:pt x="3577" y="206"/>
                  <a:pt x="3127" y="469"/>
                  <a:pt x="2736" y="803"/>
                </a:cubicBezTo>
                <a:cubicBezTo>
                  <a:pt x="1930" y="1492"/>
                  <a:pt x="1836" y="3135"/>
                  <a:pt x="799" y="3280"/>
                </a:cubicBezTo>
                <a:cubicBezTo>
                  <a:pt x="128" y="3374"/>
                  <a:pt x="0" y="4462"/>
                  <a:pt x="66" y="4462"/>
                </a:cubicBezTo>
                <a:cubicBezTo>
                  <a:pt x="68" y="4462"/>
                  <a:pt x="70" y="4461"/>
                  <a:pt x="72" y="4459"/>
                </a:cubicBezTo>
                <a:lnTo>
                  <a:pt x="72" y="4459"/>
                </a:lnTo>
                <a:cubicBezTo>
                  <a:pt x="67" y="5698"/>
                  <a:pt x="63" y="6939"/>
                  <a:pt x="59" y="8179"/>
                </a:cubicBezTo>
                <a:cubicBezTo>
                  <a:pt x="56" y="8831"/>
                  <a:pt x="53" y="9483"/>
                  <a:pt x="51" y="10135"/>
                </a:cubicBezTo>
                <a:cubicBezTo>
                  <a:pt x="50" y="10457"/>
                  <a:pt x="49" y="10777"/>
                  <a:pt x="48" y="11099"/>
                </a:cubicBezTo>
                <a:cubicBezTo>
                  <a:pt x="47" y="11393"/>
                  <a:pt x="48" y="11687"/>
                  <a:pt x="100" y="11976"/>
                </a:cubicBezTo>
                <a:cubicBezTo>
                  <a:pt x="186" y="12456"/>
                  <a:pt x="458" y="12928"/>
                  <a:pt x="933" y="13108"/>
                </a:cubicBezTo>
                <a:cubicBezTo>
                  <a:pt x="1033" y="13146"/>
                  <a:pt x="1145" y="13169"/>
                  <a:pt x="1252" y="13169"/>
                </a:cubicBezTo>
                <a:cubicBezTo>
                  <a:pt x="1254" y="13169"/>
                  <a:pt x="1257" y="13169"/>
                  <a:pt x="1259" y="13169"/>
                </a:cubicBezTo>
                <a:cubicBezTo>
                  <a:pt x="1388" y="13167"/>
                  <a:pt x="1479" y="13054"/>
                  <a:pt x="1583" y="12989"/>
                </a:cubicBezTo>
                <a:cubicBezTo>
                  <a:pt x="1788" y="12861"/>
                  <a:pt x="2013" y="12777"/>
                  <a:pt x="2247" y="12724"/>
                </a:cubicBezTo>
                <a:cubicBezTo>
                  <a:pt x="2483" y="12671"/>
                  <a:pt x="2724" y="12651"/>
                  <a:pt x="2966" y="12651"/>
                </a:cubicBezTo>
                <a:cubicBezTo>
                  <a:pt x="3233" y="12651"/>
                  <a:pt x="3501" y="12676"/>
                  <a:pt x="3763" y="12707"/>
                </a:cubicBezTo>
                <a:cubicBezTo>
                  <a:pt x="4310" y="12772"/>
                  <a:pt x="4853" y="12875"/>
                  <a:pt x="5400" y="12938"/>
                </a:cubicBezTo>
                <a:cubicBezTo>
                  <a:pt x="6669" y="13085"/>
                  <a:pt x="7946" y="13111"/>
                  <a:pt x="9219" y="13205"/>
                </a:cubicBezTo>
                <a:cubicBezTo>
                  <a:pt x="9860" y="13253"/>
                  <a:pt x="10500" y="13317"/>
                  <a:pt x="11134" y="13424"/>
                </a:cubicBezTo>
                <a:cubicBezTo>
                  <a:pt x="11749" y="13526"/>
                  <a:pt x="12358" y="13663"/>
                  <a:pt x="12967" y="13796"/>
                </a:cubicBezTo>
                <a:cubicBezTo>
                  <a:pt x="14136" y="14051"/>
                  <a:pt x="15300" y="14261"/>
                  <a:pt x="16498" y="14261"/>
                </a:cubicBezTo>
                <a:cubicBezTo>
                  <a:pt x="16552" y="14261"/>
                  <a:pt x="16606" y="14260"/>
                  <a:pt x="16660" y="14259"/>
                </a:cubicBezTo>
                <a:cubicBezTo>
                  <a:pt x="17953" y="14238"/>
                  <a:pt x="19236" y="14050"/>
                  <a:pt x="20525" y="13980"/>
                </a:cubicBezTo>
                <a:cubicBezTo>
                  <a:pt x="21615" y="13919"/>
                  <a:pt x="22718" y="13973"/>
                  <a:pt x="23796" y="13769"/>
                </a:cubicBezTo>
                <a:cubicBezTo>
                  <a:pt x="24313" y="13670"/>
                  <a:pt x="24820" y="13506"/>
                  <a:pt x="25277" y="13242"/>
                </a:cubicBezTo>
                <a:cubicBezTo>
                  <a:pt x="25711" y="12992"/>
                  <a:pt x="26148" y="12628"/>
                  <a:pt x="26165" y="12087"/>
                </a:cubicBezTo>
                <a:cubicBezTo>
                  <a:pt x="26174" y="11806"/>
                  <a:pt x="26071" y="11536"/>
                  <a:pt x="25960" y="11284"/>
                </a:cubicBezTo>
                <a:cubicBezTo>
                  <a:pt x="25831" y="10995"/>
                  <a:pt x="25692" y="10711"/>
                  <a:pt x="25556" y="10424"/>
                </a:cubicBezTo>
                <a:cubicBezTo>
                  <a:pt x="25280" y="9836"/>
                  <a:pt x="25017" y="9241"/>
                  <a:pt x="24726" y="8660"/>
                </a:cubicBezTo>
                <a:cubicBezTo>
                  <a:pt x="24617" y="8443"/>
                  <a:pt x="24475" y="8244"/>
                  <a:pt x="24244" y="8148"/>
                </a:cubicBezTo>
                <a:cubicBezTo>
                  <a:pt x="23992" y="8043"/>
                  <a:pt x="23700" y="8056"/>
                  <a:pt x="23431" y="8053"/>
                </a:cubicBezTo>
                <a:cubicBezTo>
                  <a:pt x="23345" y="8052"/>
                  <a:pt x="23259" y="8052"/>
                  <a:pt x="23173" y="8052"/>
                </a:cubicBezTo>
                <a:cubicBezTo>
                  <a:pt x="22618" y="8052"/>
                  <a:pt x="22062" y="8075"/>
                  <a:pt x="21508" y="8122"/>
                </a:cubicBezTo>
                <a:cubicBezTo>
                  <a:pt x="20999" y="8165"/>
                  <a:pt x="20489" y="8243"/>
                  <a:pt x="19978" y="8243"/>
                </a:cubicBezTo>
                <a:cubicBezTo>
                  <a:pt x="19867" y="8243"/>
                  <a:pt x="19756" y="8239"/>
                  <a:pt x="19645" y="8231"/>
                </a:cubicBezTo>
                <a:cubicBezTo>
                  <a:pt x="19110" y="8189"/>
                  <a:pt x="18609" y="8002"/>
                  <a:pt x="18163" y="7708"/>
                </a:cubicBezTo>
                <a:cubicBezTo>
                  <a:pt x="17269" y="7121"/>
                  <a:pt x="16691" y="6224"/>
                  <a:pt x="16067" y="5381"/>
                </a:cubicBezTo>
                <a:cubicBezTo>
                  <a:pt x="15751" y="4955"/>
                  <a:pt x="15397" y="4546"/>
                  <a:pt x="14929" y="4285"/>
                </a:cubicBezTo>
                <a:cubicBezTo>
                  <a:pt x="14463" y="4025"/>
                  <a:pt x="13935" y="3920"/>
                  <a:pt x="13408" y="3879"/>
                </a:cubicBezTo>
                <a:cubicBezTo>
                  <a:pt x="13154" y="3860"/>
                  <a:pt x="12899" y="3855"/>
                  <a:pt x="12643" y="3855"/>
                </a:cubicBezTo>
                <a:cubicBezTo>
                  <a:pt x="12450" y="3855"/>
                  <a:pt x="12257" y="3858"/>
                  <a:pt x="12064" y="3858"/>
                </a:cubicBezTo>
                <a:cubicBezTo>
                  <a:pt x="11487" y="3858"/>
                  <a:pt x="10912" y="3836"/>
                  <a:pt x="10354" y="3664"/>
                </a:cubicBezTo>
                <a:cubicBezTo>
                  <a:pt x="9893" y="3522"/>
                  <a:pt x="9465" y="3265"/>
                  <a:pt x="9185" y="2863"/>
                </a:cubicBezTo>
                <a:cubicBezTo>
                  <a:pt x="8887" y="2436"/>
                  <a:pt x="8747" y="1924"/>
                  <a:pt x="8473" y="1483"/>
                </a:cubicBezTo>
                <a:cubicBezTo>
                  <a:pt x="7915" y="585"/>
                  <a:pt x="6844" y="273"/>
                  <a:pt x="5861" y="99"/>
                </a:cubicBezTo>
                <a:cubicBezTo>
                  <a:pt x="5533" y="41"/>
                  <a:pt x="5197" y="0"/>
                  <a:pt x="4863" y="0"/>
                </a:cubicBezTo>
                <a:close/>
              </a:path>
            </a:pathLst>
          </a:custGeom>
          <a:solidFill>
            <a:schemeClr val="dk2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9848955" y="4325035"/>
            <a:ext cx="2758568" cy="2766627"/>
          </a:xfrm>
          <a:custGeom>
            <a:avLst/>
            <a:gdLst/>
            <a:ahLst/>
            <a:cxnLst/>
            <a:rect l="l" t="t" r="r" b="b"/>
            <a:pathLst>
              <a:path w="13007" h="13045" extrusionOk="0">
                <a:moveTo>
                  <a:pt x="11086" y="1"/>
                </a:moveTo>
                <a:cubicBezTo>
                  <a:pt x="10136" y="1"/>
                  <a:pt x="9220" y="578"/>
                  <a:pt x="8514" y="1160"/>
                </a:cubicBezTo>
                <a:cubicBezTo>
                  <a:pt x="7734" y="1801"/>
                  <a:pt x="7147" y="2603"/>
                  <a:pt x="6690" y="3499"/>
                </a:cubicBezTo>
                <a:cubicBezTo>
                  <a:pt x="6269" y="4325"/>
                  <a:pt x="5846" y="5241"/>
                  <a:pt x="4914" y="5581"/>
                </a:cubicBezTo>
                <a:cubicBezTo>
                  <a:pt x="3974" y="5923"/>
                  <a:pt x="2923" y="5759"/>
                  <a:pt x="2005" y="6187"/>
                </a:cubicBezTo>
                <a:cubicBezTo>
                  <a:pt x="1188" y="6570"/>
                  <a:pt x="602" y="7349"/>
                  <a:pt x="329" y="8196"/>
                </a:cubicBezTo>
                <a:cubicBezTo>
                  <a:pt x="1" y="9208"/>
                  <a:pt x="140" y="10320"/>
                  <a:pt x="509" y="11301"/>
                </a:cubicBezTo>
                <a:cubicBezTo>
                  <a:pt x="597" y="11534"/>
                  <a:pt x="989" y="11993"/>
                  <a:pt x="1051" y="11993"/>
                </a:cubicBezTo>
                <a:cubicBezTo>
                  <a:pt x="1057" y="11993"/>
                  <a:pt x="1060" y="11988"/>
                  <a:pt x="1059" y="11977"/>
                </a:cubicBezTo>
                <a:lnTo>
                  <a:pt x="1059" y="11977"/>
                </a:lnTo>
                <a:cubicBezTo>
                  <a:pt x="1717" y="12454"/>
                  <a:pt x="2513" y="12576"/>
                  <a:pt x="3318" y="12576"/>
                </a:cubicBezTo>
                <a:cubicBezTo>
                  <a:pt x="3796" y="12576"/>
                  <a:pt x="4277" y="12533"/>
                  <a:pt x="4735" y="12495"/>
                </a:cubicBezTo>
                <a:cubicBezTo>
                  <a:pt x="5450" y="12436"/>
                  <a:pt x="6168" y="12406"/>
                  <a:pt x="6885" y="12406"/>
                </a:cubicBezTo>
                <a:cubicBezTo>
                  <a:pt x="7827" y="12406"/>
                  <a:pt x="8769" y="12458"/>
                  <a:pt x="9706" y="12564"/>
                </a:cubicBezTo>
                <a:cubicBezTo>
                  <a:pt x="10641" y="12670"/>
                  <a:pt x="11568" y="12831"/>
                  <a:pt x="12485" y="13041"/>
                </a:cubicBezTo>
                <a:cubicBezTo>
                  <a:pt x="12495" y="13043"/>
                  <a:pt x="12505" y="13045"/>
                  <a:pt x="12515" y="13045"/>
                </a:cubicBezTo>
                <a:cubicBezTo>
                  <a:pt x="12578" y="13045"/>
                  <a:pt x="12630" y="12997"/>
                  <a:pt x="12632" y="12929"/>
                </a:cubicBezTo>
                <a:lnTo>
                  <a:pt x="12879" y="5509"/>
                </a:lnTo>
                <a:cubicBezTo>
                  <a:pt x="12900" y="4891"/>
                  <a:pt x="12920" y="4272"/>
                  <a:pt x="12940" y="3654"/>
                </a:cubicBezTo>
                <a:cubicBezTo>
                  <a:pt x="12960" y="3073"/>
                  <a:pt x="13006" y="2485"/>
                  <a:pt x="12985" y="1903"/>
                </a:cubicBezTo>
                <a:cubicBezTo>
                  <a:pt x="12967" y="1412"/>
                  <a:pt x="12856" y="914"/>
                  <a:pt x="12502" y="551"/>
                </a:cubicBezTo>
                <a:cubicBezTo>
                  <a:pt x="12188" y="228"/>
                  <a:pt x="11746" y="54"/>
                  <a:pt x="11303" y="11"/>
                </a:cubicBezTo>
                <a:cubicBezTo>
                  <a:pt x="11230" y="4"/>
                  <a:pt x="11158" y="1"/>
                  <a:pt x="11086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7261499" y="-461966"/>
            <a:ext cx="5169956" cy="1826673"/>
          </a:xfrm>
          <a:custGeom>
            <a:avLst/>
            <a:gdLst/>
            <a:ahLst/>
            <a:cxnLst/>
            <a:rect l="l" t="t" r="r" b="b"/>
            <a:pathLst>
              <a:path w="24377" h="8613" extrusionOk="0">
                <a:moveTo>
                  <a:pt x="22626" y="1"/>
                </a:moveTo>
                <a:cubicBezTo>
                  <a:pt x="22431" y="1"/>
                  <a:pt x="22241" y="55"/>
                  <a:pt x="22058" y="101"/>
                </a:cubicBezTo>
                <a:cubicBezTo>
                  <a:pt x="21511" y="238"/>
                  <a:pt x="20953" y="349"/>
                  <a:pt x="20391" y="439"/>
                </a:cubicBezTo>
                <a:cubicBezTo>
                  <a:pt x="18472" y="743"/>
                  <a:pt x="16508" y="793"/>
                  <a:pt x="14552" y="793"/>
                </a:cubicBezTo>
                <a:cubicBezTo>
                  <a:pt x="14183" y="793"/>
                  <a:pt x="13813" y="791"/>
                  <a:pt x="13445" y="789"/>
                </a:cubicBezTo>
                <a:cubicBezTo>
                  <a:pt x="11020" y="775"/>
                  <a:pt x="8592" y="763"/>
                  <a:pt x="6170" y="648"/>
                </a:cubicBezTo>
                <a:cubicBezTo>
                  <a:pt x="4959" y="590"/>
                  <a:pt x="3748" y="506"/>
                  <a:pt x="2545" y="383"/>
                </a:cubicBezTo>
                <a:cubicBezTo>
                  <a:pt x="2238" y="351"/>
                  <a:pt x="1932" y="316"/>
                  <a:pt x="1627" y="279"/>
                </a:cubicBezTo>
                <a:cubicBezTo>
                  <a:pt x="1398" y="252"/>
                  <a:pt x="1163" y="215"/>
                  <a:pt x="930" y="215"/>
                </a:cubicBezTo>
                <a:cubicBezTo>
                  <a:pt x="895" y="215"/>
                  <a:pt x="861" y="215"/>
                  <a:pt x="827" y="217"/>
                </a:cubicBezTo>
                <a:cubicBezTo>
                  <a:pt x="405" y="240"/>
                  <a:pt x="13" y="441"/>
                  <a:pt x="5" y="792"/>
                </a:cubicBezTo>
                <a:cubicBezTo>
                  <a:pt x="1" y="936"/>
                  <a:pt x="84" y="1057"/>
                  <a:pt x="235" y="1138"/>
                </a:cubicBezTo>
                <a:cubicBezTo>
                  <a:pt x="259" y="1152"/>
                  <a:pt x="283" y="1157"/>
                  <a:pt x="305" y="1157"/>
                </a:cubicBezTo>
                <a:cubicBezTo>
                  <a:pt x="307" y="1157"/>
                  <a:pt x="309" y="1157"/>
                  <a:pt x="311" y="1157"/>
                </a:cubicBezTo>
                <a:lnTo>
                  <a:pt x="311" y="1157"/>
                </a:lnTo>
                <a:cubicBezTo>
                  <a:pt x="180" y="1807"/>
                  <a:pt x="426" y="2480"/>
                  <a:pt x="944" y="3003"/>
                </a:cubicBezTo>
                <a:cubicBezTo>
                  <a:pt x="1219" y="3281"/>
                  <a:pt x="1569" y="3518"/>
                  <a:pt x="1974" y="3679"/>
                </a:cubicBezTo>
                <a:cubicBezTo>
                  <a:pt x="2424" y="3858"/>
                  <a:pt x="2928" y="3933"/>
                  <a:pt x="3430" y="3957"/>
                </a:cubicBezTo>
                <a:cubicBezTo>
                  <a:pt x="3565" y="3964"/>
                  <a:pt x="3702" y="3967"/>
                  <a:pt x="3838" y="3967"/>
                </a:cubicBezTo>
                <a:cubicBezTo>
                  <a:pt x="4389" y="3967"/>
                  <a:pt x="4946" y="3924"/>
                  <a:pt x="5497" y="3924"/>
                </a:cubicBezTo>
                <a:cubicBezTo>
                  <a:pt x="5880" y="3924"/>
                  <a:pt x="6260" y="3944"/>
                  <a:pt x="6634" y="4014"/>
                </a:cubicBezTo>
                <a:cubicBezTo>
                  <a:pt x="7452" y="4167"/>
                  <a:pt x="8044" y="4590"/>
                  <a:pt x="8476" y="5128"/>
                </a:cubicBezTo>
                <a:cubicBezTo>
                  <a:pt x="8889" y="5644"/>
                  <a:pt x="9168" y="6215"/>
                  <a:pt x="9504" y="6761"/>
                </a:cubicBezTo>
                <a:cubicBezTo>
                  <a:pt x="9818" y="7272"/>
                  <a:pt x="10194" y="7795"/>
                  <a:pt x="10779" y="8153"/>
                </a:cubicBezTo>
                <a:cubicBezTo>
                  <a:pt x="11306" y="8477"/>
                  <a:pt x="11931" y="8612"/>
                  <a:pt x="12573" y="8612"/>
                </a:cubicBezTo>
                <a:cubicBezTo>
                  <a:pt x="12917" y="8612"/>
                  <a:pt x="13266" y="8573"/>
                  <a:pt x="13607" y="8503"/>
                </a:cubicBezTo>
                <a:cubicBezTo>
                  <a:pt x="14755" y="8264"/>
                  <a:pt x="15723" y="7708"/>
                  <a:pt x="16790" y="7327"/>
                </a:cubicBezTo>
                <a:cubicBezTo>
                  <a:pt x="17672" y="7012"/>
                  <a:pt x="18645" y="6819"/>
                  <a:pt x="19621" y="6819"/>
                </a:cubicBezTo>
                <a:cubicBezTo>
                  <a:pt x="19841" y="6819"/>
                  <a:pt x="20062" y="6829"/>
                  <a:pt x="20281" y="6849"/>
                </a:cubicBezTo>
                <a:cubicBezTo>
                  <a:pt x="21290" y="6943"/>
                  <a:pt x="22275" y="7285"/>
                  <a:pt x="22992" y="7844"/>
                </a:cubicBezTo>
                <a:cubicBezTo>
                  <a:pt x="23170" y="7982"/>
                  <a:pt x="23328" y="8133"/>
                  <a:pt x="23467" y="8296"/>
                </a:cubicBezTo>
                <a:cubicBezTo>
                  <a:pt x="23495" y="8329"/>
                  <a:pt x="23541" y="8346"/>
                  <a:pt x="23587" y="8346"/>
                </a:cubicBezTo>
                <a:cubicBezTo>
                  <a:pt x="23643" y="8346"/>
                  <a:pt x="23698" y="8320"/>
                  <a:pt x="23718" y="8271"/>
                </a:cubicBezTo>
                <a:cubicBezTo>
                  <a:pt x="24376" y="6550"/>
                  <a:pt x="24252" y="4734"/>
                  <a:pt x="23880" y="2982"/>
                </a:cubicBezTo>
                <a:cubicBezTo>
                  <a:pt x="23786" y="2536"/>
                  <a:pt x="23676" y="2093"/>
                  <a:pt x="23557" y="1650"/>
                </a:cubicBezTo>
                <a:cubicBezTo>
                  <a:pt x="23441" y="1217"/>
                  <a:pt x="23343" y="773"/>
                  <a:pt x="23189" y="348"/>
                </a:cubicBezTo>
                <a:cubicBezTo>
                  <a:pt x="23127" y="176"/>
                  <a:pt x="22987" y="38"/>
                  <a:pt x="22748" y="8"/>
                </a:cubicBezTo>
                <a:cubicBezTo>
                  <a:pt x="22707" y="3"/>
                  <a:pt x="22666" y="1"/>
                  <a:pt x="22626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10666521" y="12163"/>
            <a:ext cx="235" cy="22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10666521" y="12163"/>
            <a:ext cx="235" cy="22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10666521" y="12163"/>
            <a:ext cx="235" cy="22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426200" y="1650633"/>
            <a:ext cx="9339600" cy="25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Gloria Hallelujah"/>
              <a:buNone/>
              <a:defRPr sz="6133">
                <a:latin typeface="Gloria Hallelujah"/>
                <a:ea typeface="Gloria Hallelujah"/>
                <a:cs typeface="Gloria Hallelujah"/>
                <a:sym typeface="Gloria Hallelujah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4436415" y="5016400"/>
            <a:ext cx="3319200" cy="8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SemiBold"/>
              <a:buNone/>
              <a:defRPr sz="2400">
                <a:solidFill>
                  <a:schemeClr val="dk2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>
            <a:off x="9028262" y="5489903"/>
            <a:ext cx="812836" cy="1095312"/>
            <a:chOff x="4295900" y="1116675"/>
            <a:chExt cx="145125" cy="208875"/>
          </a:xfrm>
        </p:grpSpPr>
        <p:sp>
          <p:nvSpPr>
            <p:cNvPr id="19" name="Google Shape;19;p2"/>
            <p:cNvSpPr/>
            <p:nvPr/>
          </p:nvSpPr>
          <p:spPr>
            <a:xfrm>
              <a:off x="4295900" y="1116675"/>
              <a:ext cx="133450" cy="175625"/>
            </a:xfrm>
            <a:custGeom>
              <a:avLst/>
              <a:gdLst/>
              <a:ahLst/>
              <a:cxnLst/>
              <a:rect l="l" t="t" r="r" b="b"/>
              <a:pathLst>
                <a:path w="5338" h="7025" extrusionOk="0">
                  <a:moveTo>
                    <a:pt x="2701" y="136"/>
                  </a:moveTo>
                  <a:cubicBezTo>
                    <a:pt x="2815" y="136"/>
                    <a:pt x="2928" y="145"/>
                    <a:pt x="3039" y="165"/>
                  </a:cubicBezTo>
                  <a:cubicBezTo>
                    <a:pt x="3773" y="292"/>
                    <a:pt x="4450" y="847"/>
                    <a:pt x="4806" y="1613"/>
                  </a:cubicBezTo>
                  <a:cubicBezTo>
                    <a:pt x="5109" y="2268"/>
                    <a:pt x="5200" y="3057"/>
                    <a:pt x="5074" y="3956"/>
                  </a:cubicBezTo>
                  <a:cubicBezTo>
                    <a:pt x="5036" y="4222"/>
                    <a:pt x="4975" y="4524"/>
                    <a:pt x="4804" y="4758"/>
                  </a:cubicBezTo>
                  <a:lnTo>
                    <a:pt x="4782" y="4787"/>
                  </a:lnTo>
                  <a:cubicBezTo>
                    <a:pt x="4735" y="4849"/>
                    <a:pt x="4682" y="4920"/>
                    <a:pt x="4673" y="5011"/>
                  </a:cubicBezTo>
                  <a:cubicBezTo>
                    <a:pt x="4666" y="5087"/>
                    <a:pt x="4694" y="5158"/>
                    <a:pt x="4716" y="5215"/>
                  </a:cubicBezTo>
                  <a:lnTo>
                    <a:pt x="4984" y="5904"/>
                  </a:lnTo>
                  <a:cubicBezTo>
                    <a:pt x="5013" y="5977"/>
                    <a:pt x="5048" y="6068"/>
                    <a:pt x="5031" y="6145"/>
                  </a:cubicBezTo>
                  <a:cubicBezTo>
                    <a:pt x="5010" y="6239"/>
                    <a:pt x="4918" y="6308"/>
                    <a:pt x="4817" y="6376"/>
                  </a:cubicBezTo>
                  <a:cubicBezTo>
                    <a:pt x="4410" y="6649"/>
                    <a:pt x="4041" y="6877"/>
                    <a:pt x="3626" y="6889"/>
                  </a:cubicBezTo>
                  <a:cubicBezTo>
                    <a:pt x="3619" y="6889"/>
                    <a:pt x="3613" y="6889"/>
                    <a:pt x="3606" y="6889"/>
                  </a:cubicBezTo>
                  <a:cubicBezTo>
                    <a:pt x="3294" y="6889"/>
                    <a:pt x="3188" y="6670"/>
                    <a:pt x="3049" y="6394"/>
                  </a:cubicBezTo>
                  <a:cubicBezTo>
                    <a:pt x="3017" y="6331"/>
                    <a:pt x="2984" y="6265"/>
                    <a:pt x="2948" y="6201"/>
                  </a:cubicBezTo>
                  <a:cubicBezTo>
                    <a:pt x="2900" y="6116"/>
                    <a:pt x="2845" y="6021"/>
                    <a:pt x="2762" y="5951"/>
                  </a:cubicBezTo>
                  <a:cubicBezTo>
                    <a:pt x="2696" y="5893"/>
                    <a:pt x="2617" y="5857"/>
                    <a:pt x="2547" y="5829"/>
                  </a:cubicBezTo>
                  <a:cubicBezTo>
                    <a:pt x="2420" y="5776"/>
                    <a:pt x="2289" y="5735"/>
                    <a:pt x="2162" y="5695"/>
                  </a:cubicBezTo>
                  <a:cubicBezTo>
                    <a:pt x="2026" y="5653"/>
                    <a:pt x="1886" y="5609"/>
                    <a:pt x="1755" y="5552"/>
                  </a:cubicBezTo>
                  <a:cubicBezTo>
                    <a:pt x="1017" y="5234"/>
                    <a:pt x="457" y="4448"/>
                    <a:pt x="293" y="3499"/>
                  </a:cubicBezTo>
                  <a:cubicBezTo>
                    <a:pt x="139" y="2612"/>
                    <a:pt x="332" y="1736"/>
                    <a:pt x="821" y="1094"/>
                  </a:cubicBezTo>
                  <a:cubicBezTo>
                    <a:pt x="1276" y="496"/>
                    <a:pt x="2000" y="136"/>
                    <a:pt x="2701" y="136"/>
                  </a:cubicBezTo>
                  <a:close/>
                  <a:moveTo>
                    <a:pt x="2703" y="1"/>
                  </a:moveTo>
                  <a:cubicBezTo>
                    <a:pt x="1960" y="1"/>
                    <a:pt x="1195" y="381"/>
                    <a:pt x="713" y="1012"/>
                  </a:cubicBezTo>
                  <a:cubicBezTo>
                    <a:pt x="202" y="1684"/>
                    <a:pt x="1" y="2598"/>
                    <a:pt x="160" y="3522"/>
                  </a:cubicBezTo>
                  <a:cubicBezTo>
                    <a:pt x="332" y="4515"/>
                    <a:pt x="923" y="5341"/>
                    <a:pt x="1702" y="5676"/>
                  </a:cubicBezTo>
                  <a:cubicBezTo>
                    <a:pt x="1839" y="5735"/>
                    <a:pt x="1982" y="5781"/>
                    <a:pt x="2121" y="5823"/>
                  </a:cubicBezTo>
                  <a:cubicBezTo>
                    <a:pt x="2246" y="5863"/>
                    <a:pt x="2374" y="5904"/>
                    <a:pt x="2496" y="5953"/>
                  </a:cubicBezTo>
                  <a:cubicBezTo>
                    <a:pt x="2558" y="5978"/>
                    <a:pt x="2623" y="6008"/>
                    <a:pt x="2674" y="6053"/>
                  </a:cubicBezTo>
                  <a:cubicBezTo>
                    <a:pt x="2740" y="6109"/>
                    <a:pt x="2786" y="6189"/>
                    <a:pt x="2830" y="6267"/>
                  </a:cubicBezTo>
                  <a:cubicBezTo>
                    <a:pt x="2865" y="6329"/>
                    <a:pt x="2897" y="6393"/>
                    <a:pt x="2928" y="6455"/>
                  </a:cubicBezTo>
                  <a:cubicBezTo>
                    <a:pt x="3069" y="6735"/>
                    <a:pt x="3214" y="7024"/>
                    <a:pt x="3607" y="7024"/>
                  </a:cubicBezTo>
                  <a:lnTo>
                    <a:pt x="3631" y="7024"/>
                  </a:lnTo>
                  <a:cubicBezTo>
                    <a:pt x="4118" y="7010"/>
                    <a:pt x="4566" y="6708"/>
                    <a:pt x="4893" y="6488"/>
                  </a:cubicBezTo>
                  <a:cubicBezTo>
                    <a:pt x="5012" y="6408"/>
                    <a:pt x="5132" y="6317"/>
                    <a:pt x="5164" y="6174"/>
                  </a:cubicBezTo>
                  <a:cubicBezTo>
                    <a:pt x="5189" y="6057"/>
                    <a:pt x="5144" y="5940"/>
                    <a:pt x="5110" y="5854"/>
                  </a:cubicBezTo>
                  <a:lnTo>
                    <a:pt x="4842" y="5165"/>
                  </a:lnTo>
                  <a:cubicBezTo>
                    <a:pt x="4824" y="5119"/>
                    <a:pt x="4804" y="5068"/>
                    <a:pt x="4808" y="5023"/>
                  </a:cubicBezTo>
                  <a:cubicBezTo>
                    <a:pt x="4813" y="4971"/>
                    <a:pt x="4851" y="4921"/>
                    <a:pt x="4891" y="4868"/>
                  </a:cubicBezTo>
                  <a:lnTo>
                    <a:pt x="4914" y="4839"/>
                  </a:lnTo>
                  <a:cubicBezTo>
                    <a:pt x="5102" y="4580"/>
                    <a:pt x="5168" y="4257"/>
                    <a:pt x="5207" y="3974"/>
                  </a:cubicBezTo>
                  <a:cubicBezTo>
                    <a:pt x="5338" y="3049"/>
                    <a:pt x="5244" y="2235"/>
                    <a:pt x="4929" y="1556"/>
                  </a:cubicBezTo>
                  <a:cubicBezTo>
                    <a:pt x="4555" y="750"/>
                    <a:pt x="3840" y="167"/>
                    <a:pt x="3062" y="31"/>
                  </a:cubicBezTo>
                  <a:cubicBezTo>
                    <a:pt x="2944" y="11"/>
                    <a:pt x="2824" y="1"/>
                    <a:pt x="27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379125" y="1270250"/>
              <a:ext cx="61900" cy="55300"/>
            </a:xfrm>
            <a:custGeom>
              <a:avLst/>
              <a:gdLst/>
              <a:ahLst/>
              <a:cxnLst/>
              <a:rect l="l" t="t" r="r" b="b"/>
              <a:pathLst>
                <a:path w="2476" h="2212" extrusionOk="0">
                  <a:moveTo>
                    <a:pt x="1814" y="1"/>
                  </a:moveTo>
                  <a:cubicBezTo>
                    <a:pt x="1780" y="2"/>
                    <a:pt x="1746" y="29"/>
                    <a:pt x="1745" y="66"/>
                  </a:cubicBezTo>
                  <a:cubicBezTo>
                    <a:pt x="1743" y="104"/>
                    <a:pt x="1772" y="135"/>
                    <a:pt x="1809" y="137"/>
                  </a:cubicBezTo>
                  <a:cubicBezTo>
                    <a:pt x="1855" y="138"/>
                    <a:pt x="1900" y="161"/>
                    <a:pt x="1935" y="200"/>
                  </a:cubicBezTo>
                  <a:cubicBezTo>
                    <a:pt x="1968" y="237"/>
                    <a:pt x="1986" y="283"/>
                    <a:pt x="1983" y="328"/>
                  </a:cubicBezTo>
                  <a:cubicBezTo>
                    <a:pt x="1982" y="343"/>
                    <a:pt x="1980" y="357"/>
                    <a:pt x="1978" y="372"/>
                  </a:cubicBezTo>
                  <a:cubicBezTo>
                    <a:pt x="1969" y="421"/>
                    <a:pt x="1960" y="483"/>
                    <a:pt x="1992" y="540"/>
                  </a:cubicBezTo>
                  <a:cubicBezTo>
                    <a:pt x="2020" y="593"/>
                    <a:pt x="2070" y="618"/>
                    <a:pt x="2109" y="639"/>
                  </a:cubicBezTo>
                  <a:cubicBezTo>
                    <a:pt x="2137" y="653"/>
                    <a:pt x="2161" y="665"/>
                    <a:pt x="2171" y="681"/>
                  </a:cubicBezTo>
                  <a:cubicBezTo>
                    <a:pt x="2183" y="701"/>
                    <a:pt x="2178" y="736"/>
                    <a:pt x="2171" y="773"/>
                  </a:cubicBezTo>
                  <a:cubicBezTo>
                    <a:pt x="2163" y="832"/>
                    <a:pt x="2152" y="904"/>
                    <a:pt x="2199" y="967"/>
                  </a:cubicBezTo>
                  <a:cubicBezTo>
                    <a:pt x="2218" y="991"/>
                    <a:pt x="2243" y="1007"/>
                    <a:pt x="2262" y="1020"/>
                  </a:cubicBezTo>
                  <a:cubicBezTo>
                    <a:pt x="2269" y="1024"/>
                    <a:pt x="2277" y="1030"/>
                    <a:pt x="2283" y="1035"/>
                  </a:cubicBezTo>
                  <a:cubicBezTo>
                    <a:pt x="2328" y="1071"/>
                    <a:pt x="2332" y="1145"/>
                    <a:pt x="2314" y="1200"/>
                  </a:cubicBezTo>
                  <a:cubicBezTo>
                    <a:pt x="2290" y="1269"/>
                    <a:pt x="2231" y="1330"/>
                    <a:pt x="2179" y="1380"/>
                  </a:cubicBezTo>
                  <a:cubicBezTo>
                    <a:pt x="1861" y="1687"/>
                    <a:pt x="1469" y="1914"/>
                    <a:pt x="1045" y="2039"/>
                  </a:cubicBezTo>
                  <a:cubicBezTo>
                    <a:pt x="980" y="2059"/>
                    <a:pt x="912" y="2076"/>
                    <a:pt x="847" y="2076"/>
                  </a:cubicBezTo>
                  <a:cubicBezTo>
                    <a:pt x="828" y="2076"/>
                    <a:pt x="809" y="2075"/>
                    <a:pt x="790" y="2071"/>
                  </a:cubicBezTo>
                  <a:cubicBezTo>
                    <a:pt x="727" y="2061"/>
                    <a:pt x="651" y="2017"/>
                    <a:pt x="636" y="1947"/>
                  </a:cubicBezTo>
                  <a:cubicBezTo>
                    <a:pt x="632" y="1930"/>
                    <a:pt x="632" y="1909"/>
                    <a:pt x="631" y="1887"/>
                  </a:cubicBezTo>
                  <a:cubicBezTo>
                    <a:pt x="631" y="1842"/>
                    <a:pt x="628" y="1790"/>
                    <a:pt x="601" y="1741"/>
                  </a:cubicBezTo>
                  <a:cubicBezTo>
                    <a:pt x="563" y="1677"/>
                    <a:pt x="499" y="1649"/>
                    <a:pt x="442" y="1624"/>
                  </a:cubicBezTo>
                  <a:cubicBezTo>
                    <a:pt x="389" y="1601"/>
                    <a:pt x="356" y="1585"/>
                    <a:pt x="349" y="1561"/>
                  </a:cubicBezTo>
                  <a:cubicBezTo>
                    <a:pt x="343" y="1544"/>
                    <a:pt x="350" y="1518"/>
                    <a:pt x="356" y="1490"/>
                  </a:cubicBezTo>
                  <a:cubicBezTo>
                    <a:pt x="366" y="1451"/>
                    <a:pt x="376" y="1406"/>
                    <a:pt x="365" y="1357"/>
                  </a:cubicBezTo>
                  <a:cubicBezTo>
                    <a:pt x="349" y="1296"/>
                    <a:pt x="305" y="1256"/>
                    <a:pt x="271" y="1224"/>
                  </a:cubicBezTo>
                  <a:cubicBezTo>
                    <a:pt x="260" y="1215"/>
                    <a:pt x="249" y="1205"/>
                    <a:pt x="240" y="1195"/>
                  </a:cubicBezTo>
                  <a:cubicBezTo>
                    <a:pt x="131" y="1080"/>
                    <a:pt x="171" y="938"/>
                    <a:pt x="224" y="839"/>
                  </a:cubicBezTo>
                  <a:cubicBezTo>
                    <a:pt x="242" y="805"/>
                    <a:pt x="229" y="765"/>
                    <a:pt x="196" y="747"/>
                  </a:cubicBezTo>
                  <a:cubicBezTo>
                    <a:pt x="186" y="742"/>
                    <a:pt x="175" y="739"/>
                    <a:pt x="165" y="739"/>
                  </a:cubicBezTo>
                  <a:cubicBezTo>
                    <a:pt x="140" y="739"/>
                    <a:pt x="117" y="752"/>
                    <a:pt x="104" y="775"/>
                  </a:cubicBezTo>
                  <a:cubicBezTo>
                    <a:pt x="0" y="971"/>
                    <a:pt x="14" y="1153"/>
                    <a:pt x="141" y="1288"/>
                  </a:cubicBezTo>
                  <a:cubicBezTo>
                    <a:pt x="153" y="1300"/>
                    <a:pt x="166" y="1312"/>
                    <a:pt x="179" y="1324"/>
                  </a:cubicBezTo>
                  <a:cubicBezTo>
                    <a:pt x="204" y="1346"/>
                    <a:pt x="228" y="1368"/>
                    <a:pt x="233" y="1389"/>
                  </a:cubicBezTo>
                  <a:cubicBezTo>
                    <a:pt x="238" y="1407"/>
                    <a:pt x="231" y="1431"/>
                    <a:pt x="225" y="1459"/>
                  </a:cubicBezTo>
                  <a:cubicBezTo>
                    <a:pt x="215" y="1499"/>
                    <a:pt x="203" y="1549"/>
                    <a:pt x="219" y="1601"/>
                  </a:cubicBezTo>
                  <a:cubicBezTo>
                    <a:pt x="246" y="1686"/>
                    <a:pt x="325" y="1720"/>
                    <a:pt x="387" y="1748"/>
                  </a:cubicBezTo>
                  <a:cubicBezTo>
                    <a:pt x="430" y="1766"/>
                    <a:pt x="469" y="1783"/>
                    <a:pt x="483" y="1809"/>
                  </a:cubicBezTo>
                  <a:cubicBezTo>
                    <a:pt x="495" y="1828"/>
                    <a:pt x="495" y="1857"/>
                    <a:pt x="496" y="1890"/>
                  </a:cubicBezTo>
                  <a:cubicBezTo>
                    <a:pt x="496" y="1916"/>
                    <a:pt x="497" y="1946"/>
                    <a:pt x="504" y="1976"/>
                  </a:cubicBezTo>
                  <a:cubicBezTo>
                    <a:pt x="532" y="2108"/>
                    <a:pt x="656" y="2186"/>
                    <a:pt x="766" y="2205"/>
                  </a:cubicBezTo>
                  <a:cubicBezTo>
                    <a:pt x="793" y="2209"/>
                    <a:pt x="820" y="2211"/>
                    <a:pt x="846" y="2211"/>
                  </a:cubicBezTo>
                  <a:cubicBezTo>
                    <a:pt x="928" y="2211"/>
                    <a:pt x="1008" y="2192"/>
                    <a:pt x="1084" y="2170"/>
                  </a:cubicBezTo>
                  <a:cubicBezTo>
                    <a:pt x="1529" y="2038"/>
                    <a:pt x="1940" y="1799"/>
                    <a:pt x="2273" y="1478"/>
                  </a:cubicBezTo>
                  <a:cubicBezTo>
                    <a:pt x="2337" y="1416"/>
                    <a:pt x="2407" y="1343"/>
                    <a:pt x="2441" y="1243"/>
                  </a:cubicBezTo>
                  <a:cubicBezTo>
                    <a:pt x="2476" y="1145"/>
                    <a:pt x="2467" y="1011"/>
                    <a:pt x="2370" y="930"/>
                  </a:cubicBezTo>
                  <a:cubicBezTo>
                    <a:pt x="2359" y="922"/>
                    <a:pt x="2347" y="914"/>
                    <a:pt x="2337" y="907"/>
                  </a:cubicBezTo>
                  <a:cubicBezTo>
                    <a:pt x="2324" y="898"/>
                    <a:pt x="2312" y="891"/>
                    <a:pt x="2307" y="884"/>
                  </a:cubicBezTo>
                  <a:cubicBezTo>
                    <a:pt x="2294" y="867"/>
                    <a:pt x="2299" y="832"/>
                    <a:pt x="2305" y="794"/>
                  </a:cubicBezTo>
                  <a:cubicBezTo>
                    <a:pt x="2313" y="740"/>
                    <a:pt x="2323" y="674"/>
                    <a:pt x="2288" y="613"/>
                  </a:cubicBezTo>
                  <a:cubicBezTo>
                    <a:pt x="2259" y="564"/>
                    <a:pt x="2211" y="538"/>
                    <a:pt x="2172" y="519"/>
                  </a:cubicBezTo>
                  <a:cubicBezTo>
                    <a:pt x="2144" y="504"/>
                    <a:pt x="2119" y="491"/>
                    <a:pt x="2110" y="475"/>
                  </a:cubicBezTo>
                  <a:cubicBezTo>
                    <a:pt x="2101" y="458"/>
                    <a:pt x="2106" y="427"/>
                    <a:pt x="2111" y="394"/>
                  </a:cubicBezTo>
                  <a:cubicBezTo>
                    <a:pt x="2113" y="375"/>
                    <a:pt x="2117" y="356"/>
                    <a:pt x="2118" y="336"/>
                  </a:cubicBezTo>
                  <a:cubicBezTo>
                    <a:pt x="2123" y="256"/>
                    <a:pt x="2093" y="173"/>
                    <a:pt x="2035" y="109"/>
                  </a:cubicBezTo>
                  <a:cubicBezTo>
                    <a:pt x="1977" y="44"/>
                    <a:pt x="1897" y="4"/>
                    <a:pt x="18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384675" y="1290125"/>
              <a:ext cx="32500" cy="16125"/>
            </a:xfrm>
            <a:custGeom>
              <a:avLst/>
              <a:gdLst/>
              <a:ahLst/>
              <a:cxnLst/>
              <a:rect l="l" t="t" r="r" b="b"/>
              <a:pathLst>
                <a:path w="1300" h="645" extrusionOk="0">
                  <a:moveTo>
                    <a:pt x="1223" y="1"/>
                  </a:moveTo>
                  <a:cubicBezTo>
                    <a:pt x="1211" y="1"/>
                    <a:pt x="1199" y="4"/>
                    <a:pt x="1187" y="10"/>
                  </a:cubicBezTo>
                  <a:cubicBezTo>
                    <a:pt x="675" y="323"/>
                    <a:pt x="63" y="511"/>
                    <a:pt x="57" y="514"/>
                  </a:cubicBezTo>
                  <a:cubicBezTo>
                    <a:pt x="21" y="524"/>
                    <a:pt x="1" y="562"/>
                    <a:pt x="11" y="598"/>
                  </a:cubicBezTo>
                  <a:cubicBezTo>
                    <a:pt x="21" y="627"/>
                    <a:pt x="48" y="645"/>
                    <a:pt x="76" y="645"/>
                  </a:cubicBezTo>
                  <a:cubicBezTo>
                    <a:pt x="83" y="645"/>
                    <a:pt x="89" y="645"/>
                    <a:pt x="96" y="643"/>
                  </a:cubicBezTo>
                  <a:cubicBezTo>
                    <a:pt x="121" y="634"/>
                    <a:pt x="729" y="448"/>
                    <a:pt x="1258" y="126"/>
                  </a:cubicBezTo>
                  <a:cubicBezTo>
                    <a:pt x="1290" y="107"/>
                    <a:pt x="1300" y="65"/>
                    <a:pt x="1280" y="33"/>
                  </a:cubicBezTo>
                  <a:cubicBezTo>
                    <a:pt x="1268" y="12"/>
                    <a:pt x="1246" y="1"/>
                    <a:pt x="12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412275" y="1292725"/>
              <a:ext cx="25325" cy="17500"/>
            </a:xfrm>
            <a:custGeom>
              <a:avLst/>
              <a:gdLst/>
              <a:ahLst/>
              <a:cxnLst/>
              <a:rect l="l" t="t" r="r" b="b"/>
              <a:pathLst>
                <a:path w="1013" h="700" extrusionOk="0">
                  <a:moveTo>
                    <a:pt x="936" y="1"/>
                  </a:moveTo>
                  <a:cubicBezTo>
                    <a:pt x="922" y="1"/>
                    <a:pt x="907" y="5"/>
                    <a:pt x="894" y="15"/>
                  </a:cubicBezTo>
                  <a:cubicBezTo>
                    <a:pt x="610" y="243"/>
                    <a:pt x="49" y="570"/>
                    <a:pt x="44" y="573"/>
                  </a:cubicBezTo>
                  <a:cubicBezTo>
                    <a:pt x="12" y="591"/>
                    <a:pt x="0" y="633"/>
                    <a:pt x="19" y="665"/>
                  </a:cubicBezTo>
                  <a:cubicBezTo>
                    <a:pt x="32" y="687"/>
                    <a:pt x="55" y="699"/>
                    <a:pt x="78" y="699"/>
                  </a:cubicBezTo>
                  <a:cubicBezTo>
                    <a:pt x="90" y="699"/>
                    <a:pt x="102" y="696"/>
                    <a:pt x="112" y="689"/>
                  </a:cubicBezTo>
                  <a:cubicBezTo>
                    <a:pt x="135" y="677"/>
                    <a:pt x="687" y="355"/>
                    <a:pt x="979" y="121"/>
                  </a:cubicBezTo>
                  <a:cubicBezTo>
                    <a:pt x="1009" y="98"/>
                    <a:pt x="1013" y="55"/>
                    <a:pt x="989" y="26"/>
                  </a:cubicBezTo>
                  <a:cubicBezTo>
                    <a:pt x="976" y="9"/>
                    <a:pt x="956" y="1"/>
                    <a:pt x="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334825" y="1181475"/>
              <a:ext cx="85175" cy="108850"/>
            </a:xfrm>
            <a:custGeom>
              <a:avLst/>
              <a:gdLst/>
              <a:ahLst/>
              <a:cxnLst/>
              <a:rect l="l" t="t" r="r" b="b"/>
              <a:pathLst>
                <a:path w="3407" h="4354" extrusionOk="0">
                  <a:moveTo>
                    <a:pt x="2348" y="136"/>
                  </a:moveTo>
                  <a:cubicBezTo>
                    <a:pt x="2362" y="136"/>
                    <a:pt x="2377" y="138"/>
                    <a:pt x="2392" y="144"/>
                  </a:cubicBezTo>
                  <a:cubicBezTo>
                    <a:pt x="2435" y="162"/>
                    <a:pt x="2471" y="207"/>
                    <a:pt x="2501" y="278"/>
                  </a:cubicBezTo>
                  <a:cubicBezTo>
                    <a:pt x="2593" y="500"/>
                    <a:pt x="2543" y="778"/>
                    <a:pt x="2380" y="955"/>
                  </a:cubicBezTo>
                  <a:cubicBezTo>
                    <a:pt x="2370" y="968"/>
                    <a:pt x="2358" y="978"/>
                    <a:pt x="2346" y="989"/>
                  </a:cubicBezTo>
                  <a:lnTo>
                    <a:pt x="2231" y="679"/>
                  </a:lnTo>
                  <a:cubicBezTo>
                    <a:pt x="2189" y="566"/>
                    <a:pt x="2137" y="426"/>
                    <a:pt x="2165" y="301"/>
                  </a:cubicBezTo>
                  <a:cubicBezTo>
                    <a:pt x="2179" y="241"/>
                    <a:pt x="2226" y="182"/>
                    <a:pt x="2282" y="154"/>
                  </a:cubicBezTo>
                  <a:cubicBezTo>
                    <a:pt x="2300" y="144"/>
                    <a:pt x="2323" y="136"/>
                    <a:pt x="2348" y="136"/>
                  </a:cubicBezTo>
                  <a:close/>
                  <a:moveTo>
                    <a:pt x="1150" y="257"/>
                  </a:moveTo>
                  <a:cubicBezTo>
                    <a:pt x="1166" y="261"/>
                    <a:pt x="1185" y="273"/>
                    <a:pt x="1203" y="287"/>
                  </a:cubicBezTo>
                  <a:cubicBezTo>
                    <a:pt x="1451" y="473"/>
                    <a:pt x="1593" y="780"/>
                    <a:pt x="1574" y="1078"/>
                  </a:cubicBezTo>
                  <a:cubicBezTo>
                    <a:pt x="1327" y="939"/>
                    <a:pt x="1182" y="663"/>
                    <a:pt x="1112" y="496"/>
                  </a:cubicBezTo>
                  <a:cubicBezTo>
                    <a:pt x="1091" y="443"/>
                    <a:pt x="1067" y="381"/>
                    <a:pt x="1078" y="328"/>
                  </a:cubicBezTo>
                  <a:cubicBezTo>
                    <a:pt x="1084" y="290"/>
                    <a:pt x="1116" y="257"/>
                    <a:pt x="1144" y="257"/>
                  </a:cubicBezTo>
                  <a:close/>
                  <a:moveTo>
                    <a:pt x="241" y="1540"/>
                  </a:moveTo>
                  <a:cubicBezTo>
                    <a:pt x="272" y="1540"/>
                    <a:pt x="305" y="1548"/>
                    <a:pt x="332" y="1555"/>
                  </a:cubicBezTo>
                  <a:cubicBezTo>
                    <a:pt x="527" y="1608"/>
                    <a:pt x="692" y="1720"/>
                    <a:pt x="837" y="1862"/>
                  </a:cubicBezTo>
                  <a:cubicBezTo>
                    <a:pt x="811" y="1864"/>
                    <a:pt x="786" y="1866"/>
                    <a:pt x="760" y="1866"/>
                  </a:cubicBezTo>
                  <a:cubicBezTo>
                    <a:pt x="527" y="1866"/>
                    <a:pt x="293" y="1766"/>
                    <a:pt x="146" y="1592"/>
                  </a:cubicBezTo>
                  <a:cubicBezTo>
                    <a:pt x="153" y="1574"/>
                    <a:pt x="173" y="1555"/>
                    <a:pt x="196" y="1547"/>
                  </a:cubicBezTo>
                  <a:cubicBezTo>
                    <a:pt x="210" y="1542"/>
                    <a:pt x="225" y="1540"/>
                    <a:pt x="241" y="1540"/>
                  </a:cubicBezTo>
                  <a:close/>
                  <a:moveTo>
                    <a:pt x="2348" y="1"/>
                  </a:moveTo>
                  <a:cubicBezTo>
                    <a:pt x="2305" y="1"/>
                    <a:pt x="2262" y="11"/>
                    <a:pt x="2220" y="33"/>
                  </a:cubicBezTo>
                  <a:cubicBezTo>
                    <a:pt x="2128" y="80"/>
                    <a:pt x="2057" y="171"/>
                    <a:pt x="2034" y="271"/>
                  </a:cubicBezTo>
                  <a:cubicBezTo>
                    <a:pt x="1996" y="435"/>
                    <a:pt x="2055" y="596"/>
                    <a:pt x="2104" y="726"/>
                  </a:cubicBezTo>
                  <a:lnTo>
                    <a:pt x="2233" y="1072"/>
                  </a:lnTo>
                  <a:cubicBezTo>
                    <a:pt x="2130" y="1131"/>
                    <a:pt x="2011" y="1163"/>
                    <a:pt x="1892" y="1163"/>
                  </a:cubicBezTo>
                  <a:cubicBezTo>
                    <a:pt x="1830" y="1163"/>
                    <a:pt x="1768" y="1155"/>
                    <a:pt x="1709" y="1137"/>
                  </a:cubicBezTo>
                  <a:cubicBezTo>
                    <a:pt x="1708" y="1137"/>
                    <a:pt x="1706" y="1136"/>
                    <a:pt x="1705" y="1136"/>
                  </a:cubicBezTo>
                  <a:cubicBezTo>
                    <a:pt x="1746" y="777"/>
                    <a:pt x="1582" y="403"/>
                    <a:pt x="1284" y="179"/>
                  </a:cubicBezTo>
                  <a:cubicBezTo>
                    <a:pt x="1252" y="155"/>
                    <a:pt x="1215" y="131"/>
                    <a:pt x="1169" y="124"/>
                  </a:cubicBezTo>
                  <a:cubicBezTo>
                    <a:pt x="1160" y="123"/>
                    <a:pt x="1152" y="122"/>
                    <a:pt x="1144" y="122"/>
                  </a:cubicBezTo>
                  <a:cubicBezTo>
                    <a:pt x="1044" y="122"/>
                    <a:pt x="961" y="210"/>
                    <a:pt x="944" y="303"/>
                  </a:cubicBezTo>
                  <a:cubicBezTo>
                    <a:pt x="928" y="389"/>
                    <a:pt x="956" y="471"/>
                    <a:pt x="987" y="548"/>
                  </a:cubicBezTo>
                  <a:cubicBezTo>
                    <a:pt x="1122" y="872"/>
                    <a:pt x="1319" y="1105"/>
                    <a:pt x="1552" y="1220"/>
                  </a:cubicBezTo>
                  <a:cubicBezTo>
                    <a:pt x="1483" y="1500"/>
                    <a:pt x="1264" y="1743"/>
                    <a:pt x="994" y="1830"/>
                  </a:cubicBezTo>
                  <a:cubicBezTo>
                    <a:pt x="822" y="1644"/>
                    <a:pt x="618" y="1492"/>
                    <a:pt x="366" y="1425"/>
                  </a:cubicBezTo>
                  <a:cubicBezTo>
                    <a:pt x="330" y="1415"/>
                    <a:pt x="286" y="1406"/>
                    <a:pt x="240" y="1406"/>
                  </a:cubicBezTo>
                  <a:cubicBezTo>
                    <a:pt x="212" y="1406"/>
                    <a:pt x="183" y="1409"/>
                    <a:pt x="154" y="1419"/>
                  </a:cubicBezTo>
                  <a:cubicBezTo>
                    <a:pt x="61" y="1450"/>
                    <a:pt x="0" y="1537"/>
                    <a:pt x="11" y="1623"/>
                  </a:cubicBezTo>
                  <a:lnTo>
                    <a:pt x="14" y="1642"/>
                  </a:lnTo>
                  <a:lnTo>
                    <a:pt x="25" y="1656"/>
                  </a:lnTo>
                  <a:cubicBezTo>
                    <a:pt x="195" y="1874"/>
                    <a:pt x="479" y="2001"/>
                    <a:pt x="761" y="2001"/>
                  </a:cubicBezTo>
                  <a:cubicBezTo>
                    <a:pt x="824" y="2001"/>
                    <a:pt x="886" y="1994"/>
                    <a:pt x="948" y="1982"/>
                  </a:cubicBezTo>
                  <a:cubicBezTo>
                    <a:pt x="1058" y="2110"/>
                    <a:pt x="1155" y="2253"/>
                    <a:pt x="1242" y="2392"/>
                  </a:cubicBezTo>
                  <a:cubicBezTo>
                    <a:pt x="1621" y="2995"/>
                    <a:pt x="1936" y="3641"/>
                    <a:pt x="2179" y="4309"/>
                  </a:cubicBezTo>
                  <a:cubicBezTo>
                    <a:pt x="2189" y="4336"/>
                    <a:pt x="2215" y="4353"/>
                    <a:pt x="2242" y="4353"/>
                  </a:cubicBezTo>
                  <a:cubicBezTo>
                    <a:pt x="2250" y="4353"/>
                    <a:pt x="2257" y="4352"/>
                    <a:pt x="2266" y="4350"/>
                  </a:cubicBezTo>
                  <a:cubicBezTo>
                    <a:pt x="2300" y="4337"/>
                    <a:pt x="2318" y="4299"/>
                    <a:pt x="2305" y="4263"/>
                  </a:cubicBezTo>
                  <a:cubicBezTo>
                    <a:pt x="2060" y="3585"/>
                    <a:pt x="1740" y="2931"/>
                    <a:pt x="1357" y="2320"/>
                  </a:cubicBezTo>
                  <a:cubicBezTo>
                    <a:pt x="1276" y="2192"/>
                    <a:pt x="1188" y="2062"/>
                    <a:pt x="1089" y="1940"/>
                  </a:cubicBezTo>
                  <a:cubicBezTo>
                    <a:pt x="1376" y="1827"/>
                    <a:pt x="1600" y="1571"/>
                    <a:pt x="1679" y="1269"/>
                  </a:cubicBezTo>
                  <a:cubicBezTo>
                    <a:pt x="1750" y="1290"/>
                    <a:pt x="1822" y="1300"/>
                    <a:pt x="1895" y="1300"/>
                  </a:cubicBezTo>
                  <a:cubicBezTo>
                    <a:pt x="2029" y="1300"/>
                    <a:pt x="2163" y="1266"/>
                    <a:pt x="2281" y="1202"/>
                  </a:cubicBezTo>
                  <a:lnTo>
                    <a:pt x="3267" y="3853"/>
                  </a:lnTo>
                  <a:cubicBezTo>
                    <a:pt x="3277" y="3880"/>
                    <a:pt x="3303" y="3897"/>
                    <a:pt x="3331" y="3897"/>
                  </a:cubicBezTo>
                  <a:cubicBezTo>
                    <a:pt x="3339" y="3897"/>
                    <a:pt x="3347" y="3896"/>
                    <a:pt x="3354" y="3893"/>
                  </a:cubicBezTo>
                  <a:cubicBezTo>
                    <a:pt x="3389" y="3880"/>
                    <a:pt x="3407" y="3840"/>
                    <a:pt x="3394" y="3806"/>
                  </a:cubicBezTo>
                  <a:lnTo>
                    <a:pt x="2396" y="1125"/>
                  </a:lnTo>
                  <a:cubicBezTo>
                    <a:pt x="2426" y="1101"/>
                    <a:pt x="2454" y="1075"/>
                    <a:pt x="2480" y="1047"/>
                  </a:cubicBezTo>
                  <a:cubicBezTo>
                    <a:pt x="2680" y="829"/>
                    <a:pt x="2739" y="499"/>
                    <a:pt x="2626" y="226"/>
                  </a:cubicBezTo>
                  <a:cubicBezTo>
                    <a:pt x="2582" y="122"/>
                    <a:pt x="2521" y="52"/>
                    <a:pt x="2443" y="20"/>
                  </a:cubicBezTo>
                  <a:cubicBezTo>
                    <a:pt x="2413" y="7"/>
                    <a:pt x="2381" y="1"/>
                    <a:pt x="23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4" name="Google Shape;24;p2"/>
          <p:cNvGrpSpPr/>
          <p:nvPr/>
        </p:nvGrpSpPr>
        <p:grpSpPr>
          <a:xfrm>
            <a:off x="10412198" y="601815"/>
            <a:ext cx="716879" cy="855864"/>
            <a:chOff x="1524325" y="2743250"/>
            <a:chExt cx="246350" cy="294125"/>
          </a:xfrm>
        </p:grpSpPr>
        <p:sp>
          <p:nvSpPr>
            <p:cNvPr id="25" name="Google Shape;25;p2"/>
            <p:cNvSpPr/>
            <p:nvPr/>
          </p:nvSpPr>
          <p:spPr>
            <a:xfrm>
              <a:off x="1524325" y="2743250"/>
              <a:ext cx="246350" cy="294125"/>
            </a:xfrm>
            <a:custGeom>
              <a:avLst/>
              <a:gdLst/>
              <a:ahLst/>
              <a:cxnLst/>
              <a:rect l="l" t="t" r="r" b="b"/>
              <a:pathLst>
                <a:path w="9854" h="11765" extrusionOk="0">
                  <a:moveTo>
                    <a:pt x="4576" y="260"/>
                  </a:moveTo>
                  <a:cubicBezTo>
                    <a:pt x="5377" y="260"/>
                    <a:pt x="6153" y="479"/>
                    <a:pt x="6894" y="904"/>
                  </a:cubicBezTo>
                  <a:cubicBezTo>
                    <a:pt x="8319" y="1721"/>
                    <a:pt x="9294" y="3309"/>
                    <a:pt x="9376" y="4949"/>
                  </a:cubicBezTo>
                  <a:cubicBezTo>
                    <a:pt x="9395" y="5316"/>
                    <a:pt x="9375" y="5711"/>
                    <a:pt x="9313" y="6230"/>
                  </a:cubicBezTo>
                  <a:cubicBezTo>
                    <a:pt x="9159" y="7512"/>
                    <a:pt x="8872" y="8493"/>
                    <a:pt x="8410" y="9318"/>
                  </a:cubicBezTo>
                  <a:cubicBezTo>
                    <a:pt x="7849" y="10320"/>
                    <a:pt x="6994" y="11066"/>
                    <a:pt x="6061" y="11364"/>
                  </a:cubicBezTo>
                  <a:cubicBezTo>
                    <a:pt x="5772" y="11456"/>
                    <a:pt x="5484" y="11503"/>
                    <a:pt x="5210" y="11503"/>
                  </a:cubicBezTo>
                  <a:cubicBezTo>
                    <a:pt x="4952" y="11503"/>
                    <a:pt x="4708" y="11462"/>
                    <a:pt x="4487" y="11380"/>
                  </a:cubicBezTo>
                  <a:cubicBezTo>
                    <a:pt x="3971" y="11189"/>
                    <a:pt x="3774" y="11020"/>
                    <a:pt x="3688" y="10540"/>
                  </a:cubicBezTo>
                  <a:cubicBezTo>
                    <a:pt x="3651" y="10324"/>
                    <a:pt x="3477" y="9824"/>
                    <a:pt x="3495" y="9600"/>
                  </a:cubicBezTo>
                  <a:cubicBezTo>
                    <a:pt x="3516" y="9332"/>
                    <a:pt x="3539" y="9056"/>
                    <a:pt x="3474" y="8782"/>
                  </a:cubicBezTo>
                  <a:cubicBezTo>
                    <a:pt x="3308" y="8086"/>
                    <a:pt x="2636" y="7650"/>
                    <a:pt x="2145" y="7384"/>
                  </a:cubicBezTo>
                  <a:cubicBezTo>
                    <a:pt x="2083" y="7350"/>
                    <a:pt x="2021" y="7317"/>
                    <a:pt x="1958" y="7284"/>
                  </a:cubicBezTo>
                  <a:lnTo>
                    <a:pt x="1950" y="7280"/>
                  </a:lnTo>
                  <a:cubicBezTo>
                    <a:pt x="1473" y="7025"/>
                    <a:pt x="979" y="6763"/>
                    <a:pt x="696" y="6327"/>
                  </a:cubicBezTo>
                  <a:cubicBezTo>
                    <a:pt x="555" y="6109"/>
                    <a:pt x="459" y="5839"/>
                    <a:pt x="394" y="5474"/>
                  </a:cubicBezTo>
                  <a:cubicBezTo>
                    <a:pt x="267" y="4766"/>
                    <a:pt x="318" y="4009"/>
                    <a:pt x="541" y="3285"/>
                  </a:cubicBezTo>
                  <a:cubicBezTo>
                    <a:pt x="1022" y="1732"/>
                    <a:pt x="2281" y="769"/>
                    <a:pt x="3092" y="505"/>
                  </a:cubicBezTo>
                  <a:cubicBezTo>
                    <a:pt x="3595" y="341"/>
                    <a:pt x="4090" y="260"/>
                    <a:pt x="4576" y="260"/>
                  </a:cubicBezTo>
                  <a:close/>
                  <a:moveTo>
                    <a:pt x="4424" y="1"/>
                  </a:moveTo>
                  <a:cubicBezTo>
                    <a:pt x="3870" y="1"/>
                    <a:pt x="3314" y="85"/>
                    <a:pt x="2785" y="258"/>
                  </a:cubicBezTo>
                  <a:cubicBezTo>
                    <a:pt x="1571" y="652"/>
                    <a:pt x="658" y="2024"/>
                    <a:pt x="291" y="3208"/>
                  </a:cubicBezTo>
                  <a:cubicBezTo>
                    <a:pt x="55" y="3971"/>
                    <a:pt x="1" y="4771"/>
                    <a:pt x="135" y="5521"/>
                  </a:cubicBezTo>
                  <a:cubicBezTo>
                    <a:pt x="207" y="5920"/>
                    <a:pt x="315" y="6221"/>
                    <a:pt x="476" y="6469"/>
                  </a:cubicBezTo>
                  <a:cubicBezTo>
                    <a:pt x="795" y="6962"/>
                    <a:pt x="784" y="7172"/>
                    <a:pt x="1290" y="7441"/>
                  </a:cubicBezTo>
                  <a:cubicBezTo>
                    <a:pt x="1355" y="7476"/>
                    <a:pt x="1956" y="7580"/>
                    <a:pt x="2020" y="7614"/>
                  </a:cubicBezTo>
                  <a:cubicBezTo>
                    <a:pt x="2466" y="7857"/>
                    <a:pt x="3077" y="8249"/>
                    <a:pt x="3218" y="8843"/>
                  </a:cubicBezTo>
                  <a:cubicBezTo>
                    <a:pt x="3274" y="9076"/>
                    <a:pt x="3255" y="9320"/>
                    <a:pt x="3234" y="9579"/>
                  </a:cubicBezTo>
                  <a:cubicBezTo>
                    <a:pt x="3215" y="9821"/>
                    <a:pt x="3195" y="10070"/>
                    <a:pt x="3240" y="10319"/>
                  </a:cubicBezTo>
                  <a:cubicBezTo>
                    <a:pt x="3340" y="10889"/>
                    <a:pt x="3794" y="11402"/>
                    <a:pt x="4396" y="11626"/>
                  </a:cubicBezTo>
                  <a:cubicBezTo>
                    <a:pt x="4644" y="11717"/>
                    <a:pt x="4918" y="11764"/>
                    <a:pt x="5211" y="11764"/>
                  </a:cubicBezTo>
                  <a:cubicBezTo>
                    <a:pt x="5515" y="11764"/>
                    <a:pt x="5828" y="11714"/>
                    <a:pt x="6140" y="11614"/>
                  </a:cubicBezTo>
                  <a:cubicBezTo>
                    <a:pt x="7151" y="11291"/>
                    <a:pt x="8037" y="10521"/>
                    <a:pt x="8639" y="9445"/>
                  </a:cubicBezTo>
                  <a:cubicBezTo>
                    <a:pt x="9117" y="8591"/>
                    <a:pt x="9414" y="7578"/>
                    <a:pt x="9572" y="6261"/>
                  </a:cubicBezTo>
                  <a:cubicBezTo>
                    <a:pt x="9637" y="5727"/>
                    <a:pt x="9853" y="5252"/>
                    <a:pt x="9834" y="4869"/>
                  </a:cubicBezTo>
                  <a:cubicBezTo>
                    <a:pt x="9747" y="3141"/>
                    <a:pt x="8524" y="1538"/>
                    <a:pt x="7024" y="677"/>
                  </a:cubicBezTo>
                  <a:cubicBezTo>
                    <a:pt x="6244" y="230"/>
                    <a:pt x="5336" y="1"/>
                    <a:pt x="44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547000" y="2776375"/>
              <a:ext cx="81750" cy="72700"/>
            </a:xfrm>
            <a:custGeom>
              <a:avLst/>
              <a:gdLst/>
              <a:ahLst/>
              <a:cxnLst/>
              <a:rect l="l" t="t" r="r" b="b"/>
              <a:pathLst>
                <a:path w="3270" h="2908" extrusionOk="0">
                  <a:moveTo>
                    <a:pt x="1800" y="248"/>
                  </a:moveTo>
                  <a:cubicBezTo>
                    <a:pt x="2191" y="248"/>
                    <a:pt x="2675" y="374"/>
                    <a:pt x="2873" y="656"/>
                  </a:cubicBezTo>
                  <a:cubicBezTo>
                    <a:pt x="2963" y="783"/>
                    <a:pt x="3000" y="943"/>
                    <a:pt x="2978" y="1097"/>
                  </a:cubicBezTo>
                  <a:cubicBezTo>
                    <a:pt x="2928" y="1428"/>
                    <a:pt x="2932" y="1447"/>
                    <a:pt x="2684" y="1585"/>
                  </a:cubicBezTo>
                  <a:cubicBezTo>
                    <a:pt x="2583" y="1641"/>
                    <a:pt x="2050" y="1747"/>
                    <a:pt x="1946" y="1797"/>
                  </a:cubicBezTo>
                  <a:lnTo>
                    <a:pt x="1741" y="1957"/>
                  </a:lnTo>
                  <a:cubicBezTo>
                    <a:pt x="1521" y="2063"/>
                    <a:pt x="1435" y="2310"/>
                    <a:pt x="1238" y="2473"/>
                  </a:cubicBezTo>
                  <a:cubicBezTo>
                    <a:pt x="1205" y="2501"/>
                    <a:pt x="853" y="2583"/>
                    <a:pt x="764" y="2622"/>
                  </a:cubicBezTo>
                  <a:cubicBezTo>
                    <a:pt x="721" y="2640"/>
                    <a:pt x="686" y="2649"/>
                    <a:pt x="656" y="2649"/>
                  </a:cubicBezTo>
                  <a:cubicBezTo>
                    <a:pt x="546" y="2649"/>
                    <a:pt x="506" y="2530"/>
                    <a:pt x="396" y="2304"/>
                  </a:cubicBezTo>
                  <a:cubicBezTo>
                    <a:pt x="268" y="2037"/>
                    <a:pt x="294" y="1654"/>
                    <a:pt x="469" y="1251"/>
                  </a:cubicBezTo>
                  <a:cubicBezTo>
                    <a:pt x="632" y="871"/>
                    <a:pt x="905" y="537"/>
                    <a:pt x="1181" y="380"/>
                  </a:cubicBezTo>
                  <a:cubicBezTo>
                    <a:pt x="1332" y="295"/>
                    <a:pt x="1552" y="248"/>
                    <a:pt x="1800" y="248"/>
                  </a:cubicBezTo>
                  <a:close/>
                  <a:moveTo>
                    <a:pt x="1988" y="0"/>
                  </a:moveTo>
                  <a:cubicBezTo>
                    <a:pt x="1871" y="0"/>
                    <a:pt x="1762" y="23"/>
                    <a:pt x="1661" y="58"/>
                  </a:cubicBezTo>
                  <a:cubicBezTo>
                    <a:pt x="1441" y="73"/>
                    <a:pt x="1238" y="124"/>
                    <a:pt x="1085" y="211"/>
                  </a:cubicBezTo>
                  <a:cubicBezTo>
                    <a:pt x="888" y="322"/>
                    <a:pt x="704" y="500"/>
                    <a:pt x="549" y="714"/>
                  </a:cubicBezTo>
                  <a:cubicBezTo>
                    <a:pt x="415" y="831"/>
                    <a:pt x="300" y="974"/>
                    <a:pt x="222" y="1157"/>
                  </a:cubicBezTo>
                  <a:cubicBezTo>
                    <a:pt x="23" y="1626"/>
                    <a:pt x="1" y="2085"/>
                    <a:pt x="160" y="2418"/>
                  </a:cubicBezTo>
                  <a:cubicBezTo>
                    <a:pt x="299" y="2706"/>
                    <a:pt x="604" y="2908"/>
                    <a:pt x="903" y="2908"/>
                  </a:cubicBezTo>
                  <a:cubicBezTo>
                    <a:pt x="992" y="2908"/>
                    <a:pt x="1077" y="2890"/>
                    <a:pt x="1159" y="2856"/>
                  </a:cubicBezTo>
                  <a:cubicBezTo>
                    <a:pt x="1289" y="2801"/>
                    <a:pt x="1393" y="2707"/>
                    <a:pt x="1484" y="2625"/>
                  </a:cubicBezTo>
                  <a:cubicBezTo>
                    <a:pt x="1514" y="2598"/>
                    <a:pt x="1544" y="2570"/>
                    <a:pt x="1576" y="2544"/>
                  </a:cubicBezTo>
                  <a:cubicBezTo>
                    <a:pt x="1749" y="2402"/>
                    <a:pt x="1952" y="2303"/>
                    <a:pt x="2169" y="2199"/>
                  </a:cubicBezTo>
                  <a:cubicBezTo>
                    <a:pt x="2278" y="2146"/>
                    <a:pt x="2391" y="2092"/>
                    <a:pt x="2500" y="2031"/>
                  </a:cubicBezTo>
                  <a:cubicBezTo>
                    <a:pt x="2801" y="1864"/>
                    <a:pt x="3171" y="1573"/>
                    <a:pt x="3236" y="1136"/>
                  </a:cubicBezTo>
                  <a:cubicBezTo>
                    <a:pt x="3270" y="917"/>
                    <a:pt x="3215" y="687"/>
                    <a:pt x="3088" y="505"/>
                  </a:cubicBezTo>
                  <a:cubicBezTo>
                    <a:pt x="2912" y="255"/>
                    <a:pt x="2561" y="75"/>
                    <a:pt x="2127" y="11"/>
                  </a:cubicBezTo>
                  <a:cubicBezTo>
                    <a:pt x="2079" y="4"/>
                    <a:pt x="2033" y="0"/>
                    <a:pt x="19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646375" y="2771225"/>
              <a:ext cx="68475" cy="74875"/>
            </a:xfrm>
            <a:custGeom>
              <a:avLst/>
              <a:gdLst/>
              <a:ahLst/>
              <a:cxnLst/>
              <a:rect l="l" t="t" r="r" b="b"/>
              <a:pathLst>
                <a:path w="2739" h="2995" extrusionOk="0">
                  <a:moveTo>
                    <a:pt x="1250" y="363"/>
                  </a:moveTo>
                  <a:cubicBezTo>
                    <a:pt x="1413" y="363"/>
                    <a:pt x="1571" y="399"/>
                    <a:pt x="1694" y="482"/>
                  </a:cubicBezTo>
                  <a:cubicBezTo>
                    <a:pt x="1966" y="664"/>
                    <a:pt x="2299" y="1142"/>
                    <a:pt x="2427" y="1794"/>
                  </a:cubicBezTo>
                  <a:cubicBezTo>
                    <a:pt x="2473" y="2029"/>
                    <a:pt x="2470" y="2219"/>
                    <a:pt x="2415" y="2376"/>
                  </a:cubicBezTo>
                  <a:cubicBezTo>
                    <a:pt x="2353" y="2556"/>
                    <a:pt x="2214" y="2694"/>
                    <a:pt x="2059" y="2725"/>
                  </a:cubicBezTo>
                  <a:cubicBezTo>
                    <a:pt x="2033" y="2730"/>
                    <a:pt x="2007" y="2733"/>
                    <a:pt x="1981" y="2733"/>
                  </a:cubicBezTo>
                  <a:cubicBezTo>
                    <a:pt x="1780" y="2733"/>
                    <a:pt x="1593" y="2587"/>
                    <a:pt x="1493" y="2492"/>
                  </a:cubicBezTo>
                  <a:cubicBezTo>
                    <a:pt x="1429" y="2431"/>
                    <a:pt x="1366" y="2363"/>
                    <a:pt x="1306" y="2297"/>
                  </a:cubicBezTo>
                  <a:lnTo>
                    <a:pt x="1304" y="2295"/>
                  </a:lnTo>
                  <a:cubicBezTo>
                    <a:pt x="1194" y="2174"/>
                    <a:pt x="1179" y="1983"/>
                    <a:pt x="1033" y="1890"/>
                  </a:cubicBezTo>
                  <a:cubicBezTo>
                    <a:pt x="884" y="1797"/>
                    <a:pt x="650" y="1773"/>
                    <a:pt x="582" y="1736"/>
                  </a:cubicBezTo>
                  <a:cubicBezTo>
                    <a:pt x="481" y="1679"/>
                    <a:pt x="525" y="1707"/>
                    <a:pt x="449" y="1637"/>
                  </a:cubicBezTo>
                  <a:cubicBezTo>
                    <a:pt x="336" y="1529"/>
                    <a:pt x="272" y="1372"/>
                    <a:pt x="269" y="1193"/>
                  </a:cubicBezTo>
                  <a:cubicBezTo>
                    <a:pt x="265" y="989"/>
                    <a:pt x="342" y="787"/>
                    <a:pt x="475" y="650"/>
                  </a:cubicBezTo>
                  <a:cubicBezTo>
                    <a:pt x="643" y="478"/>
                    <a:pt x="956" y="363"/>
                    <a:pt x="1250" y="363"/>
                  </a:cubicBezTo>
                  <a:close/>
                  <a:moveTo>
                    <a:pt x="1122" y="0"/>
                  </a:moveTo>
                  <a:cubicBezTo>
                    <a:pt x="813" y="0"/>
                    <a:pt x="528" y="222"/>
                    <a:pt x="287" y="468"/>
                  </a:cubicBezTo>
                  <a:cubicBezTo>
                    <a:pt x="106" y="653"/>
                    <a:pt x="1" y="926"/>
                    <a:pt x="6" y="1197"/>
                  </a:cubicBezTo>
                  <a:cubicBezTo>
                    <a:pt x="11" y="1447"/>
                    <a:pt x="105" y="1671"/>
                    <a:pt x="270" y="1827"/>
                  </a:cubicBezTo>
                  <a:cubicBezTo>
                    <a:pt x="369" y="1921"/>
                    <a:pt x="484" y="1984"/>
                    <a:pt x="595" y="2046"/>
                  </a:cubicBezTo>
                  <a:cubicBezTo>
                    <a:pt x="663" y="2084"/>
                    <a:pt x="727" y="2119"/>
                    <a:pt x="787" y="2162"/>
                  </a:cubicBezTo>
                  <a:cubicBezTo>
                    <a:pt x="904" y="2245"/>
                    <a:pt x="1004" y="2354"/>
                    <a:pt x="1111" y="2471"/>
                  </a:cubicBezTo>
                  <a:cubicBezTo>
                    <a:pt x="1175" y="2541"/>
                    <a:pt x="1241" y="2615"/>
                    <a:pt x="1314" y="2683"/>
                  </a:cubicBezTo>
                  <a:cubicBezTo>
                    <a:pt x="1438" y="2800"/>
                    <a:pt x="1688" y="2994"/>
                    <a:pt x="1981" y="2994"/>
                  </a:cubicBezTo>
                  <a:cubicBezTo>
                    <a:pt x="2025" y="2994"/>
                    <a:pt x="2069" y="2990"/>
                    <a:pt x="2112" y="2981"/>
                  </a:cubicBezTo>
                  <a:cubicBezTo>
                    <a:pt x="2355" y="2932"/>
                    <a:pt x="2572" y="2728"/>
                    <a:pt x="2663" y="2461"/>
                  </a:cubicBezTo>
                  <a:cubicBezTo>
                    <a:pt x="2732" y="2259"/>
                    <a:pt x="2739" y="2024"/>
                    <a:pt x="2684" y="1743"/>
                  </a:cubicBezTo>
                  <a:cubicBezTo>
                    <a:pt x="2649" y="1564"/>
                    <a:pt x="2552" y="1351"/>
                    <a:pt x="2421" y="1139"/>
                  </a:cubicBezTo>
                  <a:cubicBezTo>
                    <a:pt x="2275" y="806"/>
                    <a:pt x="2065" y="496"/>
                    <a:pt x="1803" y="319"/>
                  </a:cubicBezTo>
                  <a:cubicBezTo>
                    <a:pt x="1762" y="293"/>
                    <a:pt x="1720" y="269"/>
                    <a:pt x="1675" y="250"/>
                  </a:cubicBezTo>
                  <a:cubicBezTo>
                    <a:pt x="1621" y="204"/>
                    <a:pt x="1568" y="163"/>
                    <a:pt x="1518" y="129"/>
                  </a:cubicBezTo>
                  <a:cubicBezTo>
                    <a:pt x="1383" y="39"/>
                    <a:pt x="1250" y="0"/>
                    <a:pt x="1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1697225" y="2852600"/>
              <a:ext cx="57100" cy="79325"/>
            </a:xfrm>
            <a:custGeom>
              <a:avLst/>
              <a:gdLst/>
              <a:ahLst/>
              <a:cxnLst/>
              <a:rect l="l" t="t" r="r" b="b"/>
              <a:pathLst>
                <a:path w="2284" h="3173" extrusionOk="0">
                  <a:moveTo>
                    <a:pt x="1024" y="281"/>
                  </a:moveTo>
                  <a:cubicBezTo>
                    <a:pt x="1047" y="281"/>
                    <a:pt x="1070" y="282"/>
                    <a:pt x="1091" y="284"/>
                  </a:cubicBezTo>
                  <a:cubicBezTo>
                    <a:pt x="1465" y="323"/>
                    <a:pt x="1951" y="526"/>
                    <a:pt x="1983" y="937"/>
                  </a:cubicBezTo>
                  <a:cubicBezTo>
                    <a:pt x="2009" y="1265"/>
                    <a:pt x="1839" y="2018"/>
                    <a:pt x="1408" y="2523"/>
                  </a:cubicBezTo>
                  <a:cubicBezTo>
                    <a:pt x="1252" y="2706"/>
                    <a:pt x="1100" y="2821"/>
                    <a:pt x="943" y="2876"/>
                  </a:cubicBezTo>
                  <a:cubicBezTo>
                    <a:pt x="876" y="2900"/>
                    <a:pt x="808" y="2911"/>
                    <a:pt x="742" y="2911"/>
                  </a:cubicBezTo>
                  <a:cubicBezTo>
                    <a:pt x="630" y="2911"/>
                    <a:pt x="525" y="2878"/>
                    <a:pt x="449" y="2814"/>
                  </a:cubicBezTo>
                  <a:cubicBezTo>
                    <a:pt x="270" y="2663"/>
                    <a:pt x="267" y="2381"/>
                    <a:pt x="280" y="2226"/>
                  </a:cubicBezTo>
                  <a:cubicBezTo>
                    <a:pt x="288" y="2138"/>
                    <a:pt x="303" y="2046"/>
                    <a:pt x="317" y="1955"/>
                  </a:cubicBezTo>
                  <a:cubicBezTo>
                    <a:pt x="344" y="1793"/>
                    <a:pt x="434" y="1769"/>
                    <a:pt x="425" y="1596"/>
                  </a:cubicBezTo>
                  <a:cubicBezTo>
                    <a:pt x="421" y="1509"/>
                    <a:pt x="438" y="1440"/>
                    <a:pt x="425" y="1359"/>
                  </a:cubicBezTo>
                  <a:cubicBezTo>
                    <a:pt x="407" y="1245"/>
                    <a:pt x="295" y="980"/>
                    <a:pt x="303" y="876"/>
                  </a:cubicBezTo>
                  <a:cubicBezTo>
                    <a:pt x="317" y="721"/>
                    <a:pt x="400" y="573"/>
                    <a:pt x="538" y="459"/>
                  </a:cubicBezTo>
                  <a:cubicBezTo>
                    <a:pt x="676" y="346"/>
                    <a:pt x="853" y="281"/>
                    <a:pt x="1024" y="281"/>
                  </a:cubicBezTo>
                  <a:close/>
                  <a:moveTo>
                    <a:pt x="803" y="1"/>
                  </a:moveTo>
                  <a:cubicBezTo>
                    <a:pt x="640" y="1"/>
                    <a:pt x="482" y="29"/>
                    <a:pt x="354" y="135"/>
                  </a:cubicBezTo>
                  <a:cubicBezTo>
                    <a:pt x="162" y="293"/>
                    <a:pt x="62" y="627"/>
                    <a:pt x="42" y="854"/>
                  </a:cubicBezTo>
                  <a:cubicBezTo>
                    <a:pt x="31" y="989"/>
                    <a:pt x="51" y="1118"/>
                    <a:pt x="71" y="1243"/>
                  </a:cubicBezTo>
                  <a:lnTo>
                    <a:pt x="137" y="1233"/>
                  </a:lnTo>
                  <a:lnTo>
                    <a:pt x="137" y="1233"/>
                  </a:lnTo>
                  <a:lnTo>
                    <a:pt x="72" y="1246"/>
                  </a:lnTo>
                  <a:cubicBezTo>
                    <a:pt x="84" y="1323"/>
                    <a:pt x="96" y="1395"/>
                    <a:pt x="100" y="1467"/>
                  </a:cubicBezTo>
                  <a:cubicBezTo>
                    <a:pt x="108" y="1611"/>
                    <a:pt x="84" y="1757"/>
                    <a:pt x="58" y="1912"/>
                  </a:cubicBezTo>
                  <a:lnTo>
                    <a:pt x="58" y="1914"/>
                  </a:lnTo>
                  <a:cubicBezTo>
                    <a:pt x="43" y="2008"/>
                    <a:pt x="27" y="2105"/>
                    <a:pt x="19" y="2203"/>
                  </a:cubicBezTo>
                  <a:cubicBezTo>
                    <a:pt x="1" y="2409"/>
                    <a:pt x="11" y="2787"/>
                    <a:pt x="280" y="3014"/>
                  </a:cubicBezTo>
                  <a:cubicBezTo>
                    <a:pt x="401" y="3116"/>
                    <a:pt x="566" y="3173"/>
                    <a:pt x="744" y="3173"/>
                  </a:cubicBezTo>
                  <a:cubicBezTo>
                    <a:pt x="841" y="3173"/>
                    <a:pt x="938" y="3156"/>
                    <a:pt x="1031" y="3124"/>
                  </a:cubicBezTo>
                  <a:cubicBezTo>
                    <a:pt x="1231" y="3052"/>
                    <a:pt x="1420" y="2911"/>
                    <a:pt x="1606" y="2694"/>
                  </a:cubicBezTo>
                  <a:cubicBezTo>
                    <a:pt x="1952" y="2288"/>
                    <a:pt x="2284" y="1643"/>
                    <a:pt x="2242" y="1114"/>
                  </a:cubicBezTo>
                  <a:cubicBezTo>
                    <a:pt x="2198" y="562"/>
                    <a:pt x="1602" y="75"/>
                    <a:pt x="1119" y="23"/>
                  </a:cubicBezTo>
                  <a:cubicBezTo>
                    <a:pt x="1017" y="13"/>
                    <a:pt x="909" y="1"/>
                    <a:pt x="8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677700" y="2941350"/>
              <a:ext cx="45925" cy="63125"/>
            </a:xfrm>
            <a:custGeom>
              <a:avLst/>
              <a:gdLst/>
              <a:ahLst/>
              <a:cxnLst/>
              <a:rect l="l" t="t" r="r" b="b"/>
              <a:pathLst>
                <a:path w="1837" h="2525" extrusionOk="0">
                  <a:moveTo>
                    <a:pt x="822" y="262"/>
                  </a:moveTo>
                  <a:cubicBezTo>
                    <a:pt x="838" y="262"/>
                    <a:pt x="855" y="263"/>
                    <a:pt x="871" y="264"/>
                  </a:cubicBezTo>
                  <a:cubicBezTo>
                    <a:pt x="1153" y="294"/>
                    <a:pt x="1444" y="370"/>
                    <a:pt x="1468" y="679"/>
                  </a:cubicBezTo>
                  <a:cubicBezTo>
                    <a:pt x="1487" y="921"/>
                    <a:pt x="1431" y="1582"/>
                    <a:pt x="1100" y="1970"/>
                  </a:cubicBezTo>
                  <a:cubicBezTo>
                    <a:pt x="982" y="2108"/>
                    <a:pt x="867" y="2195"/>
                    <a:pt x="750" y="2237"/>
                  </a:cubicBezTo>
                  <a:cubicBezTo>
                    <a:pt x="720" y="2248"/>
                    <a:pt x="696" y="2252"/>
                    <a:pt x="677" y="2252"/>
                  </a:cubicBezTo>
                  <a:cubicBezTo>
                    <a:pt x="612" y="2252"/>
                    <a:pt x="595" y="2199"/>
                    <a:pt x="529" y="2142"/>
                  </a:cubicBezTo>
                  <a:cubicBezTo>
                    <a:pt x="398" y="2033"/>
                    <a:pt x="353" y="2001"/>
                    <a:pt x="364" y="1885"/>
                  </a:cubicBezTo>
                  <a:cubicBezTo>
                    <a:pt x="369" y="1817"/>
                    <a:pt x="286" y="1619"/>
                    <a:pt x="297" y="1551"/>
                  </a:cubicBezTo>
                  <a:lnTo>
                    <a:pt x="298" y="1548"/>
                  </a:lnTo>
                  <a:cubicBezTo>
                    <a:pt x="318" y="1420"/>
                    <a:pt x="341" y="1287"/>
                    <a:pt x="332" y="1148"/>
                  </a:cubicBezTo>
                  <a:cubicBezTo>
                    <a:pt x="329" y="1079"/>
                    <a:pt x="318" y="1014"/>
                    <a:pt x="307" y="950"/>
                  </a:cubicBezTo>
                  <a:cubicBezTo>
                    <a:pt x="294" y="862"/>
                    <a:pt x="280" y="780"/>
                    <a:pt x="287" y="702"/>
                  </a:cubicBezTo>
                  <a:cubicBezTo>
                    <a:pt x="297" y="587"/>
                    <a:pt x="358" y="478"/>
                    <a:pt x="460" y="395"/>
                  </a:cubicBezTo>
                  <a:cubicBezTo>
                    <a:pt x="563" y="311"/>
                    <a:pt x="695" y="262"/>
                    <a:pt x="822" y="262"/>
                  </a:cubicBezTo>
                  <a:close/>
                  <a:moveTo>
                    <a:pt x="822" y="0"/>
                  </a:moveTo>
                  <a:cubicBezTo>
                    <a:pt x="635" y="0"/>
                    <a:pt x="443" y="70"/>
                    <a:pt x="294" y="193"/>
                  </a:cubicBezTo>
                  <a:cubicBezTo>
                    <a:pt x="136" y="323"/>
                    <a:pt x="41" y="495"/>
                    <a:pt x="25" y="679"/>
                  </a:cubicBezTo>
                  <a:cubicBezTo>
                    <a:pt x="16" y="789"/>
                    <a:pt x="33" y="892"/>
                    <a:pt x="49" y="991"/>
                  </a:cubicBezTo>
                  <a:lnTo>
                    <a:pt x="115" y="981"/>
                  </a:lnTo>
                  <a:lnTo>
                    <a:pt x="49" y="993"/>
                  </a:lnTo>
                  <a:cubicBezTo>
                    <a:pt x="59" y="1053"/>
                    <a:pt x="68" y="1109"/>
                    <a:pt x="71" y="1162"/>
                  </a:cubicBezTo>
                  <a:cubicBezTo>
                    <a:pt x="77" y="1273"/>
                    <a:pt x="59" y="1387"/>
                    <a:pt x="39" y="1506"/>
                  </a:cubicBezTo>
                  <a:cubicBezTo>
                    <a:pt x="26" y="1580"/>
                    <a:pt x="117" y="1960"/>
                    <a:pt x="111" y="2039"/>
                  </a:cubicBezTo>
                  <a:cubicBezTo>
                    <a:pt x="96" y="2206"/>
                    <a:pt x="1" y="2208"/>
                    <a:pt x="222" y="2394"/>
                  </a:cubicBezTo>
                  <a:cubicBezTo>
                    <a:pt x="321" y="2478"/>
                    <a:pt x="457" y="2524"/>
                    <a:pt x="603" y="2524"/>
                  </a:cubicBezTo>
                  <a:cubicBezTo>
                    <a:pt x="682" y="2524"/>
                    <a:pt x="760" y="2511"/>
                    <a:pt x="837" y="2485"/>
                  </a:cubicBezTo>
                  <a:cubicBezTo>
                    <a:pt x="999" y="2427"/>
                    <a:pt x="1150" y="2314"/>
                    <a:pt x="1300" y="2140"/>
                  </a:cubicBezTo>
                  <a:cubicBezTo>
                    <a:pt x="1574" y="1818"/>
                    <a:pt x="1836" y="1305"/>
                    <a:pt x="1803" y="883"/>
                  </a:cubicBezTo>
                  <a:cubicBezTo>
                    <a:pt x="1769" y="438"/>
                    <a:pt x="1289" y="45"/>
                    <a:pt x="899" y="4"/>
                  </a:cubicBezTo>
                  <a:cubicBezTo>
                    <a:pt x="874" y="1"/>
                    <a:pt x="848" y="0"/>
                    <a:pt x="8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0" name="Google Shape;30;p2"/>
          <p:cNvGrpSpPr/>
          <p:nvPr/>
        </p:nvGrpSpPr>
        <p:grpSpPr>
          <a:xfrm rot="-1922792">
            <a:off x="524983" y="5026056"/>
            <a:ext cx="1487999" cy="1493219"/>
            <a:chOff x="1405075" y="832450"/>
            <a:chExt cx="484700" cy="486400"/>
          </a:xfrm>
        </p:grpSpPr>
        <p:sp>
          <p:nvSpPr>
            <p:cNvPr id="31" name="Google Shape;31;p2"/>
            <p:cNvSpPr/>
            <p:nvPr/>
          </p:nvSpPr>
          <p:spPr>
            <a:xfrm>
              <a:off x="1758650" y="993075"/>
              <a:ext cx="127300" cy="146300"/>
            </a:xfrm>
            <a:custGeom>
              <a:avLst/>
              <a:gdLst/>
              <a:ahLst/>
              <a:cxnLst/>
              <a:rect l="l" t="t" r="r" b="b"/>
              <a:pathLst>
                <a:path w="5092" h="5852" extrusionOk="0">
                  <a:moveTo>
                    <a:pt x="3723" y="0"/>
                  </a:moveTo>
                  <a:cubicBezTo>
                    <a:pt x="3675" y="0"/>
                    <a:pt x="3631" y="31"/>
                    <a:pt x="3616" y="79"/>
                  </a:cubicBezTo>
                  <a:cubicBezTo>
                    <a:pt x="3598" y="137"/>
                    <a:pt x="3632" y="199"/>
                    <a:pt x="3691" y="217"/>
                  </a:cubicBezTo>
                  <a:cubicBezTo>
                    <a:pt x="3692" y="217"/>
                    <a:pt x="3715" y="226"/>
                    <a:pt x="3756" y="241"/>
                  </a:cubicBezTo>
                  <a:cubicBezTo>
                    <a:pt x="3941" y="313"/>
                    <a:pt x="4231" y="457"/>
                    <a:pt x="4434" y="978"/>
                  </a:cubicBezTo>
                  <a:cubicBezTo>
                    <a:pt x="4613" y="1433"/>
                    <a:pt x="5091" y="1085"/>
                    <a:pt x="4410" y="2298"/>
                  </a:cubicBezTo>
                  <a:cubicBezTo>
                    <a:pt x="3566" y="3798"/>
                    <a:pt x="2146" y="5308"/>
                    <a:pt x="1258" y="5569"/>
                  </a:cubicBezTo>
                  <a:cubicBezTo>
                    <a:pt x="1204" y="5585"/>
                    <a:pt x="1152" y="5598"/>
                    <a:pt x="1102" y="5608"/>
                  </a:cubicBezTo>
                  <a:cubicBezTo>
                    <a:pt x="1082" y="5612"/>
                    <a:pt x="1061" y="5615"/>
                    <a:pt x="1041" y="5620"/>
                  </a:cubicBezTo>
                  <a:cubicBezTo>
                    <a:pt x="992" y="5627"/>
                    <a:pt x="946" y="5630"/>
                    <a:pt x="903" y="5630"/>
                  </a:cubicBezTo>
                  <a:cubicBezTo>
                    <a:pt x="793" y="5630"/>
                    <a:pt x="707" y="5607"/>
                    <a:pt x="647" y="5561"/>
                  </a:cubicBezTo>
                  <a:cubicBezTo>
                    <a:pt x="273" y="5276"/>
                    <a:pt x="608" y="4239"/>
                    <a:pt x="835" y="3699"/>
                  </a:cubicBezTo>
                  <a:cubicBezTo>
                    <a:pt x="845" y="3673"/>
                    <a:pt x="855" y="3650"/>
                    <a:pt x="865" y="3627"/>
                  </a:cubicBezTo>
                  <a:cubicBezTo>
                    <a:pt x="871" y="3610"/>
                    <a:pt x="880" y="3594"/>
                    <a:pt x="887" y="3577"/>
                  </a:cubicBezTo>
                  <a:cubicBezTo>
                    <a:pt x="894" y="3562"/>
                    <a:pt x="901" y="3547"/>
                    <a:pt x="908" y="3533"/>
                  </a:cubicBezTo>
                  <a:cubicBezTo>
                    <a:pt x="916" y="3514"/>
                    <a:pt x="920" y="3493"/>
                    <a:pt x="917" y="3472"/>
                  </a:cubicBezTo>
                  <a:cubicBezTo>
                    <a:pt x="912" y="3435"/>
                    <a:pt x="889" y="3402"/>
                    <a:pt x="854" y="3386"/>
                  </a:cubicBezTo>
                  <a:cubicBezTo>
                    <a:pt x="840" y="3380"/>
                    <a:pt x="825" y="3376"/>
                    <a:pt x="810" y="3376"/>
                  </a:cubicBezTo>
                  <a:cubicBezTo>
                    <a:pt x="807" y="3376"/>
                    <a:pt x="803" y="3376"/>
                    <a:pt x="800" y="3376"/>
                  </a:cubicBezTo>
                  <a:cubicBezTo>
                    <a:pt x="760" y="3378"/>
                    <a:pt x="725" y="3401"/>
                    <a:pt x="706" y="3439"/>
                  </a:cubicBezTo>
                  <a:cubicBezTo>
                    <a:pt x="690" y="3474"/>
                    <a:pt x="649" y="3562"/>
                    <a:pt x="600" y="3686"/>
                  </a:cubicBezTo>
                  <a:cubicBezTo>
                    <a:pt x="386" y="4206"/>
                    <a:pt x="1" y="5345"/>
                    <a:pt x="511" y="5737"/>
                  </a:cubicBezTo>
                  <a:cubicBezTo>
                    <a:pt x="532" y="5753"/>
                    <a:pt x="553" y="5767"/>
                    <a:pt x="576" y="5780"/>
                  </a:cubicBezTo>
                  <a:cubicBezTo>
                    <a:pt x="665" y="5828"/>
                    <a:pt x="772" y="5852"/>
                    <a:pt x="898" y="5852"/>
                  </a:cubicBezTo>
                  <a:cubicBezTo>
                    <a:pt x="950" y="5852"/>
                    <a:pt x="1005" y="5848"/>
                    <a:pt x="1064" y="5840"/>
                  </a:cubicBezTo>
                  <a:cubicBezTo>
                    <a:pt x="1090" y="5836"/>
                    <a:pt x="1117" y="5832"/>
                    <a:pt x="1145" y="5827"/>
                  </a:cubicBezTo>
                  <a:cubicBezTo>
                    <a:pt x="1189" y="5817"/>
                    <a:pt x="1235" y="5808"/>
                    <a:pt x="1283" y="5794"/>
                  </a:cubicBezTo>
                  <a:cubicBezTo>
                    <a:pt x="1391" y="5764"/>
                    <a:pt x="1506" y="5722"/>
                    <a:pt x="1625" y="5671"/>
                  </a:cubicBezTo>
                  <a:cubicBezTo>
                    <a:pt x="1719" y="5631"/>
                    <a:pt x="1815" y="5584"/>
                    <a:pt x="1914" y="5531"/>
                  </a:cubicBezTo>
                  <a:cubicBezTo>
                    <a:pt x="2655" y="5131"/>
                    <a:pt x="3531" y="4376"/>
                    <a:pt x="4237" y="3358"/>
                  </a:cubicBezTo>
                  <a:cubicBezTo>
                    <a:pt x="4281" y="3293"/>
                    <a:pt x="4326" y="3224"/>
                    <a:pt x="4371" y="3157"/>
                  </a:cubicBezTo>
                  <a:cubicBezTo>
                    <a:pt x="4434" y="3059"/>
                    <a:pt x="4497" y="2958"/>
                    <a:pt x="4557" y="2855"/>
                  </a:cubicBezTo>
                  <a:cubicBezTo>
                    <a:pt x="4972" y="2147"/>
                    <a:pt x="5078" y="1522"/>
                    <a:pt x="4873" y="999"/>
                  </a:cubicBezTo>
                  <a:cubicBezTo>
                    <a:pt x="4631" y="380"/>
                    <a:pt x="4029" y="106"/>
                    <a:pt x="3823" y="28"/>
                  </a:cubicBezTo>
                  <a:cubicBezTo>
                    <a:pt x="3785" y="13"/>
                    <a:pt x="3760" y="7"/>
                    <a:pt x="3754" y="5"/>
                  </a:cubicBezTo>
                  <a:cubicBezTo>
                    <a:pt x="3743" y="2"/>
                    <a:pt x="3733" y="0"/>
                    <a:pt x="37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1784050" y="1071525"/>
              <a:ext cx="105725" cy="116325"/>
            </a:xfrm>
            <a:custGeom>
              <a:avLst/>
              <a:gdLst/>
              <a:ahLst/>
              <a:cxnLst/>
              <a:rect l="l" t="t" r="r" b="b"/>
              <a:pathLst>
                <a:path w="4229" h="4653" extrusionOk="0">
                  <a:moveTo>
                    <a:pt x="3243" y="1"/>
                  </a:moveTo>
                  <a:cubicBezTo>
                    <a:pt x="3186" y="1"/>
                    <a:pt x="3137" y="44"/>
                    <a:pt x="3132" y="101"/>
                  </a:cubicBezTo>
                  <a:cubicBezTo>
                    <a:pt x="3127" y="163"/>
                    <a:pt x="3171" y="217"/>
                    <a:pt x="3232" y="222"/>
                  </a:cubicBezTo>
                  <a:cubicBezTo>
                    <a:pt x="3237" y="222"/>
                    <a:pt x="3379" y="398"/>
                    <a:pt x="3584" y="715"/>
                  </a:cubicBezTo>
                  <a:cubicBezTo>
                    <a:pt x="3773" y="1005"/>
                    <a:pt x="3996" y="1298"/>
                    <a:pt x="3805" y="1863"/>
                  </a:cubicBezTo>
                  <a:cubicBezTo>
                    <a:pt x="3427" y="2979"/>
                    <a:pt x="2253" y="3710"/>
                    <a:pt x="1367" y="3949"/>
                  </a:cubicBezTo>
                  <a:cubicBezTo>
                    <a:pt x="1130" y="4013"/>
                    <a:pt x="923" y="4167"/>
                    <a:pt x="798" y="4167"/>
                  </a:cubicBezTo>
                  <a:cubicBezTo>
                    <a:pt x="772" y="4167"/>
                    <a:pt x="749" y="4160"/>
                    <a:pt x="730" y="4144"/>
                  </a:cubicBezTo>
                  <a:cubicBezTo>
                    <a:pt x="351" y="3814"/>
                    <a:pt x="1052" y="2469"/>
                    <a:pt x="1225" y="2110"/>
                  </a:cubicBezTo>
                  <a:cubicBezTo>
                    <a:pt x="1227" y="2105"/>
                    <a:pt x="1227" y="2102"/>
                    <a:pt x="1223" y="2102"/>
                  </a:cubicBezTo>
                  <a:cubicBezTo>
                    <a:pt x="1189" y="2102"/>
                    <a:pt x="916" y="2303"/>
                    <a:pt x="846" y="2303"/>
                  </a:cubicBezTo>
                  <a:cubicBezTo>
                    <a:pt x="843" y="2303"/>
                    <a:pt x="840" y="2302"/>
                    <a:pt x="837" y="2301"/>
                  </a:cubicBezTo>
                  <a:cubicBezTo>
                    <a:pt x="822" y="2294"/>
                    <a:pt x="805" y="2290"/>
                    <a:pt x="789" y="2290"/>
                  </a:cubicBezTo>
                  <a:cubicBezTo>
                    <a:pt x="748" y="2290"/>
                    <a:pt x="708" y="2313"/>
                    <a:pt x="689" y="2352"/>
                  </a:cubicBezTo>
                  <a:cubicBezTo>
                    <a:pt x="660" y="2412"/>
                    <a:pt x="1" y="3802"/>
                    <a:pt x="584" y="4312"/>
                  </a:cubicBezTo>
                  <a:cubicBezTo>
                    <a:pt x="610" y="4333"/>
                    <a:pt x="708" y="4616"/>
                    <a:pt x="738" y="4632"/>
                  </a:cubicBezTo>
                  <a:cubicBezTo>
                    <a:pt x="764" y="4646"/>
                    <a:pt x="790" y="4652"/>
                    <a:pt x="816" y="4652"/>
                  </a:cubicBezTo>
                  <a:cubicBezTo>
                    <a:pt x="968" y="4652"/>
                    <a:pt x="1140" y="4455"/>
                    <a:pt x="1408" y="4382"/>
                  </a:cubicBezTo>
                  <a:cubicBezTo>
                    <a:pt x="2221" y="4163"/>
                    <a:pt x="3568" y="3258"/>
                    <a:pt x="4015" y="1934"/>
                  </a:cubicBezTo>
                  <a:cubicBezTo>
                    <a:pt x="4229" y="1301"/>
                    <a:pt x="3953" y="798"/>
                    <a:pt x="3726" y="448"/>
                  </a:cubicBezTo>
                  <a:cubicBezTo>
                    <a:pt x="3462" y="43"/>
                    <a:pt x="3272" y="3"/>
                    <a:pt x="3253" y="1"/>
                  </a:cubicBezTo>
                  <a:cubicBezTo>
                    <a:pt x="3249" y="1"/>
                    <a:pt x="3246" y="1"/>
                    <a:pt x="32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795250" y="1146275"/>
              <a:ext cx="88800" cy="86400"/>
            </a:xfrm>
            <a:custGeom>
              <a:avLst/>
              <a:gdLst/>
              <a:ahLst/>
              <a:cxnLst/>
              <a:rect l="l" t="t" r="r" b="b"/>
              <a:pathLst>
                <a:path w="3552" h="3456" extrusionOk="0">
                  <a:moveTo>
                    <a:pt x="2840" y="1"/>
                  </a:moveTo>
                  <a:cubicBezTo>
                    <a:pt x="2802" y="1"/>
                    <a:pt x="2764" y="21"/>
                    <a:pt x="2744" y="56"/>
                  </a:cubicBezTo>
                  <a:cubicBezTo>
                    <a:pt x="2713" y="109"/>
                    <a:pt x="2730" y="176"/>
                    <a:pt x="2783" y="207"/>
                  </a:cubicBezTo>
                  <a:cubicBezTo>
                    <a:pt x="2786" y="209"/>
                    <a:pt x="2908" y="436"/>
                    <a:pt x="2982" y="818"/>
                  </a:cubicBezTo>
                  <a:cubicBezTo>
                    <a:pt x="3048" y="1158"/>
                    <a:pt x="3098" y="1507"/>
                    <a:pt x="2766" y="1940"/>
                  </a:cubicBezTo>
                  <a:cubicBezTo>
                    <a:pt x="2049" y="2872"/>
                    <a:pt x="1212" y="3099"/>
                    <a:pt x="767" y="3099"/>
                  </a:cubicBezTo>
                  <a:cubicBezTo>
                    <a:pt x="728" y="3099"/>
                    <a:pt x="693" y="3097"/>
                    <a:pt x="661" y="3094"/>
                  </a:cubicBezTo>
                  <a:cubicBezTo>
                    <a:pt x="654" y="3093"/>
                    <a:pt x="648" y="3093"/>
                    <a:pt x="642" y="3093"/>
                  </a:cubicBezTo>
                  <a:cubicBezTo>
                    <a:pt x="560" y="3093"/>
                    <a:pt x="490" y="3143"/>
                    <a:pt x="449" y="3143"/>
                  </a:cubicBezTo>
                  <a:cubicBezTo>
                    <a:pt x="436" y="3143"/>
                    <a:pt x="426" y="3138"/>
                    <a:pt x="419" y="3125"/>
                  </a:cubicBezTo>
                  <a:cubicBezTo>
                    <a:pt x="301" y="2888"/>
                    <a:pt x="1022" y="1805"/>
                    <a:pt x="1406" y="1225"/>
                  </a:cubicBezTo>
                  <a:cubicBezTo>
                    <a:pt x="1414" y="1214"/>
                    <a:pt x="1407" y="1210"/>
                    <a:pt x="1391" y="1210"/>
                  </a:cubicBezTo>
                  <a:cubicBezTo>
                    <a:pt x="1349" y="1210"/>
                    <a:pt x="1244" y="1239"/>
                    <a:pt x="1181" y="1239"/>
                  </a:cubicBezTo>
                  <a:cubicBezTo>
                    <a:pt x="1164" y="1239"/>
                    <a:pt x="1150" y="1236"/>
                    <a:pt x="1141" y="1231"/>
                  </a:cubicBezTo>
                  <a:cubicBezTo>
                    <a:pt x="1123" y="1218"/>
                    <a:pt x="1101" y="1212"/>
                    <a:pt x="1080" y="1212"/>
                  </a:cubicBezTo>
                  <a:cubicBezTo>
                    <a:pt x="1044" y="1212"/>
                    <a:pt x="1009" y="1229"/>
                    <a:pt x="987" y="1262"/>
                  </a:cubicBezTo>
                  <a:cubicBezTo>
                    <a:pt x="821" y="1513"/>
                    <a:pt x="0" y="2788"/>
                    <a:pt x="221" y="3225"/>
                  </a:cubicBezTo>
                  <a:cubicBezTo>
                    <a:pt x="248" y="3278"/>
                    <a:pt x="295" y="3338"/>
                    <a:pt x="381" y="3384"/>
                  </a:cubicBezTo>
                  <a:cubicBezTo>
                    <a:pt x="442" y="3418"/>
                    <a:pt x="522" y="3443"/>
                    <a:pt x="627" y="3453"/>
                  </a:cubicBezTo>
                  <a:cubicBezTo>
                    <a:pt x="649" y="3455"/>
                    <a:pt x="672" y="3456"/>
                    <a:pt x="695" y="3456"/>
                  </a:cubicBezTo>
                  <a:cubicBezTo>
                    <a:pt x="1300" y="3456"/>
                    <a:pt x="2457" y="2775"/>
                    <a:pt x="3178" y="1835"/>
                  </a:cubicBezTo>
                  <a:cubicBezTo>
                    <a:pt x="3551" y="1349"/>
                    <a:pt x="3293" y="1189"/>
                    <a:pt x="3214" y="783"/>
                  </a:cubicBezTo>
                  <a:cubicBezTo>
                    <a:pt x="3120" y="305"/>
                    <a:pt x="2911" y="26"/>
                    <a:pt x="2895" y="16"/>
                  </a:cubicBezTo>
                  <a:cubicBezTo>
                    <a:pt x="2894" y="16"/>
                    <a:pt x="2893" y="15"/>
                    <a:pt x="2892" y="14"/>
                  </a:cubicBezTo>
                  <a:cubicBezTo>
                    <a:pt x="2876" y="5"/>
                    <a:pt x="2858" y="1"/>
                    <a:pt x="28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521425" y="1020725"/>
              <a:ext cx="237225" cy="123775"/>
            </a:xfrm>
            <a:custGeom>
              <a:avLst/>
              <a:gdLst/>
              <a:ahLst/>
              <a:cxnLst/>
              <a:rect l="l" t="t" r="r" b="b"/>
              <a:pathLst>
                <a:path w="9489" h="4951" extrusionOk="0">
                  <a:moveTo>
                    <a:pt x="8101" y="0"/>
                  </a:moveTo>
                  <a:cubicBezTo>
                    <a:pt x="8053" y="0"/>
                    <a:pt x="8003" y="1"/>
                    <a:pt x="7954" y="3"/>
                  </a:cubicBezTo>
                  <a:cubicBezTo>
                    <a:pt x="7882" y="5"/>
                    <a:pt x="7807" y="10"/>
                    <a:pt x="7731" y="16"/>
                  </a:cubicBezTo>
                  <a:cubicBezTo>
                    <a:pt x="7452" y="37"/>
                    <a:pt x="7155" y="82"/>
                    <a:pt x="6854" y="139"/>
                  </a:cubicBezTo>
                  <a:cubicBezTo>
                    <a:pt x="6782" y="152"/>
                    <a:pt x="6708" y="167"/>
                    <a:pt x="6635" y="181"/>
                  </a:cubicBezTo>
                  <a:cubicBezTo>
                    <a:pt x="6317" y="246"/>
                    <a:pt x="6000" y="318"/>
                    <a:pt x="5698" y="389"/>
                  </a:cubicBezTo>
                  <a:cubicBezTo>
                    <a:pt x="5397" y="458"/>
                    <a:pt x="5113" y="525"/>
                    <a:pt x="4868" y="572"/>
                  </a:cubicBezTo>
                  <a:cubicBezTo>
                    <a:pt x="3470" y="838"/>
                    <a:pt x="124" y="1887"/>
                    <a:pt x="91" y="1897"/>
                  </a:cubicBezTo>
                  <a:cubicBezTo>
                    <a:pt x="31" y="1915"/>
                    <a:pt x="0" y="1979"/>
                    <a:pt x="17" y="2036"/>
                  </a:cubicBezTo>
                  <a:cubicBezTo>
                    <a:pt x="33" y="2084"/>
                    <a:pt x="77" y="2114"/>
                    <a:pt x="124" y="2114"/>
                  </a:cubicBezTo>
                  <a:cubicBezTo>
                    <a:pt x="135" y="2114"/>
                    <a:pt x="146" y="2112"/>
                    <a:pt x="157" y="2109"/>
                  </a:cubicBezTo>
                  <a:cubicBezTo>
                    <a:pt x="190" y="2098"/>
                    <a:pt x="955" y="1859"/>
                    <a:pt x="2342" y="1594"/>
                  </a:cubicBezTo>
                  <a:cubicBezTo>
                    <a:pt x="2591" y="1547"/>
                    <a:pt x="5388" y="882"/>
                    <a:pt x="5691" y="812"/>
                  </a:cubicBezTo>
                  <a:cubicBezTo>
                    <a:pt x="5979" y="746"/>
                    <a:pt x="6251" y="591"/>
                    <a:pt x="6566" y="527"/>
                  </a:cubicBezTo>
                  <a:cubicBezTo>
                    <a:pt x="6637" y="513"/>
                    <a:pt x="6807" y="471"/>
                    <a:pt x="6881" y="457"/>
                  </a:cubicBezTo>
                  <a:cubicBezTo>
                    <a:pt x="7182" y="402"/>
                    <a:pt x="7256" y="422"/>
                    <a:pt x="7536" y="402"/>
                  </a:cubicBezTo>
                  <a:cubicBezTo>
                    <a:pt x="7612" y="396"/>
                    <a:pt x="7911" y="229"/>
                    <a:pt x="7982" y="227"/>
                  </a:cubicBezTo>
                  <a:cubicBezTo>
                    <a:pt x="8020" y="225"/>
                    <a:pt x="8058" y="225"/>
                    <a:pt x="8095" y="225"/>
                  </a:cubicBezTo>
                  <a:cubicBezTo>
                    <a:pt x="8444" y="225"/>
                    <a:pt x="8746" y="277"/>
                    <a:pt x="8957" y="409"/>
                  </a:cubicBezTo>
                  <a:cubicBezTo>
                    <a:pt x="9075" y="482"/>
                    <a:pt x="9165" y="580"/>
                    <a:pt x="9221" y="710"/>
                  </a:cubicBezTo>
                  <a:cubicBezTo>
                    <a:pt x="9226" y="721"/>
                    <a:pt x="9231" y="733"/>
                    <a:pt x="9236" y="746"/>
                  </a:cubicBezTo>
                  <a:cubicBezTo>
                    <a:pt x="9241" y="761"/>
                    <a:pt x="9241" y="781"/>
                    <a:pt x="9234" y="811"/>
                  </a:cubicBezTo>
                  <a:lnTo>
                    <a:pt x="9233" y="811"/>
                  </a:lnTo>
                  <a:cubicBezTo>
                    <a:pt x="9217" y="877"/>
                    <a:pt x="9162" y="979"/>
                    <a:pt x="9050" y="1121"/>
                  </a:cubicBezTo>
                  <a:cubicBezTo>
                    <a:pt x="8897" y="1318"/>
                    <a:pt x="8663" y="1295"/>
                    <a:pt x="8239" y="1664"/>
                  </a:cubicBezTo>
                  <a:cubicBezTo>
                    <a:pt x="8176" y="1720"/>
                    <a:pt x="8079" y="2079"/>
                    <a:pt x="8007" y="2139"/>
                  </a:cubicBezTo>
                  <a:cubicBezTo>
                    <a:pt x="7819" y="2297"/>
                    <a:pt x="7604" y="2470"/>
                    <a:pt x="7360" y="2659"/>
                  </a:cubicBezTo>
                  <a:cubicBezTo>
                    <a:pt x="7298" y="2707"/>
                    <a:pt x="7236" y="2754"/>
                    <a:pt x="7172" y="2802"/>
                  </a:cubicBezTo>
                  <a:cubicBezTo>
                    <a:pt x="7104" y="2853"/>
                    <a:pt x="7044" y="2924"/>
                    <a:pt x="6965" y="2957"/>
                  </a:cubicBezTo>
                  <a:cubicBezTo>
                    <a:pt x="5836" y="3434"/>
                    <a:pt x="4819" y="4437"/>
                    <a:pt x="4164" y="4740"/>
                  </a:cubicBezTo>
                  <a:cubicBezTo>
                    <a:pt x="4108" y="4765"/>
                    <a:pt x="4083" y="4832"/>
                    <a:pt x="4109" y="4887"/>
                  </a:cubicBezTo>
                  <a:cubicBezTo>
                    <a:pt x="4120" y="4910"/>
                    <a:pt x="4137" y="4926"/>
                    <a:pt x="4158" y="4938"/>
                  </a:cubicBezTo>
                  <a:cubicBezTo>
                    <a:pt x="4174" y="4946"/>
                    <a:pt x="4192" y="4951"/>
                    <a:pt x="4210" y="4951"/>
                  </a:cubicBezTo>
                  <a:cubicBezTo>
                    <a:pt x="4226" y="4951"/>
                    <a:pt x="4242" y="4948"/>
                    <a:pt x="4257" y="4941"/>
                  </a:cubicBezTo>
                  <a:cubicBezTo>
                    <a:pt x="4632" y="4769"/>
                    <a:pt x="5150" y="4467"/>
                    <a:pt x="5719" y="4098"/>
                  </a:cubicBezTo>
                  <a:cubicBezTo>
                    <a:pt x="5790" y="4050"/>
                    <a:pt x="5863" y="4003"/>
                    <a:pt x="5936" y="3956"/>
                  </a:cubicBezTo>
                  <a:cubicBezTo>
                    <a:pt x="6282" y="3724"/>
                    <a:pt x="6643" y="3472"/>
                    <a:pt x="6996" y="3210"/>
                  </a:cubicBezTo>
                  <a:cubicBezTo>
                    <a:pt x="7065" y="3161"/>
                    <a:pt x="7133" y="3110"/>
                    <a:pt x="7203" y="3057"/>
                  </a:cubicBezTo>
                  <a:cubicBezTo>
                    <a:pt x="7301" y="2984"/>
                    <a:pt x="7400" y="2909"/>
                    <a:pt x="7496" y="2834"/>
                  </a:cubicBezTo>
                  <a:cubicBezTo>
                    <a:pt x="7693" y="2683"/>
                    <a:pt x="7875" y="2537"/>
                    <a:pt x="8041" y="2399"/>
                  </a:cubicBezTo>
                  <a:cubicBezTo>
                    <a:pt x="8112" y="2342"/>
                    <a:pt x="8179" y="2285"/>
                    <a:pt x="8243" y="2231"/>
                  </a:cubicBezTo>
                  <a:cubicBezTo>
                    <a:pt x="8607" y="1921"/>
                    <a:pt x="8888" y="1653"/>
                    <a:pt x="9089" y="1422"/>
                  </a:cubicBezTo>
                  <a:cubicBezTo>
                    <a:pt x="9104" y="1405"/>
                    <a:pt x="9119" y="1389"/>
                    <a:pt x="9133" y="1372"/>
                  </a:cubicBezTo>
                  <a:cubicBezTo>
                    <a:pt x="9191" y="1303"/>
                    <a:pt x="9241" y="1239"/>
                    <a:pt x="9281" y="1178"/>
                  </a:cubicBezTo>
                  <a:cubicBezTo>
                    <a:pt x="9435" y="960"/>
                    <a:pt x="9489" y="791"/>
                    <a:pt x="9445" y="669"/>
                  </a:cubicBezTo>
                  <a:cubicBezTo>
                    <a:pt x="9427" y="623"/>
                    <a:pt x="9408" y="579"/>
                    <a:pt x="9384" y="538"/>
                  </a:cubicBezTo>
                  <a:cubicBezTo>
                    <a:pt x="9327" y="435"/>
                    <a:pt x="9254" y="348"/>
                    <a:pt x="9165" y="279"/>
                  </a:cubicBezTo>
                  <a:cubicBezTo>
                    <a:pt x="9093" y="222"/>
                    <a:pt x="9012" y="175"/>
                    <a:pt x="8923" y="138"/>
                  </a:cubicBezTo>
                  <a:cubicBezTo>
                    <a:pt x="8696" y="41"/>
                    <a:pt x="8415" y="0"/>
                    <a:pt x="81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624300" y="1115525"/>
              <a:ext cx="48525" cy="116775"/>
            </a:xfrm>
            <a:custGeom>
              <a:avLst/>
              <a:gdLst/>
              <a:ahLst/>
              <a:cxnLst/>
              <a:rect l="l" t="t" r="r" b="b"/>
              <a:pathLst>
                <a:path w="1941" h="4671" extrusionOk="0">
                  <a:moveTo>
                    <a:pt x="1705" y="0"/>
                  </a:moveTo>
                  <a:cubicBezTo>
                    <a:pt x="1702" y="0"/>
                    <a:pt x="1699" y="0"/>
                    <a:pt x="1697" y="0"/>
                  </a:cubicBezTo>
                  <a:cubicBezTo>
                    <a:pt x="1635" y="7"/>
                    <a:pt x="1590" y="59"/>
                    <a:pt x="1595" y="121"/>
                  </a:cubicBezTo>
                  <a:cubicBezTo>
                    <a:pt x="1596" y="125"/>
                    <a:pt x="1601" y="193"/>
                    <a:pt x="1604" y="306"/>
                  </a:cubicBezTo>
                  <a:cubicBezTo>
                    <a:pt x="1623" y="990"/>
                    <a:pt x="1724" y="3031"/>
                    <a:pt x="209" y="4099"/>
                  </a:cubicBezTo>
                  <a:cubicBezTo>
                    <a:pt x="159" y="4135"/>
                    <a:pt x="0" y="4573"/>
                    <a:pt x="36" y="4624"/>
                  </a:cubicBezTo>
                  <a:cubicBezTo>
                    <a:pt x="46" y="4638"/>
                    <a:pt x="59" y="4650"/>
                    <a:pt x="74" y="4657"/>
                  </a:cubicBezTo>
                  <a:cubicBezTo>
                    <a:pt x="90" y="4666"/>
                    <a:pt x="108" y="4671"/>
                    <a:pt x="126" y="4671"/>
                  </a:cubicBezTo>
                  <a:cubicBezTo>
                    <a:pt x="148" y="4671"/>
                    <a:pt x="171" y="4664"/>
                    <a:pt x="190" y="4650"/>
                  </a:cubicBezTo>
                  <a:cubicBezTo>
                    <a:pt x="1940" y="3416"/>
                    <a:pt x="1847" y="624"/>
                    <a:pt x="1821" y="164"/>
                  </a:cubicBezTo>
                  <a:cubicBezTo>
                    <a:pt x="1818" y="132"/>
                    <a:pt x="1817" y="112"/>
                    <a:pt x="1816" y="103"/>
                  </a:cubicBezTo>
                  <a:cubicBezTo>
                    <a:pt x="1811" y="45"/>
                    <a:pt x="1763" y="0"/>
                    <a:pt x="1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712000" y="950175"/>
              <a:ext cx="19550" cy="6200"/>
            </a:xfrm>
            <a:custGeom>
              <a:avLst/>
              <a:gdLst/>
              <a:ahLst/>
              <a:cxnLst/>
              <a:rect l="l" t="t" r="r" b="b"/>
              <a:pathLst>
                <a:path w="782" h="248" extrusionOk="0">
                  <a:moveTo>
                    <a:pt x="529" y="0"/>
                  </a:moveTo>
                  <a:cubicBezTo>
                    <a:pt x="499" y="0"/>
                    <a:pt x="470" y="2"/>
                    <a:pt x="440" y="6"/>
                  </a:cubicBezTo>
                  <a:cubicBezTo>
                    <a:pt x="266" y="28"/>
                    <a:pt x="112" y="113"/>
                    <a:pt x="0" y="247"/>
                  </a:cubicBezTo>
                  <a:cubicBezTo>
                    <a:pt x="253" y="181"/>
                    <a:pt x="514" y="112"/>
                    <a:pt x="781" y="48"/>
                  </a:cubicBezTo>
                  <a:cubicBezTo>
                    <a:pt x="702" y="17"/>
                    <a:pt x="617" y="0"/>
                    <a:pt x="5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1747750" y="936200"/>
              <a:ext cx="109225" cy="153200"/>
            </a:xfrm>
            <a:custGeom>
              <a:avLst/>
              <a:gdLst/>
              <a:ahLst/>
              <a:cxnLst/>
              <a:rect l="l" t="t" r="r" b="b"/>
              <a:pathLst>
                <a:path w="4369" h="6128" extrusionOk="0">
                  <a:moveTo>
                    <a:pt x="1866" y="0"/>
                  </a:moveTo>
                  <a:cubicBezTo>
                    <a:pt x="1573" y="0"/>
                    <a:pt x="1241" y="32"/>
                    <a:pt x="863" y="84"/>
                  </a:cubicBezTo>
                  <a:cubicBezTo>
                    <a:pt x="790" y="95"/>
                    <a:pt x="718" y="106"/>
                    <a:pt x="643" y="117"/>
                  </a:cubicBezTo>
                  <a:lnTo>
                    <a:pt x="665" y="333"/>
                  </a:lnTo>
                  <a:cubicBezTo>
                    <a:pt x="740" y="320"/>
                    <a:pt x="813" y="310"/>
                    <a:pt x="887" y="300"/>
                  </a:cubicBezTo>
                  <a:cubicBezTo>
                    <a:pt x="1169" y="261"/>
                    <a:pt x="1430" y="240"/>
                    <a:pt x="1670" y="240"/>
                  </a:cubicBezTo>
                  <a:cubicBezTo>
                    <a:pt x="2329" y="240"/>
                    <a:pt x="2830" y="401"/>
                    <a:pt x="3195" y="806"/>
                  </a:cubicBezTo>
                  <a:cubicBezTo>
                    <a:pt x="4091" y="1801"/>
                    <a:pt x="4112" y="2167"/>
                    <a:pt x="3912" y="2607"/>
                  </a:cubicBezTo>
                  <a:cubicBezTo>
                    <a:pt x="3725" y="3019"/>
                    <a:pt x="2397" y="4590"/>
                    <a:pt x="1433" y="5409"/>
                  </a:cubicBezTo>
                  <a:cubicBezTo>
                    <a:pt x="1363" y="5468"/>
                    <a:pt x="1294" y="5524"/>
                    <a:pt x="1228" y="5575"/>
                  </a:cubicBezTo>
                  <a:cubicBezTo>
                    <a:pt x="961" y="5781"/>
                    <a:pt x="738" y="5908"/>
                    <a:pt x="593" y="5908"/>
                  </a:cubicBezTo>
                  <a:cubicBezTo>
                    <a:pt x="573" y="5908"/>
                    <a:pt x="554" y="5905"/>
                    <a:pt x="537" y="5900"/>
                  </a:cubicBezTo>
                  <a:cubicBezTo>
                    <a:pt x="481" y="5883"/>
                    <a:pt x="431" y="5854"/>
                    <a:pt x="392" y="5812"/>
                  </a:cubicBezTo>
                  <a:cubicBezTo>
                    <a:pt x="352" y="5771"/>
                    <a:pt x="320" y="5716"/>
                    <a:pt x="297" y="5649"/>
                  </a:cubicBezTo>
                  <a:cubicBezTo>
                    <a:pt x="235" y="5478"/>
                    <a:pt x="224" y="5229"/>
                    <a:pt x="275" y="4916"/>
                  </a:cubicBezTo>
                  <a:cubicBezTo>
                    <a:pt x="352" y="4441"/>
                    <a:pt x="445" y="4521"/>
                    <a:pt x="837" y="3783"/>
                  </a:cubicBezTo>
                  <a:cubicBezTo>
                    <a:pt x="895" y="3672"/>
                    <a:pt x="1081" y="2853"/>
                    <a:pt x="1147" y="2737"/>
                  </a:cubicBezTo>
                  <a:cubicBezTo>
                    <a:pt x="1278" y="2511"/>
                    <a:pt x="1461" y="2464"/>
                    <a:pt x="1585" y="2033"/>
                  </a:cubicBezTo>
                  <a:cubicBezTo>
                    <a:pt x="1602" y="1974"/>
                    <a:pt x="1605" y="1913"/>
                    <a:pt x="1555" y="1879"/>
                  </a:cubicBezTo>
                  <a:cubicBezTo>
                    <a:pt x="1536" y="1866"/>
                    <a:pt x="1515" y="1861"/>
                    <a:pt x="1494" y="1861"/>
                  </a:cubicBezTo>
                  <a:cubicBezTo>
                    <a:pt x="1458" y="1861"/>
                    <a:pt x="1422" y="1878"/>
                    <a:pt x="1400" y="1910"/>
                  </a:cubicBezTo>
                  <a:cubicBezTo>
                    <a:pt x="1298" y="2065"/>
                    <a:pt x="1201" y="2219"/>
                    <a:pt x="1108" y="2369"/>
                  </a:cubicBezTo>
                  <a:cubicBezTo>
                    <a:pt x="1043" y="2478"/>
                    <a:pt x="978" y="2586"/>
                    <a:pt x="920" y="2693"/>
                  </a:cubicBezTo>
                  <a:cubicBezTo>
                    <a:pt x="675" y="3123"/>
                    <a:pt x="477" y="3536"/>
                    <a:pt x="331" y="3918"/>
                  </a:cubicBezTo>
                  <a:cubicBezTo>
                    <a:pt x="279" y="4052"/>
                    <a:pt x="235" y="4179"/>
                    <a:pt x="195" y="4304"/>
                  </a:cubicBezTo>
                  <a:cubicBezTo>
                    <a:pt x="146" y="4461"/>
                    <a:pt x="108" y="4611"/>
                    <a:pt x="80" y="4753"/>
                  </a:cubicBezTo>
                  <a:cubicBezTo>
                    <a:pt x="67" y="4807"/>
                    <a:pt x="59" y="4861"/>
                    <a:pt x="50" y="4913"/>
                  </a:cubicBezTo>
                  <a:cubicBezTo>
                    <a:pt x="1" y="5238"/>
                    <a:pt x="12" y="5513"/>
                    <a:pt x="89" y="5725"/>
                  </a:cubicBezTo>
                  <a:cubicBezTo>
                    <a:pt x="112" y="5790"/>
                    <a:pt x="143" y="5848"/>
                    <a:pt x="179" y="5898"/>
                  </a:cubicBezTo>
                  <a:cubicBezTo>
                    <a:pt x="242" y="5991"/>
                    <a:pt x="328" y="6058"/>
                    <a:pt x="428" y="6099"/>
                  </a:cubicBezTo>
                  <a:cubicBezTo>
                    <a:pt x="443" y="6104"/>
                    <a:pt x="458" y="6109"/>
                    <a:pt x="473" y="6114"/>
                  </a:cubicBezTo>
                  <a:cubicBezTo>
                    <a:pt x="503" y="6123"/>
                    <a:pt x="535" y="6127"/>
                    <a:pt x="569" y="6127"/>
                  </a:cubicBezTo>
                  <a:cubicBezTo>
                    <a:pt x="698" y="6127"/>
                    <a:pt x="857" y="6066"/>
                    <a:pt x="1036" y="5961"/>
                  </a:cubicBezTo>
                  <a:cubicBezTo>
                    <a:pt x="1106" y="5920"/>
                    <a:pt x="1179" y="5873"/>
                    <a:pt x="1254" y="5820"/>
                  </a:cubicBezTo>
                  <a:cubicBezTo>
                    <a:pt x="1286" y="5796"/>
                    <a:pt x="1320" y="5772"/>
                    <a:pt x="1353" y="5747"/>
                  </a:cubicBezTo>
                  <a:cubicBezTo>
                    <a:pt x="1389" y="5721"/>
                    <a:pt x="1425" y="5693"/>
                    <a:pt x="1461" y="5664"/>
                  </a:cubicBezTo>
                  <a:lnTo>
                    <a:pt x="1461" y="5663"/>
                  </a:lnTo>
                  <a:cubicBezTo>
                    <a:pt x="2539" y="4807"/>
                    <a:pt x="3950" y="3459"/>
                    <a:pt x="4114" y="2698"/>
                  </a:cubicBezTo>
                  <a:cubicBezTo>
                    <a:pt x="4129" y="2633"/>
                    <a:pt x="4167" y="2577"/>
                    <a:pt x="4192" y="2517"/>
                  </a:cubicBezTo>
                  <a:cubicBezTo>
                    <a:pt x="4219" y="2446"/>
                    <a:pt x="4242" y="2375"/>
                    <a:pt x="4259" y="2303"/>
                  </a:cubicBezTo>
                  <a:cubicBezTo>
                    <a:pt x="4368" y="1870"/>
                    <a:pt x="4017" y="1340"/>
                    <a:pt x="3314" y="560"/>
                  </a:cubicBezTo>
                  <a:cubicBezTo>
                    <a:pt x="2942" y="146"/>
                    <a:pt x="2489" y="0"/>
                    <a:pt x="18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1405075" y="959225"/>
              <a:ext cx="314525" cy="337575"/>
            </a:xfrm>
            <a:custGeom>
              <a:avLst/>
              <a:gdLst/>
              <a:ahLst/>
              <a:cxnLst/>
              <a:rect l="l" t="t" r="r" b="b"/>
              <a:pathLst>
                <a:path w="12581" h="13503" extrusionOk="0">
                  <a:moveTo>
                    <a:pt x="11199" y="1"/>
                  </a:moveTo>
                  <a:cubicBezTo>
                    <a:pt x="11129" y="28"/>
                    <a:pt x="11059" y="55"/>
                    <a:pt x="10985" y="85"/>
                  </a:cubicBezTo>
                  <a:cubicBezTo>
                    <a:pt x="8233" y="1205"/>
                    <a:pt x="2439" y="4322"/>
                    <a:pt x="2292" y="4482"/>
                  </a:cubicBezTo>
                  <a:lnTo>
                    <a:pt x="2017" y="4922"/>
                  </a:lnTo>
                  <a:cubicBezTo>
                    <a:pt x="2007" y="4932"/>
                    <a:pt x="2001" y="4944"/>
                    <a:pt x="1995" y="4957"/>
                  </a:cubicBezTo>
                  <a:lnTo>
                    <a:pt x="104" y="10206"/>
                  </a:lnTo>
                  <a:cubicBezTo>
                    <a:pt x="1" y="10479"/>
                    <a:pt x="408" y="11108"/>
                    <a:pt x="675" y="11224"/>
                  </a:cubicBezTo>
                  <a:lnTo>
                    <a:pt x="2837" y="11967"/>
                  </a:lnTo>
                  <a:cubicBezTo>
                    <a:pt x="2996" y="12042"/>
                    <a:pt x="6138" y="13502"/>
                    <a:pt x="8598" y="13502"/>
                  </a:cubicBezTo>
                  <a:cubicBezTo>
                    <a:pt x="9112" y="13502"/>
                    <a:pt x="9597" y="13438"/>
                    <a:pt x="10018" y="13285"/>
                  </a:cubicBezTo>
                  <a:cubicBezTo>
                    <a:pt x="11100" y="12891"/>
                    <a:pt x="11864" y="12321"/>
                    <a:pt x="12381" y="11801"/>
                  </a:cubicBezTo>
                  <a:cubicBezTo>
                    <a:pt x="12453" y="11731"/>
                    <a:pt x="12519" y="11661"/>
                    <a:pt x="12581" y="11592"/>
                  </a:cubicBezTo>
                  <a:lnTo>
                    <a:pt x="12543" y="11286"/>
                  </a:lnTo>
                  <a:cubicBezTo>
                    <a:pt x="12483" y="11359"/>
                    <a:pt x="12419" y="11433"/>
                    <a:pt x="12347" y="11510"/>
                  </a:cubicBezTo>
                  <a:cubicBezTo>
                    <a:pt x="11847" y="12044"/>
                    <a:pt x="11071" y="12664"/>
                    <a:pt x="9941" y="13076"/>
                  </a:cubicBezTo>
                  <a:cubicBezTo>
                    <a:pt x="9579" y="13208"/>
                    <a:pt x="9165" y="13264"/>
                    <a:pt x="8722" y="13264"/>
                  </a:cubicBezTo>
                  <a:cubicBezTo>
                    <a:pt x="6289" y="13264"/>
                    <a:pt x="3005" y="11574"/>
                    <a:pt x="2963" y="11554"/>
                  </a:cubicBezTo>
                  <a:lnTo>
                    <a:pt x="1028" y="10611"/>
                  </a:lnTo>
                  <a:cubicBezTo>
                    <a:pt x="644" y="10448"/>
                    <a:pt x="523" y="10221"/>
                    <a:pt x="651" y="9824"/>
                  </a:cubicBezTo>
                  <a:lnTo>
                    <a:pt x="1735" y="6549"/>
                  </a:lnTo>
                  <a:cubicBezTo>
                    <a:pt x="2216" y="5284"/>
                    <a:pt x="3092" y="4137"/>
                    <a:pt x="4335" y="3597"/>
                  </a:cubicBezTo>
                  <a:cubicBezTo>
                    <a:pt x="8435" y="1813"/>
                    <a:pt x="8970" y="1147"/>
                    <a:pt x="10745" y="423"/>
                  </a:cubicBezTo>
                  <a:cubicBezTo>
                    <a:pt x="10817" y="393"/>
                    <a:pt x="11156" y="253"/>
                    <a:pt x="11225" y="226"/>
                  </a:cubicBezTo>
                  <a:lnTo>
                    <a:pt x="1119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1790975" y="1180175"/>
              <a:ext cx="31175" cy="18175"/>
            </a:xfrm>
            <a:custGeom>
              <a:avLst/>
              <a:gdLst/>
              <a:ahLst/>
              <a:cxnLst/>
              <a:rect l="l" t="t" r="r" b="b"/>
              <a:pathLst>
                <a:path w="1247" h="727" extrusionOk="0">
                  <a:moveTo>
                    <a:pt x="1116" y="0"/>
                  </a:moveTo>
                  <a:cubicBezTo>
                    <a:pt x="1110" y="0"/>
                    <a:pt x="1103" y="1"/>
                    <a:pt x="1096" y="2"/>
                  </a:cubicBezTo>
                  <a:cubicBezTo>
                    <a:pt x="1089" y="3"/>
                    <a:pt x="1080" y="6"/>
                    <a:pt x="1073" y="9"/>
                  </a:cubicBezTo>
                  <a:cubicBezTo>
                    <a:pt x="1058" y="17"/>
                    <a:pt x="999" y="41"/>
                    <a:pt x="912" y="83"/>
                  </a:cubicBezTo>
                  <a:lnTo>
                    <a:pt x="911" y="83"/>
                  </a:lnTo>
                  <a:cubicBezTo>
                    <a:pt x="756" y="152"/>
                    <a:pt x="507" y="266"/>
                    <a:pt x="214" y="398"/>
                  </a:cubicBezTo>
                  <a:cubicBezTo>
                    <a:pt x="144" y="429"/>
                    <a:pt x="73" y="461"/>
                    <a:pt x="0" y="495"/>
                  </a:cubicBezTo>
                  <a:lnTo>
                    <a:pt x="25" y="726"/>
                  </a:lnTo>
                  <a:cubicBezTo>
                    <a:pt x="98" y="694"/>
                    <a:pt x="168" y="661"/>
                    <a:pt x="239" y="630"/>
                  </a:cubicBezTo>
                  <a:cubicBezTo>
                    <a:pt x="467" y="525"/>
                    <a:pt x="691" y="426"/>
                    <a:pt x="891" y="335"/>
                  </a:cubicBezTo>
                  <a:cubicBezTo>
                    <a:pt x="989" y="291"/>
                    <a:pt x="1078" y="251"/>
                    <a:pt x="1164" y="212"/>
                  </a:cubicBezTo>
                  <a:cubicBezTo>
                    <a:pt x="1220" y="187"/>
                    <a:pt x="1246" y="120"/>
                    <a:pt x="1220" y="66"/>
                  </a:cubicBezTo>
                  <a:cubicBezTo>
                    <a:pt x="1212" y="48"/>
                    <a:pt x="1199" y="33"/>
                    <a:pt x="1184" y="22"/>
                  </a:cubicBezTo>
                  <a:cubicBezTo>
                    <a:pt x="1165" y="8"/>
                    <a:pt x="1141" y="0"/>
                    <a:pt x="11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668125" y="832450"/>
              <a:ext cx="134425" cy="486400"/>
            </a:xfrm>
            <a:custGeom>
              <a:avLst/>
              <a:gdLst/>
              <a:ahLst/>
              <a:cxnLst/>
              <a:rect l="l" t="t" r="r" b="b"/>
              <a:pathLst>
                <a:path w="5377" h="19456" extrusionOk="0">
                  <a:moveTo>
                    <a:pt x="1097" y="1"/>
                  </a:moveTo>
                  <a:cubicBezTo>
                    <a:pt x="869" y="21"/>
                    <a:pt x="300" y="249"/>
                    <a:pt x="157" y="426"/>
                  </a:cubicBezTo>
                  <a:cubicBezTo>
                    <a:pt x="12" y="604"/>
                    <a:pt x="0" y="1276"/>
                    <a:pt x="28" y="1504"/>
                  </a:cubicBezTo>
                  <a:lnTo>
                    <a:pt x="463" y="5156"/>
                  </a:lnTo>
                  <a:lnTo>
                    <a:pt x="437" y="5776"/>
                  </a:lnTo>
                  <a:lnTo>
                    <a:pt x="767" y="7711"/>
                  </a:lnTo>
                  <a:lnTo>
                    <a:pt x="794" y="7933"/>
                  </a:lnTo>
                  <a:cubicBezTo>
                    <a:pt x="866" y="7919"/>
                    <a:pt x="939" y="7904"/>
                    <a:pt x="1013" y="7891"/>
                  </a:cubicBezTo>
                  <a:lnTo>
                    <a:pt x="986" y="7669"/>
                  </a:lnTo>
                  <a:lnTo>
                    <a:pt x="703" y="5297"/>
                  </a:lnTo>
                  <a:lnTo>
                    <a:pt x="677" y="5072"/>
                  </a:lnTo>
                  <a:lnTo>
                    <a:pt x="353" y="2353"/>
                  </a:lnTo>
                  <a:lnTo>
                    <a:pt x="326" y="2133"/>
                  </a:lnTo>
                  <a:lnTo>
                    <a:pt x="252" y="1511"/>
                  </a:lnTo>
                  <a:cubicBezTo>
                    <a:pt x="232" y="1344"/>
                    <a:pt x="383" y="835"/>
                    <a:pt x="490" y="705"/>
                  </a:cubicBezTo>
                  <a:cubicBezTo>
                    <a:pt x="596" y="573"/>
                    <a:pt x="586" y="355"/>
                    <a:pt x="664" y="349"/>
                  </a:cubicBezTo>
                  <a:lnTo>
                    <a:pt x="1591" y="269"/>
                  </a:lnTo>
                  <a:cubicBezTo>
                    <a:pt x="1633" y="265"/>
                    <a:pt x="1685" y="263"/>
                    <a:pt x="1744" y="263"/>
                  </a:cubicBezTo>
                  <a:cubicBezTo>
                    <a:pt x="2279" y="263"/>
                    <a:pt x="3417" y="416"/>
                    <a:pt x="3448" y="714"/>
                  </a:cubicBezTo>
                  <a:lnTo>
                    <a:pt x="3565" y="1810"/>
                  </a:lnTo>
                  <a:lnTo>
                    <a:pt x="3590" y="2031"/>
                  </a:lnTo>
                  <a:lnTo>
                    <a:pt x="3828" y="4267"/>
                  </a:lnTo>
                  <a:lnTo>
                    <a:pt x="3850" y="4483"/>
                  </a:lnTo>
                  <a:lnTo>
                    <a:pt x="4105" y="6843"/>
                  </a:lnTo>
                  <a:lnTo>
                    <a:pt x="4145" y="7227"/>
                  </a:lnTo>
                  <a:cubicBezTo>
                    <a:pt x="4203" y="7115"/>
                    <a:pt x="4266" y="7003"/>
                    <a:pt x="4332" y="6887"/>
                  </a:cubicBezTo>
                  <a:lnTo>
                    <a:pt x="4293" y="6519"/>
                  </a:lnTo>
                  <a:lnTo>
                    <a:pt x="4072" y="4450"/>
                  </a:lnTo>
                  <a:lnTo>
                    <a:pt x="4048" y="4234"/>
                  </a:lnTo>
                  <a:lnTo>
                    <a:pt x="3669" y="691"/>
                  </a:lnTo>
                  <a:cubicBezTo>
                    <a:pt x="3625" y="269"/>
                    <a:pt x="2648" y="1"/>
                    <a:pt x="2153" y="1"/>
                  </a:cubicBezTo>
                  <a:cubicBezTo>
                    <a:pt x="2119" y="1"/>
                    <a:pt x="2088" y="2"/>
                    <a:pt x="2059" y="5"/>
                  </a:cubicBezTo>
                  <a:lnTo>
                    <a:pt x="1097" y="1"/>
                  </a:lnTo>
                  <a:close/>
                  <a:moveTo>
                    <a:pt x="4620" y="9559"/>
                  </a:moveTo>
                  <a:cubicBezTo>
                    <a:pt x="4548" y="9618"/>
                    <a:pt x="4479" y="9674"/>
                    <a:pt x="4413" y="9725"/>
                  </a:cubicBezTo>
                  <a:lnTo>
                    <a:pt x="4422" y="9801"/>
                  </a:lnTo>
                  <a:lnTo>
                    <a:pt x="4439" y="9970"/>
                  </a:lnTo>
                  <a:lnTo>
                    <a:pt x="4456" y="10124"/>
                  </a:lnTo>
                  <a:cubicBezTo>
                    <a:pt x="4466" y="10099"/>
                    <a:pt x="4476" y="10076"/>
                    <a:pt x="4486" y="10052"/>
                  </a:cubicBezTo>
                  <a:cubicBezTo>
                    <a:pt x="4493" y="10037"/>
                    <a:pt x="4499" y="10023"/>
                    <a:pt x="4506" y="10009"/>
                  </a:cubicBezTo>
                  <a:lnTo>
                    <a:pt x="4506" y="10009"/>
                  </a:lnTo>
                  <a:cubicBezTo>
                    <a:pt x="4506" y="10007"/>
                    <a:pt x="4507" y="10005"/>
                    <a:pt x="4508" y="10003"/>
                  </a:cubicBezTo>
                  <a:cubicBezTo>
                    <a:pt x="4515" y="9987"/>
                    <a:pt x="4522" y="9972"/>
                    <a:pt x="4529" y="9958"/>
                  </a:cubicBezTo>
                  <a:cubicBezTo>
                    <a:pt x="4537" y="9939"/>
                    <a:pt x="4541" y="9918"/>
                    <a:pt x="4538" y="9897"/>
                  </a:cubicBezTo>
                  <a:lnTo>
                    <a:pt x="4538" y="9897"/>
                  </a:lnTo>
                  <a:cubicBezTo>
                    <a:pt x="4538" y="9897"/>
                    <a:pt x="4538" y="9897"/>
                    <a:pt x="4538" y="9897"/>
                  </a:cubicBezTo>
                  <a:cubicBezTo>
                    <a:pt x="4574" y="9871"/>
                    <a:pt x="4610" y="9843"/>
                    <a:pt x="4646" y="9814"/>
                  </a:cubicBezTo>
                  <a:lnTo>
                    <a:pt x="4646" y="9813"/>
                  </a:lnTo>
                  <a:lnTo>
                    <a:pt x="4620" y="9559"/>
                  </a:lnTo>
                  <a:close/>
                  <a:moveTo>
                    <a:pt x="1304" y="10333"/>
                  </a:moveTo>
                  <a:cubicBezTo>
                    <a:pt x="1236" y="10384"/>
                    <a:pt x="1167" y="10437"/>
                    <a:pt x="1097" y="10488"/>
                  </a:cubicBezTo>
                  <a:lnTo>
                    <a:pt x="1128" y="10741"/>
                  </a:lnTo>
                  <a:lnTo>
                    <a:pt x="1825" y="16579"/>
                  </a:lnTo>
                  <a:lnTo>
                    <a:pt x="1859" y="16872"/>
                  </a:lnTo>
                  <a:lnTo>
                    <a:pt x="1908" y="17286"/>
                  </a:lnTo>
                  <a:cubicBezTo>
                    <a:pt x="1911" y="17310"/>
                    <a:pt x="1922" y="17333"/>
                    <a:pt x="1940" y="17351"/>
                  </a:cubicBezTo>
                  <a:lnTo>
                    <a:pt x="4006" y="19422"/>
                  </a:lnTo>
                  <a:cubicBezTo>
                    <a:pt x="4013" y="19431"/>
                    <a:pt x="4021" y="19437"/>
                    <a:pt x="4031" y="19442"/>
                  </a:cubicBezTo>
                  <a:cubicBezTo>
                    <a:pt x="4048" y="19451"/>
                    <a:pt x="4067" y="19456"/>
                    <a:pt x="4086" y="19456"/>
                  </a:cubicBezTo>
                  <a:cubicBezTo>
                    <a:pt x="4093" y="19456"/>
                    <a:pt x="4099" y="19455"/>
                    <a:pt x="4106" y="19454"/>
                  </a:cubicBezTo>
                  <a:cubicBezTo>
                    <a:pt x="4141" y="19447"/>
                    <a:pt x="4172" y="19422"/>
                    <a:pt x="4186" y="19389"/>
                  </a:cubicBezTo>
                  <a:lnTo>
                    <a:pt x="5366" y="16666"/>
                  </a:lnTo>
                  <a:cubicBezTo>
                    <a:pt x="5374" y="16648"/>
                    <a:pt x="5377" y="16629"/>
                    <a:pt x="5374" y="16609"/>
                  </a:cubicBezTo>
                  <a:lnTo>
                    <a:pt x="5273" y="15665"/>
                  </a:lnTo>
                  <a:lnTo>
                    <a:pt x="5269" y="15633"/>
                  </a:lnTo>
                  <a:lnTo>
                    <a:pt x="5153" y="14539"/>
                  </a:lnTo>
                  <a:lnTo>
                    <a:pt x="5128" y="14307"/>
                  </a:lnTo>
                  <a:lnTo>
                    <a:pt x="5058" y="13647"/>
                  </a:lnTo>
                  <a:lnTo>
                    <a:pt x="5056" y="13645"/>
                  </a:lnTo>
                  <a:lnTo>
                    <a:pt x="4991" y="13037"/>
                  </a:lnTo>
                  <a:lnTo>
                    <a:pt x="4991" y="13035"/>
                  </a:lnTo>
                  <a:lnTo>
                    <a:pt x="4904" y="12219"/>
                  </a:lnTo>
                  <a:lnTo>
                    <a:pt x="4879" y="11993"/>
                  </a:lnTo>
                  <a:cubicBezTo>
                    <a:pt x="4825" y="12011"/>
                    <a:pt x="4773" y="12023"/>
                    <a:pt x="4724" y="12033"/>
                  </a:cubicBezTo>
                  <a:cubicBezTo>
                    <a:pt x="4703" y="12037"/>
                    <a:pt x="4682" y="12040"/>
                    <a:pt x="4662" y="12043"/>
                  </a:cubicBezTo>
                  <a:lnTo>
                    <a:pt x="4686" y="12265"/>
                  </a:lnTo>
                  <a:lnTo>
                    <a:pt x="4914" y="14403"/>
                  </a:lnTo>
                  <a:lnTo>
                    <a:pt x="4939" y="14634"/>
                  </a:lnTo>
                  <a:lnTo>
                    <a:pt x="5138" y="16489"/>
                  </a:lnTo>
                  <a:lnTo>
                    <a:pt x="5150" y="16604"/>
                  </a:lnTo>
                  <a:lnTo>
                    <a:pt x="5099" y="16722"/>
                  </a:lnTo>
                  <a:lnTo>
                    <a:pt x="4267" y="18869"/>
                  </a:lnTo>
                  <a:cubicBezTo>
                    <a:pt x="4209" y="19002"/>
                    <a:pt x="4114" y="19056"/>
                    <a:pt x="4003" y="19056"/>
                  </a:cubicBezTo>
                  <a:cubicBezTo>
                    <a:pt x="3821" y="19056"/>
                    <a:pt x="3596" y="18911"/>
                    <a:pt x="3427" y="18741"/>
                  </a:cubicBezTo>
                  <a:lnTo>
                    <a:pt x="2177" y="17274"/>
                  </a:lnTo>
                  <a:lnTo>
                    <a:pt x="2125" y="17220"/>
                  </a:lnTo>
                  <a:lnTo>
                    <a:pt x="2106" y="17061"/>
                  </a:lnTo>
                  <a:lnTo>
                    <a:pt x="2059" y="16663"/>
                  </a:lnTo>
                  <a:lnTo>
                    <a:pt x="1789" y="12645"/>
                  </a:lnTo>
                  <a:cubicBezTo>
                    <a:pt x="1766" y="12312"/>
                    <a:pt x="1712" y="11982"/>
                    <a:pt x="1624" y="11659"/>
                  </a:cubicBezTo>
                  <a:lnTo>
                    <a:pt x="1335" y="10588"/>
                  </a:lnTo>
                  <a:lnTo>
                    <a:pt x="1304" y="1033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671625" y="877425"/>
              <a:ext cx="91400" cy="14075"/>
            </a:xfrm>
            <a:custGeom>
              <a:avLst/>
              <a:gdLst/>
              <a:ahLst/>
              <a:cxnLst/>
              <a:rect l="l" t="t" r="r" b="b"/>
              <a:pathLst>
                <a:path w="3656" h="563" extrusionOk="0">
                  <a:moveTo>
                    <a:pt x="3539" y="0"/>
                  </a:moveTo>
                  <a:cubicBezTo>
                    <a:pt x="3535" y="0"/>
                    <a:pt x="3532" y="0"/>
                    <a:pt x="3529" y="1"/>
                  </a:cubicBezTo>
                  <a:lnTo>
                    <a:pt x="3425" y="11"/>
                  </a:lnTo>
                  <a:lnTo>
                    <a:pt x="186" y="334"/>
                  </a:lnTo>
                  <a:lnTo>
                    <a:pt x="107" y="341"/>
                  </a:lnTo>
                  <a:cubicBezTo>
                    <a:pt x="45" y="347"/>
                    <a:pt x="0" y="401"/>
                    <a:pt x="7" y="462"/>
                  </a:cubicBezTo>
                  <a:cubicBezTo>
                    <a:pt x="11" y="501"/>
                    <a:pt x="33" y="533"/>
                    <a:pt x="65" y="549"/>
                  </a:cubicBezTo>
                  <a:cubicBezTo>
                    <a:pt x="82" y="558"/>
                    <a:pt x="102" y="563"/>
                    <a:pt x="122" y="563"/>
                  </a:cubicBezTo>
                  <a:cubicBezTo>
                    <a:pt x="124" y="563"/>
                    <a:pt x="126" y="563"/>
                    <a:pt x="128" y="563"/>
                  </a:cubicBezTo>
                  <a:lnTo>
                    <a:pt x="213" y="554"/>
                  </a:lnTo>
                  <a:lnTo>
                    <a:pt x="3450" y="232"/>
                  </a:lnTo>
                  <a:lnTo>
                    <a:pt x="3550" y="222"/>
                  </a:lnTo>
                  <a:cubicBezTo>
                    <a:pt x="3611" y="216"/>
                    <a:pt x="3656" y="162"/>
                    <a:pt x="3650" y="101"/>
                  </a:cubicBezTo>
                  <a:cubicBezTo>
                    <a:pt x="3644" y="44"/>
                    <a:pt x="3595" y="0"/>
                    <a:pt x="35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1716800" y="1244300"/>
              <a:ext cx="84800" cy="20475"/>
            </a:xfrm>
            <a:custGeom>
              <a:avLst/>
              <a:gdLst/>
              <a:ahLst/>
              <a:cxnLst/>
              <a:rect l="l" t="t" r="r" b="b"/>
              <a:pathLst>
                <a:path w="3392" h="819" extrusionOk="0">
                  <a:moveTo>
                    <a:pt x="3272" y="1"/>
                  </a:moveTo>
                  <a:cubicBezTo>
                    <a:pt x="3265" y="1"/>
                    <a:pt x="3258" y="1"/>
                    <a:pt x="3251" y="3"/>
                  </a:cubicBezTo>
                  <a:lnTo>
                    <a:pt x="621" y="501"/>
                  </a:lnTo>
                  <a:lnTo>
                    <a:pt x="111" y="478"/>
                  </a:lnTo>
                  <a:lnTo>
                    <a:pt x="100" y="598"/>
                  </a:lnTo>
                  <a:cubicBezTo>
                    <a:pt x="41" y="610"/>
                    <a:pt x="1" y="667"/>
                    <a:pt x="13" y="727"/>
                  </a:cubicBezTo>
                  <a:cubicBezTo>
                    <a:pt x="19" y="762"/>
                    <a:pt x="40" y="789"/>
                    <a:pt x="68" y="804"/>
                  </a:cubicBezTo>
                  <a:cubicBezTo>
                    <a:pt x="84" y="813"/>
                    <a:pt x="102" y="818"/>
                    <a:pt x="120" y="818"/>
                  </a:cubicBezTo>
                  <a:cubicBezTo>
                    <a:pt x="127" y="818"/>
                    <a:pt x="135" y="817"/>
                    <a:pt x="142" y="816"/>
                  </a:cubicBezTo>
                  <a:lnTo>
                    <a:pt x="230" y="800"/>
                  </a:lnTo>
                  <a:lnTo>
                    <a:pt x="3152" y="248"/>
                  </a:lnTo>
                  <a:lnTo>
                    <a:pt x="3292" y="221"/>
                  </a:lnTo>
                  <a:cubicBezTo>
                    <a:pt x="3353" y="209"/>
                    <a:pt x="3392" y="152"/>
                    <a:pt x="3380" y="92"/>
                  </a:cubicBezTo>
                  <a:cubicBezTo>
                    <a:pt x="3370" y="38"/>
                    <a:pt x="3324" y="1"/>
                    <a:pt x="32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1707400" y="950175"/>
              <a:ext cx="61750" cy="242000"/>
            </a:xfrm>
            <a:custGeom>
              <a:avLst/>
              <a:gdLst/>
              <a:ahLst/>
              <a:cxnLst/>
              <a:rect l="l" t="t" r="r" b="b"/>
              <a:pathLst>
                <a:path w="2470" h="9680" extrusionOk="0">
                  <a:moveTo>
                    <a:pt x="713" y="0"/>
                  </a:moveTo>
                  <a:cubicBezTo>
                    <a:pt x="683" y="0"/>
                    <a:pt x="654" y="2"/>
                    <a:pt x="624" y="6"/>
                  </a:cubicBezTo>
                  <a:cubicBezTo>
                    <a:pt x="450" y="28"/>
                    <a:pt x="296" y="113"/>
                    <a:pt x="184" y="247"/>
                  </a:cubicBezTo>
                  <a:cubicBezTo>
                    <a:pt x="177" y="255"/>
                    <a:pt x="170" y="262"/>
                    <a:pt x="164" y="271"/>
                  </a:cubicBezTo>
                  <a:cubicBezTo>
                    <a:pt x="51" y="418"/>
                    <a:pt x="1" y="600"/>
                    <a:pt x="25" y="784"/>
                  </a:cubicBezTo>
                  <a:lnTo>
                    <a:pt x="292" y="2837"/>
                  </a:lnTo>
                  <a:lnTo>
                    <a:pt x="322" y="3060"/>
                  </a:lnTo>
                  <a:cubicBezTo>
                    <a:pt x="397" y="3054"/>
                    <a:pt x="472" y="3051"/>
                    <a:pt x="545" y="3047"/>
                  </a:cubicBezTo>
                  <a:lnTo>
                    <a:pt x="603" y="2600"/>
                  </a:lnTo>
                  <a:lnTo>
                    <a:pt x="356" y="1325"/>
                  </a:lnTo>
                  <a:cubicBezTo>
                    <a:pt x="340" y="1201"/>
                    <a:pt x="320" y="860"/>
                    <a:pt x="398" y="760"/>
                  </a:cubicBezTo>
                  <a:cubicBezTo>
                    <a:pt x="475" y="659"/>
                    <a:pt x="455" y="493"/>
                    <a:pt x="580" y="477"/>
                  </a:cubicBezTo>
                  <a:cubicBezTo>
                    <a:pt x="672" y="465"/>
                    <a:pt x="823" y="274"/>
                    <a:pt x="913" y="274"/>
                  </a:cubicBezTo>
                  <a:cubicBezTo>
                    <a:pt x="922" y="274"/>
                    <a:pt x="930" y="276"/>
                    <a:pt x="938" y="280"/>
                  </a:cubicBezTo>
                  <a:cubicBezTo>
                    <a:pt x="1067" y="350"/>
                    <a:pt x="1161" y="477"/>
                    <a:pt x="1181" y="633"/>
                  </a:cubicBezTo>
                  <a:lnTo>
                    <a:pt x="1484" y="2960"/>
                  </a:lnTo>
                  <a:lnTo>
                    <a:pt x="1519" y="3230"/>
                  </a:lnTo>
                  <a:cubicBezTo>
                    <a:pt x="1637" y="3304"/>
                    <a:pt x="1727" y="3402"/>
                    <a:pt x="1782" y="3532"/>
                  </a:cubicBezTo>
                  <a:lnTo>
                    <a:pt x="1726" y="3100"/>
                  </a:lnTo>
                  <a:lnTo>
                    <a:pt x="1401" y="604"/>
                  </a:lnTo>
                  <a:cubicBezTo>
                    <a:pt x="1367" y="345"/>
                    <a:pt x="1194" y="137"/>
                    <a:pt x="965" y="48"/>
                  </a:cubicBezTo>
                  <a:cubicBezTo>
                    <a:pt x="886" y="17"/>
                    <a:pt x="801" y="0"/>
                    <a:pt x="713" y="0"/>
                  </a:cubicBezTo>
                  <a:close/>
                  <a:moveTo>
                    <a:pt x="1794" y="3633"/>
                  </a:moveTo>
                  <a:cubicBezTo>
                    <a:pt x="1778" y="3699"/>
                    <a:pt x="1723" y="3801"/>
                    <a:pt x="1611" y="3943"/>
                  </a:cubicBezTo>
                  <a:lnTo>
                    <a:pt x="1650" y="4244"/>
                  </a:lnTo>
                  <a:lnTo>
                    <a:pt x="1664" y="4355"/>
                  </a:lnTo>
                  <a:lnTo>
                    <a:pt x="1792" y="5339"/>
                  </a:lnTo>
                  <a:lnTo>
                    <a:pt x="2072" y="8237"/>
                  </a:lnTo>
                  <a:cubicBezTo>
                    <a:pt x="2089" y="8362"/>
                    <a:pt x="2208" y="8914"/>
                    <a:pt x="2130" y="9014"/>
                  </a:cubicBezTo>
                  <a:cubicBezTo>
                    <a:pt x="2054" y="9114"/>
                    <a:pt x="1942" y="9178"/>
                    <a:pt x="1818" y="9194"/>
                  </a:cubicBezTo>
                  <a:cubicBezTo>
                    <a:pt x="1798" y="9197"/>
                    <a:pt x="1777" y="9198"/>
                    <a:pt x="1757" y="9198"/>
                  </a:cubicBezTo>
                  <a:cubicBezTo>
                    <a:pt x="1524" y="9198"/>
                    <a:pt x="1321" y="9025"/>
                    <a:pt x="1290" y="8787"/>
                  </a:cubicBezTo>
                  <a:lnTo>
                    <a:pt x="804" y="5053"/>
                  </a:lnTo>
                  <a:lnTo>
                    <a:pt x="770" y="4788"/>
                  </a:lnTo>
                  <a:cubicBezTo>
                    <a:pt x="706" y="4843"/>
                    <a:pt x="640" y="4901"/>
                    <a:pt x="568" y="4961"/>
                  </a:cubicBezTo>
                  <a:lnTo>
                    <a:pt x="602" y="5221"/>
                  </a:lnTo>
                  <a:lnTo>
                    <a:pt x="1069" y="8816"/>
                  </a:lnTo>
                  <a:cubicBezTo>
                    <a:pt x="1099" y="9045"/>
                    <a:pt x="1177" y="9460"/>
                    <a:pt x="1366" y="9563"/>
                  </a:cubicBezTo>
                  <a:cubicBezTo>
                    <a:pt x="1475" y="9622"/>
                    <a:pt x="1781" y="9680"/>
                    <a:pt x="1956" y="9680"/>
                  </a:cubicBezTo>
                  <a:cubicBezTo>
                    <a:pt x="1980" y="9680"/>
                    <a:pt x="2002" y="9679"/>
                    <a:pt x="2020" y="9676"/>
                  </a:cubicBezTo>
                  <a:cubicBezTo>
                    <a:pt x="2204" y="9652"/>
                    <a:pt x="2193" y="9297"/>
                    <a:pt x="2306" y="9150"/>
                  </a:cubicBezTo>
                  <a:cubicBezTo>
                    <a:pt x="2420" y="9002"/>
                    <a:pt x="2470" y="8820"/>
                    <a:pt x="2446" y="8637"/>
                  </a:cubicBezTo>
                  <a:lnTo>
                    <a:pt x="2042" y="5540"/>
                  </a:lnTo>
                  <a:lnTo>
                    <a:pt x="2006" y="5253"/>
                  </a:lnTo>
                  <a:lnTo>
                    <a:pt x="1889" y="4358"/>
                  </a:lnTo>
                  <a:lnTo>
                    <a:pt x="1842" y="4000"/>
                  </a:lnTo>
                  <a:lnTo>
                    <a:pt x="1809" y="3745"/>
                  </a:lnTo>
                  <a:lnTo>
                    <a:pt x="1794" y="363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4" name="Google Shape;44;p2"/>
          <p:cNvSpPr/>
          <p:nvPr/>
        </p:nvSpPr>
        <p:spPr>
          <a:xfrm>
            <a:off x="511829" y="1008964"/>
            <a:ext cx="878281" cy="722896"/>
          </a:xfrm>
          <a:custGeom>
            <a:avLst/>
            <a:gdLst/>
            <a:ahLst/>
            <a:cxnLst/>
            <a:rect l="l" t="t" r="r" b="b"/>
            <a:pathLst>
              <a:path w="11248" h="9258" extrusionOk="0">
                <a:moveTo>
                  <a:pt x="5937" y="3388"/>
                </a:moveTo>
                <a:cubicBezTo>
                  <a:pt x="6793" y="3388"/>
                  <a:pt x="7627" y="3826"/>
                  <a:pt x="8094" y="4613"/>
                </a:cubicBezTo>
                <a:cubicBezTo>
                  <a:pt x="8122" y="4659"/>
                  <a:pt x="8149" y="4707"/>
                  <a:pt x="8173" y="4756"/>
                </a:cubicBezTo>
                <a:lnTo>
                  <a:pt x="7540" y="5109"/>
                </a:lnTo>
                <a:cubicBezTo>
                  <a:pt x="7519" y="5066"/>
                  <a:pt x="7496" y="5023"/>
                  <a:pt x="7472" y="4983"/>
                </a:cubicBezTo>
                <a:cubicBezTo>
                  <a:pt x="7159" y="4455"/>
                  <a:pt x="6768" y="4186"/>
                  <a:pt x="6242" y="4138"/>
                </a:cubicBezTo>
                <a:cubicBezTo>
                  <a:pt x="6180" y="4132"/>
                  <a:pt x="6113" y="4129"/>
                  <a:pt x="6043" y="4129"/>
                </a:cubicBezTo>
                <a:cubicBezTo>
                  <a:pt x="5710" y="4129"/>
                  <a:pt x="5311" y="4196"/>
                  <a:pt x="5033" y="4361"/>
                </a:cubicBezTo>
                <a:cubicBezTo>
                  <a:pt x="4625" y="4603"/>
                  <a:pt x="4335" y="4990"/>
                  <a:pt x="4218" y="5452"/>
                </a:cubicBezTo>
                <a:cubicBezTo>
                  <a:pt x="4100" y="5913"/>
                  <a:pt x="4170" y="6392"/>
                  <a:pt x="4412" y="6800"/>
                </a:cubicBezTo>
                <a:cubicBezTo>
                  <a:pt x="4454" y="6871"/>
                  <a:pt x="4502" y="6940"/>
                  <a:pt x="4555" y="7005"/>
                </a:cubicBezTo>
                <a:lnTo>
                  <a:pt x="3914" y="7361"/>
                </a:lnTo>
                <a:cubicBezTo>
                  <a:pt x="3869" y="7299"/>
                  <a:pt x="3828" y="7235"/>
                  <a:pt x="3788" y="7169"/>
                </a:cubicBezTo>
                <a:cubicBezTo>
                  <a:pt x="3524" y="6725"/>
                  <a:pt x="3517" y="6183"/>
                  <a:pt x="3545" y="5711"/>
                </a:cubicBezTo>
                <a:cubicBezTo>
                  <a:pt x="3582" y="5093"/>
                  <a:pt x="3805" y="4249"/>
                  <a:pt x="4663" y="3738"/>
                </a:cubicBezTo>
                <a:cubicBezTo>
                  <a:pt x="5063" y="3501"/>
                  <a:pt x="5503" y="3388"/>
                  <a:pt x="5937" y="3388"/>
                </a:cubicBezTo>
                <a:close/>
                <a:moveTo>
                  <a:pt x="6046" y="2426"/>
                </a:moveTo>
                <a:cubicBezTo>
                  <a:pt x="6333" y="2426"/>
                  <a:pt x="6616" y="2450"/>
                  <a:pt x="6875" y="2498"/>
                </a:cubicBezTo>
                <a:cubicBezTo>
                  <a:pt x="7789" y="2666"/>
                  <a:pt x="8396" y="3128"/>
                  <a:pt x="8969" y="4093"/>
                </a:cubicBezTo>
                <a:cubicBezTo>
                  <a:pt x="9004" y="4150"/>
                  <a:pt x="9034" y="4206"/>
                  <a:pt x="9063" y="4260"/>
                </a:cubicBezTo>
                <a:lnTo>
                  <a:pt x="8392" y="4634"/>
                </a:lnTo>
                <a:cubicBezTo>
                  <a:pt x="8367" y="4584"/>
                  <a:pt x="8339" y="4534"/>
                  <a:pt x="8310" y="4485"/>
                </a:cubicBezTo>
                <a:cubicBezTo>
                  <a:pt x="7854" y="3716"/>
                  <a:pt x="6836" y="3250"/>
                  <a:pt x="6084" y="3142"/>
                </a:cubicBezTo>
                <a:cubicBezTo>
                  <a:pt x="5965" y="3125"/>
                  <a:pt x="5854" y="3117"/>
                  <a:pt x="5750" y="3117"/>
                </a:cubicBezTo>
                <a:cubicBezTo>
                  <a:pt x="5311" y="3117"/>
                  <a:pt x="4974" y="3263"/>
                  <a:pt x="4535" y="3522"/>
                </a:cubicBezTo>
                <a:cubicBezTo>
                  <a:pt x="3904" y="3898"/>
                  <a:pt x="3455" y="4498"/>
                  <a:pt x="3273" y="5211"/>
                </a:cubicBezTo>
                <a:cubicBezTo>
                  <a:pt x="3092" y="5925"/>
                  <a:pt x="3198" y="6666"/>
                  <a:pt x="3573" y="7298"/>
                </a:cubicBezTo>
                <a:cubicBezTo>
                  <a:pt x="3612" y="7363"/>
                  <a:pt x="3652" y="7425"/>
                  <a:pt x="3694" y="7483"/>
                </a:cubicBezTo>
                <a:lnTo>
                  <a:pt x="3020" y="7856"/>
                </a:lnTo>
                <a:cubicBezTo>
                  <a:pt x="2985" y="7804"/>
                  <a:pt x="2950" y="7748"/>
                  <a:pt x="2914" y="7689"/>
                </a:cubicBezTo>
                <a:cubicBezTo>
                  <a:pt x="2435" y="6881"/>
                  <a:pt x="2298" y="5934"/>
                  <a:pt x="2531" y="5022"/>
                </a:cubicBezTo>
                <a:cubicBezTo>
                  <a:pt x="2764" y="4110"/>
                  <a:pt x="3336" y="3343"/>
                  <a:pt x="4144" y="2863"/>
                </a:cubicBezTo>
                <a:cubicBezTo>
                  <a:pt x="4493" y="2656"/>
                  <a:pt x="4959" y="2515"/>
                  <a:pt x="5489" y="2456"/>
                </a:cubicBezTo>
                <a:cubicBezTo>
                  <a:pt x="5673" y="2436"/>
                  <a:pt x="5860" y="2426"/>
                  <a:pt x="6046" y="2426"/>
                </a:cubicBezTo>
                <a:close/>
                <a:moveTo>
                  <a:pt x="6085" y="1484"/>
                </a:moveTo>
                <a:cubicBezTo>
                  <a:pt x="6298" y="1484"/>
                  <a:pt x="6540" y="1490"/>
                  <a:pt x="6804" y="1507"/>
                </a:cubicBezTo>
                <a:lnTo>
                  <a:pt x="6819" y="1509"/>
                </a:lnTo>
                <a:cubicBezTo>
                  <a:pt x="7235" y="1535"/>
                  <a:pt x="7871" y="1773"/>
                  <a:pt x="8436" y="2116"/>
                </a:cubicBezTo>
                <a:cubicBezTo>
                  <a:pt x="9116" y="2526"/>
                  <a:pt x="9627" y="3034"/>
                  <a:pt x="9879" y="3548"/>
                </a:cubicBezTo>
                <a:cubicBezTo>
                  <a:pt x="9905" y="3599"/>
                  <a:pt x="9933" y="3648"/>
                  <a:pt x="9961" y="3696"/>
                </a:cubicBezTo>
                <a:cubicBezTo>
                  <a:pt x="9970" y="3712"/>
                  <a:pt x="9980" y="3728"/>
                  <a:pt x="9988" y="3746"/>
                </a:cubicBezTo>
                <a:lnTo>
                  <a:pt x="9282" y="4139"/>
                </a:lnTo>
                <a:cubicBezTo>
                  <a:pt x="9252" y="4081"/>
                  <a:pt x="9220" y="4023"/>
                  <a:pt x="9186" y="3965"/>
                </a:cubicBezTo>
                <a:cubicBezTo>
                  <a:pt x="8481" y="2779"/>
                  <a:pt x="7224" y="2119"/>
                  <a:pt x="5936" y="2119"/>
                </a:cubicBezTo>
                <a:cubicBezTo>
                  <a:pt x="5281" y="2119"/>
                  <a:pt x="4618" y="2290"/>
                  <a:pt x="4016" y="2647"/>
                </a:cubicBezTo>
                <a:cubicBezTo>
                  <a:pt x="3471" y="2970"/>
                  <a:pt x="3158" y="3216"/>
                  <a:pt x="2844" y="3737"/>
                </a:cubicBezTo>
                <a:cubicBezTo>
                  <a:pt x="2494" y="4320"/>
                  <a:pt x="2279" y="5033"/>
                  <a:pt x="2237" y="5743"/>
                </a:cubicBezTo>
                <a:cubicBezTo>
                  <a:pt x="2192" y="6517"/>
                  <a:pt x="2351" y="7234"/>
                  <a:pt x="2699" y="7817"/>
                </a:cubicBezTo>
                <a:cubicBezTo>
                  <a:pt x="2732" y="7873"/>
                  <a:pt x="2766" y="7927"/>
                  <a:pt x="2800" y="7978"/>
                </a:cubicBezTo>
                <a:lnTo>
                  <a:pt x="2090" y="8372"/>
                </a:lnTo>
                <a:cubicBezTo>
                  <a:pt x="2060" y="8325"/>
                  <a:pt x="2031" y="8278"/>
                  <a:pt x="2002" y="8230"/>
                </a:cubicBezTo>
                <a:cubicBezTo>
                  <a:pt x="1687" y="7699"/>
                  <a:pt x="1485" y="7122"/>
                  <a:pt x="1403" y="6515"/>
                </a:cubicBezTo>
                <a:cubicBezTo>
                  <a:pt x="1323" y="5927"/>
                  <a:pt x="1357" y="5337"/>
                  <a:pt x="1504" y="4760"/>
                </a:cubicBezTo>
                <a:cubicBezTo>
                  <a:pt x="1651" y="4184"/>
                  <a:pt x="1904" y="3649"/>
                  <a:pt x="2254" y="3172"/>
                </a:cubicBezTo>
                <a:cubicBezTo>
                  <a:pt x="2618" y="2678"/>
                  <a:pt x="3071" y="2267"/>
                  <a:pt x="3602" y="1952"/>
                </a:cubicBezTo>
                <a:cubicBezTo>
                  <a:pt x="4019" y="1705"/>
                  <a:pt x="4648" y="1553"/>
                  <a:pt x="5471" y="1502"/>
                </a:cubicBezTo>
                <a:cubicBezTo>
                  <a:pt x="5629" y="1492"/>
                  <a:pt x="5837" y="1484"/>
                  <a:pt x="6085" y="1484"/>
                </a:cubicBezTo>
                <a:close/>
                <a:moveTo>
                  <a:pt x="5917" y="242"/>
                </a:moveTo>
                <a:cubicBezTo>
                  <a:pt x="6363" y="242"/>
                  <a:pt x="6810" y="298"/>
                  <a:pt x="7249" y="410"/>
                </a:cubicBezTo>
                <a:cubicBezTo>
                  <a:pt x="8655" y="771"/>
                  <a:pt x="9854" y="1683"/>
                  <a:pt x="10623" y="2977"/>
                </a:cubicBezTo>
                <a:cubicBezTo>
                  <a:pt x="10653" y="3029"/>
                  <a:pt x="10720" y="3082"/>
                  <a:pt x="10792" y="3139"/>
                </a:cubicBezTo>
                <a:cubicBezTo>
                  <a:pt x="10832" y="3170"/>
                  <a:pt x="10875" y="3204"/>
                  <a:pt x="10906" y="3235"/>
                </a:cubicBezTo>
                <a:lnTo>
                  <a:pt x="10209" y="3623"/>
                </a:lnTo>
                <a:cubicBezTo>
                  <a:pt x="10173" y="3556"/>
                  <a:pt x="10136" y="3489"/>
                  <a:pt x="10096" y="3424"/>
                </a:cubicBezTo>
                <a:cubicBezTo>
                  <a:pt x="9765" y="2866"/>
                  <a:pt x="9337" y="2395"/>
                  <a:pt x="8822" y="2025"/>
                </a:cubicBezTo>
                <a:cubicBezTo>
                  <a:pt x="8329" y="1670"/>
                  <a:pt x="7772" y="1417"/>
                  <a:pt x="7166" y="1271"/>
                </a:cubicBezTo>
                <a:cubicBezTo>
                  <a:pt x="6776" y="1178"/>
                  <a:pt x="6375" y="1131"/>
                  <a:pt x="5971" y="1131"/>
                </a:cubicBezTo>
                <a:cubicBezTo>
                  <a:pt x="5125" y="1131"/>
                  <a:pt x="4269" y="1335"/>
                  <a:pt x="3477" y="1734"/>
                </a:cubicBezTo>
                <a:cubicBezTo>
                  <a:pt x="2915" y="2018"/>
                  <a:pt x="2337" y="2672"/>
                  <a:pt x="2044" y="3037"/>
                </a:cubicBezTo>
                <a:cubicBezTo>
                  <a:pt x="1441" y="3785"/>
                  <a:pt x="1099" y="4673"/>
                  <a:pt x="1057" y="5603"/>
                </a:cubicBezTo>
                <a:cubicBezTo>
                  <a:pt x="1013" y="6530"/>
                  <a:pt x="1266" y="7482"/>
                  <a:pt x="1786" y="8358"/>
                </a:cubicBezTo>
                <a:cubicBezTo>
                  <a:pt x="1813" y="8404"/>
                  <a:pt x="1841" y="8449"/>
                  <a:pt x="1870" y="8494"/>
                </a:cubicBezTo>
                <a:lnTo>
                  <a:pt x="1389" y="8761"/>
                </a:lnTo>
                <a:lnTo>
                  <a:pt x="1382" y="8764"/>
                </a:lnTo>
                <a:lnTo>
                  <a:pt x="1200" y="8946"/>
                </a:lnTo>
                <a:cubicBezTo>
                  <a:pt x="1163" y="8890"/>
                  <a:pt x="1127" y="8832"/>
                  <a:pt x="1091" y="8771"/>
                </a:cubicBezTo>
                <a:cubicBezTo>
                  <a:pt x="630" y="7996"/>
                  <a:pt x="373" y="7183"/>
                  <a:pt x="325" y="6354"/>
                </a:cubicBezTo>
                <a:cubicBezTo>
                  <a:pt x="279" y="5560"/>
                  <a:pt x="425" y="4745"/>
                  <a:pt x="761" y="3938"/>
                </a:cubicBezTo>
                <a:cubicBezTo>
                  <a:pt x="1075" y="3179"/>
                  <a:pt x="1792" y="1794"/>
                  <a:pt x="3061" y="1041"/>
                </a:cubicBezTo>
                <a:cubicBezTo>
                  <a:pt x="3950" y="513"/>
                  <a:pt x="4932" y="242"/>
                  <a:pt x="5917" y="242"/>
                </a:cubicBezTo>
                <a:close/>
                <a:moveTo>
                  <a:pt x="5928" y="0"/>
                </a:moveTo>
                <a:cubicBezTo>
                  <a:pt x="4873" y="0"/>
                  <a:pt x="3844" y="283"/>
                  <a:pt x="2932" y="825"/>
                </a:cubicBezTo>
                <a:cubicBezTo>
                  <a:pt x="2250" y="1230"/>
                  <a:pt x="1667" y="1759"/>
                  <a:pt x="1199" y="2394"/>
                </a:cubicBezTo>
                <a:cubicBezTo>
                  <a:pt x="747" y="3007"/>
                  <a:pt x="422" y="3695"/>
                  <a:pt x="233" y="4437"/>
                </a:cubicBezTo>
                <a:cubicBezTo>
                  <a:pt x="44" y="5179"/>
                  <a:pt x="0" y="5938"/>
                  <a:pt x="104" y="6693"/>
                </a:cubicBezTo>
                <a:cubicBezTo>
                  <a:pt x="209" y="7474"/>
                  <a:pt x="469" y="8217"/>
                  <a:pt x="875" y="8900"/>
                </a:cubicBezTo>
                <a:cubicBezTo>
                  <a:pt x="922" y="8980"/>
                  <a:pt x="970" y="9056"/>
                  <a:pt x="1017" y="9128"/>
                </a:cubicBezTo>
                <a:lnTo>
                  <a:pt x="1042" y="9164"/>
                </a:lnTo>
                <a:cubicBezTo>
                  <a:pt x="1069" y="9206"/>
                  <a:pt x="1125" y="9211"/>
                  <a:pt x="1179" y="9214"/>
                </a:cubicBezTo>
                <a:cubicBezTo>
                  <a:pt x="1198" y="9216"/>
                  <a:pt x="1227" y="9218"/>
                  <a:pt x="1239" y="9223"/>
                </a:cubicBezTo>
                <a:lnTo>
                  <a:pt x="1264" y="9258"/>
                </a:lnTo>
                <a:lnTo>
                  <a:pt x="1513" y="9109"/>
                </a:lnTo>
                <a:lnTo>
                  <a:pt x="2067" y="8780"/>
                </a:lnTo>
                <a:lnTo>
                  <a:pt x="2244" y="8676"/>
                </a:lnTo>
                <a:lnTo>
                  <a:pt x="3149" y="8138"/>
                </a:lnTo>
                <a:lnTo>
                  <a:pt x="3205" y="8105"/>
                </a:lnTo>
                <a:lnTo>
                  <a:pt x="4735" y="7197"/>
                </a:lnTo>
                <a:lnTo>
                  <a:pt x="4898" y="7100"/>
                </a:lnTo>
                <a:lnTo>
                  <a:pt x="4959" y="7064"/>
                </a:lnTo>
                <a:lnTo>
                  <a:pt x="4907" y="7015"/>
                </a:lnTo>
                <a:cubicBezTo>
                  <a:pt x="4900" y="7009"/>
                  <a:pt x="4894" y="7003"/>
                  <a:pt x="4887" y="6997"/>
                </a:cubicBezTo>
                <a:cubicBezTo>
                  <a:pt x="4856" y="6968"/>
                  <a:pt x="4830" y="6941"/>
                  <a:pt x="4806" y="6913"/>
                </a:cubicBezTo>
                <a:cubicBezTo>
                  <a:pt x="4777" y="6881"/>
                  <a:pt x="4758" y="6802"/>
                  <a:pt x="4741" y="6732"/>
                </a:cubicBezTo>
                <a:cubicBezTo>
                  <a:pt x="4725" y="6663"/>
                  <a:pt x="4709" y="6597"/>
                  <a:pt x="4680" y="6549"/>
                </a:cubicBezTo>
                <a:cubicBezTo>
                  <a:pt x="4471" y="6196"/>
                  <a:pt x="4402" y="5807"/>
                  <a:pt x="4488" y="5452"/>
                </a:cubicBezTo>
                <a:cubicBezTo>
                  <a:pt x="4574" y="5089"/>
                  <a:pt x="4807" y="4786"/>
                  <a:pt x="5161" y="4577"/>
                </a:cubicBezTo>
                <a:cubicBezTo>
                  <a:pt x="5405" y="4432"/>
                  <a:pt x="5674" y="4363"/>
                  <a:pt x="5939" y="4363"/>
                </a:cubicBezTo>
                <a:cubicBezTo>
                  <a:pt x="6461" y="4363"/>
                  <a:pt x="6970" y="4630"/>
                  <a:pt x="7256" y="5111"/>
                </a:cubicBezTo>
                <a:cubicBezTo>
                  <a:pt x="7307" y="5196"/>
                  <a:pt x="7350" y="5288"/>
                  <a:pt x="7383" y="5383"/>
                </a:cubicBezTo>
                <a:cubicBezTo>
                  <a:pt x="7388" y="5397"/>
                  <a:pt x="7394" y="5412"/>
                  <a:pt x="7398" y="5427"/>
                </a:cubicBezTo>
                <a:cubicBezTo>
                  <a:pt x="7410" y="5467"/>
                  <a:pt x="7420" y="5502"/>
                  <a:pt x="7425" y="5520"/>
                </a:cubicBezTo>
                <a:lnTo>
                  <a:pt x="7442" y="5589"/>
                </a:lnTo>
                <a:lnTo>
                  <a:pt x="7499" y="5555"/>
                </a:lnTo>
                <a:lnTo>
                  <a:pt x="8310" y="5073"/>
                </a:lnTo>
                <a:lnTo>
                  <a:pt x="8481" y="4972"/>
                </a:lnTo>
                <a:lnTo>
                  <a:pt x="9229" y="4529"/>
                </a:lnTo>
                <a:lnTo>
                  <a:pt x="9416" y="4418"/>
                </a:lnTo>
                <a:lnTo>
                  <a:pt x="10116" y="4002"/>
                </a:lnTo>
                <a:lnTo>
                  <a:pt x="10243" y="3926"/>
                </a:lnTo>
                <a:lnTo>
                  <a:pt x="11248" y="3330"/>
                </a:lnTo>
                <a:lnTo>
                  <a:pt x="11227" y="3285"/>
                </a:lnTo>
                <a:cubicBezTo>
                  <a:pt x="11206" y="3242"/>
                  <a:pt x="11184" y="3199"/>
                  <a:pt x="11161" y="3156"/>
                </a:cubicBezTo>
                <a:cubicBezTo>
                  <a:pt x="11161" y="3156"/>
                  <a:pt x="11161" y="3155"/>
                  <a:pt x="11161" y="3155"/>
                </a:cubicBezTo>
                <a:lnTo>
                  <a:pt x="11136" y="3107"/>
                </a:lnTo>
                <a:cubicBezTo>
                  <a:pt x="11096" y="3035"/>
                  <a:pt x="11055" y="2959"/>
                  <a:pt x="11009" y="2882"/>
                </a:cubicBezTo>
                <a:cubicBezTo>
                  <a:pt x="10001" y="1187"/>
                  <a:pt x="8219" y="112"/>
                  <a:pt x="6242" y="9"/>
                </a:cubicBezTo>
                <a:cubicBezTo>
                  <a:pt x="6137" y="3"/>
                  <a:pt x="6032" y="0"/>
                  <a:pt x="592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5" name="Google Shape;45;p2"/>
          <p:cNvSpPr/>
          <p:nvPr/>
        </p:nvSpPr>
        <p:spPr>
          <a:xfrm rot="-906757">
            <a:off x="4797309" y="6305459"/>
            <a:ext cx="1006913" cy="235904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6" name="Google Shape;46;p2"/>
          <p:cNvGrpSpPr/>
          <p:nvPr/>
        </p:nvGrpSpPr>
        <p:grpSpPr>
          <a:xfrm>
            <a:off x="11590065" y="2318030"/>
            <a:ext cx="295696" cy="267845"/>
            <a:chOff x="1640475" y="1197075"/>
            <a:chExt cx="55475" cy="50250"/>
          </a:xfrm>
        </p:grpSpPr>
        <p:sp>
          <p:nvSpPr>
            <p:cNvPr id="47" name="Google Shape;47;p2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"/>
          <p:cNvSpPr/>
          <p:nvPr/>
        </p:nvSpPr>
        <p:spPr>
          <a:xfrm>
            <a:off x="11381768" y="5912082"/>
            <a:ext cx="812817" cy="127354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1" name="Google Shape;51;p2"/>
          <p:cNvSpPr/>
          <p:nvPr/>
        </p:nvSpPr>
        <p:spPr>
          <a:xfrm rot="-6249525">
            <a:off x="1827813" y="5763807"/>
            <a:ext cx="1723575" cy="1570080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2" name="Google Shape;52;p2"/>
          <p:cNvGrpSpPr/>
          <p:nvPr/>
        </p:nvGrpSpPr>
        <p:grpSpPr>
          <a:xfrm>
            <a:off x="1717589" y="1017152"/>
            <a:ext cx="578191" cy="523765"/>
            <a:chOff x="1640475" y="1197075"/>
            <a:chExt cx="55475" cy="50250"/>
          </a:xfrm>
        </p:grpSpPr>
        <p:sp>
          <p:nvSpPr>
            <p:cNvPr id="53" name="Google Shape;53;p2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6" name="Google Shape;56;p2"/>
          <p:cNvGrpSpPr/>
          <p:nvPr/>
        </p:nvGrpSpPr>
        <p:grpSpPr>
          <a:xfrm rot="-5400000">
            <a:off x="10361240" y="6130546"/>
            <a:ext cx="326429" cy="295697"/>
            <a:chOff x="1640475" y="1197075"/>
            <a:chExt cx="55475" cy="50250"/>
          </a:xfrm>
        </p:grpSpPr>
        <p:sp>
          <p:nvSpPr>
            <p:cNvPr id="57" name="Google Shape;57;p2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2"/>
          <p:cNvSpPr/>
          <p:nvPr/>
        </p:nvSpPr>
        <p:spPr>
          <a:xfrm rot="581768">
            <a:off x="11084085" y="488031"/>
            <a:ext cx="623799" cy="146140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61" name="Google Shape;61;p2"/>
          <p:cNvGrpSpPr/>
          <p:nvPr/>
        </p:nvGrpSpPr>
        <p:grpSpPr>
          <a:xfrm>
            <a:off x="432499" y="3759130"/>
            <a:ext cx="295696" cy="267845"/>
            <a:chOff x="1640475" y="1197075"/>
            <a:chExt cx="55475" cy="50250"/>
          </a:xfrm>
        </p:grpSpPr>
        <p:sp>
          <p:nvSpPr>
            <p:cNvPr id="62" name="Google Shape;62;p2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5" name="Google Shape;65;p2"/>
          <p:cNvGrpSpPr/>
          <p:nvPr/>
        </p:nvGrpSpPr>
        <p:grpSpPr>
          <a:xfrm>
            <a:off x="10506750" y="5389822"/>
            <a:ext cx="527764" cy="434620"/>
            <a:chOff x="6441550" y="2480732"/>
            <a:chExt cx="253700" cy="208925"/>
          </a:xfrm>
        </p:grpSpPr>
        <p:sp>
          <p:nvSpPr>
            <p:cNvPr id="66" name="Google Shape;66;p2"/>
            <p:cNvSpPr/>
            <p:nvPr/>
          </p:nvSpPr>
          <p:spPr>
            <a:xfrm>
              <a:off x="6450150" y="2496032"/>
              <a:ext cx="234200" cy="178350"/>
            </a:xfrm>
            <a:custGeom>
              <a:avLst/>
              <a:gdLst/>
              <a:ahLst/>
              <a:cxnLst/>
              <a:rect l="l" t="t" r="r" b="b"/>
              <a:pathLst>
                <a:path w="9368" h="7134" extrusionOk="0">
                  <a:moveTo>
                    <a:pt x="4659" y="0"/>
                  </a:moveTo>
                  <a:cubicBezTo>
                    <a:pt x="4607" y="0"/>
                    <a:pt x="4541" y="13"/>
                    <a:pt x="4450" y="37"/>
                  </a:cubicBezTo>
                  <a:cubicBezTo>
                    <a:pt x="3877" y="190"/>
                    <a:pt x="3484" y="1286"/>
                    <a:pt x="3251" y="1912"/>
                  </a:cubicBezTo>
                  <a:cubicBezTo>
                    <a:pt x="3320" y="1989"/>
                    <a:pt x="3277" y="2134"/>
                    <a:pt x="3165" y="2176"/>
                  </a:cubicBezTo>
                  <a:lnTo>
                    <a:pt x="3168" y="2185"/>
                  </a:lnTo>
                  <a:cubicBezTo>
                    <a:pt x="3113" y="2194"/>
                    <a:pt x="3054" y="2199"/>
                    <a:pt x="2997" y="2208"/>
                  </a:cubicBezTo>
                  <a:cubicBezTo>
                    <a:pt x="2928" y="2224"/>
                    <a:pt x="2859" y="2242"/>
                    <a:pt x="2789" y="2262"/>
                  </a:cubicBezTo>
                  <a:cubicBezTo>
                    <a:pt x="2774" y="2272"/>
                    <a:pt x="2758" y="2277"/>
                    <a:pt x="2742" y="2277"/>
                  </a:cubicBezTo>
                  <a:cubicBezTo>
                    <a:pt x="2715" y="2277"/>
                    <a:pt x="2691" y="2262"/>
                    <a:pt x="2674" y="2240"/>
                  </a:cubicBezTo>
                  <a:cubicBezTo>
                    <a:pt x="2334" y="2266"/>
                    <a:pt x="1995" y="2268"/>
                    <a:pt x="1658" y="2272"/>
                  </a:cubicBezTo>
                  <a:cubicBezTo>
                    <a:pt x="1653" y="2272"/>
                    <a:pt x="1647" y="2272"/>
                    <a:pt x="1641" y="2272"/>
                  </a:cubicBezTo>
                  <a:cubicBezTo>
                    <a:pt x="1500" y="2272"/>
                    <a:pt x="1246" y="2244"/>
                    <a:pt x="999" y="2244"/>
                  </a:cubicBezTo>
                  <a:cubicBezTo>
                    <a:pt x="731" y="2244"/>
                    <a:pt x="469" y="2277"/>
                    <a:pt x="366" y="2418"/>
                  </a:cubicBezTo>
                  <a:cubicBezTo>
                    <a:pt x="0" y="2908"/>
                    <a:pt x="2213" y="3958"/>
                    <a:pt x="2559" y="4145"/>
                  </a:cubicBezTo>
                  <a:cubicBezTo>
                    <a:pt x="2583" y="4161"/>
                    <a:pt x="2605" y="4177"/>
                    <a:pt x="2621" y="4198"/>
                  </a:cubicBezTo>
                  <a:cubicBezTo>
                    <a:pt x="2684" y="4214"/>
                    <a:pt x="2732" y="4270"/>
                    <a:pt x="2706" y="4346"/>
                  </a:cubicBezTo>
                  <a:cubicBezTo>
                    <a:pt x="2554" y="4801"/>
                    <a:pt x="2408" y="5258"/>
                    <a:pt x="2295" y="5725"/>
                  </a:cubicBezTo>
                  <a:cubicBezTo>
                    <a:pt x="2237" y="5970"/>
                    <a:pt x="2191" y="6212"/>
                    <a:pt x="2161" y="6461"/>
                  </a:cubicBezTo>
                  <a:cubicBezTo>
                    <a:pt x="2127" y="6731"/>
                    <a:pt x="1993" y="7041"/>
                    <a:pt x="2272" y="7123"/>
                  </a:cubicBezTo>
                  <a:cubicBezTo>
                    <a:pt x="2295" y="7130"/>
                    <a:pt x="2320" y="7133"/>
                    <a:pt x="2345" y="7133"/>
                  </a:cubicBezTo>
                  <a:cubicBezTo>
                    <a:pt x="2715" y="7133"/>
                    <a:pt x="3335" y="6449"/>
                    <a:pt x="3602" y="6214"/>
                  </a:cubicBezTo>
                  <a:cubicBezTo>
                    <a:pt x="3939" y="5918"/>
                    <a:pt x="4255" y="5606"/>
                    <a:pt x="4577" y="5298"/>
                  </a:cubicBezTo>
                  <a:cubicBezTo>
                    <a:pt x="4624" y="5252"/>
                    <a:pt x="4676" y="5232"/>
                    <a:pt x="4726" y="5232"/>
                  </a:cubicBezTo>
                  <a:cubicBezTo>
                    <a:pt x="4823" y="5232"/>
                    <a:pt x="4912" y="5304"/>
                    <a:pt x="4943" y="5395"/>
                  </a:cubicBezTo>
                  <a:cubicBezTo>
                    <a:pt x="5748" y="6083"/>
                    <a:pt x="6641" y="6590"/>
                    <a:pt x="7652" y="6886"/>
                  </a:cubicBezTo>
                  <a:cubicBezTo>
                    <a:pt x="7611" y="6433"/>
                    <a:pt x="7534" y="5990"/>
                    <a:pt x="7408" y="5552"/>
                  </a:cubicBezTo>
                  <a:cubicBezTo>
                    <a:pt x="7269" y="5069"/>
                    <a:pt x="7001" y="4628"/>
                    <a:pt x="6887" y="4143"/>
                  </a:cubicBezTo>
                  <a:cubicBezTo>
                    <a:pt x="6863" y="4039"/>
                    <a:pt x="6937" y="3942"/>
                    <a:pt x="7024" y="3914"/>
                  </a:cubicBezTo>
                  <a:cubicBezTo>
                    <a:pt x="7026" y="3866"/>
                    <a:pt x="7050" y="3815"/>
                    <a:pt x="7107" y="3781"/>
                  </a:cubicBezTo>
                  <a:cubicBezTo>
                    <a:pt x="7386" y="3602"/>
                    <a:pt x="9368" y="2256"/>
                    <a:pt x="9139" y="1904"/>
                  </a:cubicBezTo>
                  <a:cubicBezTo>
                    <a:pt x="9087" y="1823"/>
                    <a:pt x="8893" y="1797"/>
                    <a:pt x="8659" y="1797"/>
                  </a:cubicBezTo>
                  <a:cubicBezTo>
                    <a:pt x="8282" y="1797"/>
                    <a:pt x="7801" y="1864"/>
                    <a:pt x="7633" y="1875"/>
                  </a:cubicBezTo>
                  <a:cubicBezTo>
                    <a:pt x="7146" y="1908"/>
                    <a:pt x="6661" y="1988"/>
                    <a:pt x="6177" y="2002"/>
                  </a:cubicBezTo>
                  <a:cubicBezTo>
                    <a:pt x="6173" y="2002"/>
                    <a:pt x="6170" y="2002"/>
                    <a:pt x="6166" y="2002"/>
                  </a:cubicBezTo>
                  <a:cubicBezTo>
                    <a:pt x="6063" y="2002"/>
                    <a:pt x="6000" y="1931"/>
                    <a:pt x="5976" y="1848"/>
                  </a:cubicBezTo>
                  <a:cubicBezTo>
                    <a:pt x="5937" y="1836"/>
                    <a:pt x="5899" y="1815"/>
                    <a:pt x="5874" y="1781"/>
                  </a:cubicBezTo>
                  <a:cubicBezTo>
                    <a:pt x="5664" y="1476"/>
                    <a:pt x="5549" y="1118"/>
                    <a:pt x="5354" y="802"/>
                  </a:cubicBezTo>
                  <a:cubicBezTo>
                    <a:pt x="5241" y="617"/>
                    <a:pt x="5117" y="437"/>
                    <a:pt x="4980" y="270"/>
                  </a:cubicBezTo>
                  <a:cubicBezTo>
                    <a:pt x="4832" y="88"/>
                    <a:pt x="4795" y="0"/>
                    <a:pt x="46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6441550" y="2480732"/>
              <a:ext cx="253700" cy="208925"/>
            </a:xfrm>
            <a:custGeom>
              <a:avLst/>
              <a:gdLst/>
              <a:ahLst/>
              <a:cxnLst/>
              <a:rect l="l" t="t" r="r" b="b"/>
              <a:pathLst>
                <a:path w="10148" h="8357" extrusionOk="0">
                  <a:moveTo>
                    <a:pt x="5002" y="612"/>
                  </a:moveTo>
                  <a:cubicBezTo>
                    <a:pt x="5139" y="612"/>
                    <a:pt x="5176" y="700"/>
                    <a:pt x="5324" y="883"/>
                  </a:cubicBezTo>
                  <a:cubicBezTo>
                    <a:pt x="5461" y="1049"/>
                    <a:pt x="5585" y="1229"/>
                    <a:pt x="5698" y="1414"/>
                  </a:cubicBezTo>
                  <a:cubicBezTo>
                    <a:pt x="5893" y="1730"/>
                    <a:pt x="6008" y="2088"/>
                    <a:pt x="6219" y="2393"/>
                  </a:cubicBezTo>
                  <a:cubicBezTo>
                    <a:pt x="6243" y="2428"/>
                    <a:pt x="6281" y="2448"/>
                    <a:pt x="6320" y="2460"/>
                  </a:cubicBezTo>
                  <a:cubicBezTo>
                    <a:pt x="6344" y="2543"/>
                    <a:pt x="6408" y="2615"/>
                    <a:pt x="6512" y="2615"/>
                  </a:cubicBezTo>
                  <a:cubicBezTo>
                    <a:pt x="6515" y="2615"/>
                    <a:pt x="6518" y="2615"/>
                    <a:pt x="6521" y="2615"/>
                  </a:cubicBezTo>
                  <a:cubicBezTo>
                    <a:pt x="7006" y="2601"/>
                    <a:pt x="7490" y="2520"/>
                    <a:pt x="7977" y="2488"/>
                  </a:cubicBezTo>
                  <a:cubicBezTo>
                    <a:pt x="8145" y="2476"/>
                    <a:pt x="8627" y="2409"/>
                    <a:pt x="9004" y="2409"/>
                  </a:cubicBezTo>
                  <a:cubicBezTo>
                    <a:pt x="9238" y="2409"/>
                    <a:pt x="9431" y="2435"/>
                    <a:pt x="9483" y="2516"/>
                  </a:cubicBezTo>
                  <a:cubicBezTo>
                    <a:pt x="9711" y="2868"/>
                    <a:pt x="7730" y="4214"/>
                    <a:pt x="7451" y="4393"/>
                  </a:cubicBezTo>
                  <a:cubicBezTo>
                    <a:pt x="7394" y="4427"/>
                    <a:pt x="7370" y="4478"/>
                    <a:pt x="7368" y="4526"/>
                  </a:cubicBezTo>
                  <a:cubicBezTo>
                    <a:pt x="7281" y="4554"/>
                    <a:pt x="7207" y="4651"/>
                    <a:pt x="7231" y="4755"/>
                  </a:cubicBezTo>
                  <a:cubicBezTo>
                    <a:pt x="7345" y="5240"/>
                    <a:pt x="7613" y="5681"/>
                    <a:pt x="7752" y="6164"/>
                  </a:cubicBezTo>
                  <a:cubicBezTo>
                    <a:pt x="7878" y="6602"/>
                    <a:pt x="7955" y="7045"/>
                    <a:pt x="7996" y="7498"/>
                  </a:cubicBezTo>
                  <a:cubicBezTo>
                    <a:pt x="6985" y="7202"/>
                    <a:pt x="6092" y="6695"/>
                    <a:pt x="5287" y="6007"/>
                  </a:cubicBezTo>
                  <a:cubicBezTo>
                    <a:pt x="5256" y="5916"/>
                    <a:pt x="5167" y="5845"/>
                    <a:pt x="5070" y="5845"/>
                  </a:cubicBezTo>
                  <a:cubicBezTo>
                    <a:pt x="5020" y="5845"/>
                    <a:pt x="4968" y="5864"/>
                    <a:pt x="4921" y="5910"/>
                  </a:cubicBezTo>
                  <a:cubicBezTo>
                    <a:pt x="4599" y="6219"/>
                    <a:pt x="4283" y="6530"/>
                    <a:pt x="3946" y="6826"/>
                  </a:cubicBezTo>
                  <a:cubicBezTo>
                    <a:pt x="3678" y="7061"/>
                    <a:pt x="3059" y="7746"/>
                    <a:pt x="2689" y="7746"/>
                  </a:cubicBezTo>
                  <a:cubicBezTo>
                    <a:pt x="2663" y="7746"/>
                    <a:pt x="2639" y="7743"/>
                    <a:pt x="2616" y="7736"/>
                  </a:cubicBezTo>
                  <a:cubicBezTo>
                    <a:pt x="2337" y="7653"/>
                    <a:pt x="2471" y="7343"/>
                    <a:pt x="2505" y="7073"/>
                  </a:cubicBezTo>
                  <a:cubicBezTo>
                    <a:pt x="2535" y="6824"/>
                    <a:pt x="2581" y="6582"/>
                    <a:pt x="2639" y="6337"/>
                  </a:cubicBezTo>
                  <a:cubicBezTo>
                    <a:pt x="2752" y="5870"/>
                    <a:pt x="2898" y="5413"/>
                    <a:pt x="3050" y="4958"/>
                  </a:cubicBezTo>
                  <a:cubicBezTo>
                    <a:pt x="3076" y="4882"/>
                    <a:pt x="3028" y="4826"/>
                    <a:pt x="2965" y="4810"/>
                  </a:cubicBezTo>
                  <a:cubicBezTo>
                    <a:pt x="2949" y="4790"/>
                    <a:pt x="2928" y="4773"/>
                    <a:pt x="2903" y="4757"/>
                  </a:cubicBezTo>
                  <a:cubicBezTo>
                    <a:pt x="2557" y="4570"/>
                    <a:pt x="344" y="3520"/>
                    <a:pt x="710" y="3031"/>
                  </a:cubicBezTo>
                  <a:cubicBezTo>
                    <a:pt x="813" y="2890"/>
                    <a:pt x="1076" y="2857"/>
                    <a:pt x="1345" y="2857"/>
                  </a:cubicBezTo>
                  <a:cubicBezTo>
                    <a:pt x="1593" y="2857"/>
                    <a:pt x="1848" y="2885"/>
                    <a:pt x="1988" y="2885"/>
                  </a:cubicBezTo>
                  <a:cubicBezTo>
                    <a:pt x="1993" y="2885"/>
                    <a:pt x="1998" y="2885"/>
                    <a:pt x="2002" y="2885"/>
                  </a:cubicBezTo>
                  <a:cubicBezTo>
                    <a:pt x="2340" y="2880"/>
                    <a:pt x="2678" y="2878"/>
                    <a:pt x="3018" y="2852"/>
                  </a:cubicBezTo>
                  <a:cubicBezTo>
                    <a:pt x="3034" y="2875"/>
                    <a:pt x="3059" y="2889"/>
                    <a:pt x="3086" y="2889"/>
                  </a:cubicBezTo>
                  <a:cubicBezTo>
                    <a:pt x="3101" y="2889"/>
                    <a:pt x="3118" y="2884"/>
                    <a:pt x="3133" y="2874"/>
                  </a:cubicBezTo>
                  <a:cubicBezTo>
                    <a:pt x="3203" y="2854"/>
                    <a:pt x="3272" y="2836"/>
                    <a:pt x="3342" y="2820"/>
                  </a:cubicBezTo>
                  <a:cubicBezTo>
                    <a:pt x="3399" y="2811"/>
                    <a:pt x="3457" y="2806"/>
                    <a:pt x="3512" y="2797"/>
                  </a:cubicBezTo>
                  <a:lnTo>
                    <a:pt x="3509" y="2788"/>
                  </a:lnTo>
                  <a:cubicBezTo>
                    <a:pt x="3621" y="2746"/>
                    <a:pt x="3664" y="2601"/>
                    <a:pt x="3595" y="2524"/>
                  </a:cubicBezTo>
                  <a:cubicBezTo>
                    <a:pt x="3829" y="1899"/>
                    <a:pt x="4221" y="802"/>
                    <a:pt x="4794" y="649"/>
                  </a:cubicBezTo>
                  <a:cubicBezTo>
                    <a:pt x="4885" y="625"/>
                    <a:pt x="4951" y="612"/>
                    <a:pt x="5002" y="612"/>
                  </a:cubicBezTo>
                  <a:close/>
                  <a:moveTo>
                    <a:pt x="4825" y="1"/>
                  </a:moveTo>
                  <a:cubicBezTo>
                    <a:pt x="4820" y="1"/>
                    <a:pt x="4815" y="1"/>
                    <a:pt x="4810" y="1"/>
                  </a:cubicBezTo>
                  <a:cubicBezTo>
                    <a:pt x="4376" y="15"/>
                    <a:pt x="4159" y="546"/>
                    <a:pt x="3978" y="872"/>
                  </a:cubicBezTo>
                  <a:cubicBezTo>
                    <a:pt x="3696" y="1377"/>
                    <a:pt x="3470" y="1908"/>
                    <a:pt x="3281" y="2455"/>
                  </a:cubicBezTo>
                  <a:cubicBezTo>
                    <a:pt x="2890" y="2406"/>
                    <a:pt x="2477" y="2382"/>
                    <a:pt x="2068" y="2382"/>
                  </a:cubicBezTo>
                  <a:cubicBezTo>
                    <a:pt x="1748" y="2382"/>
                    <a:pt x="1430" y="2397"/>
                    <a:pt x="1129" y="2425"/>
                  </a:cubicBezTo>
                  <a:cubicBezTo>
                    <a:pt x="760" y="2460"/>
                    <a:pt x="289" y="2585"/>
                    <a:pt x="157" y="2979"/>
                  </a:cubicBezTo>
                  <a:cubicBezTo>
                    <a:pt x="0" y="3455"/>
                    <a:pt x="455" y="3774"/>
                    <a:pt x="785" y="4025"/>
                  </a:cubicBezTo>
                  <a:cubicBezTo>
                    <a:pt x="1360" y="4464"/>
                    <a:pt x="1988" y="4852"/>
                    <a:pt x="2662" y="5120"/>
                  </a:cubicBezTo>
                  <a:cubicBezTo>
                    <a:pt x="2334" y="5695"/>
                    <a:pt x="2145" y="6316"/>
                    <a:pt x="2056" y="6981"/>
                  </a:cubicBezTo>
                  <a:cubicBezTo>
                    <a:pt x="2004" y="7339"/>
                    <a:pt x="1847" y="7993"/>
                    <a:pt x="2203" y="8258"/>
                  </a:cubicBezTo>
                  <a:cubicBezTo>
                    <a:pt x="2296" y="8328"/>
                    <a:pt x="2395" y="8357"/>
                    <a:pt x="2495" y="8357"/>
                  </a:cubicBezTo>
                  <a:cubicBezTo>
                    <a:pt x="2829" y="8357"/>
                    <a:pt x="3181" y="8034"/>
                    <a:pt x="3410" y="7856"/>
                  </a:cubicBezTo>
                  <a:cubicBezTo>
                    <a:pt x="4013" y="7389"/>
                    <a:pt x="4591" y="6886"/>
                    <a:pt x="5124" y="6341"/>
                  </a:cubicBezTo>
                  <a:cubicBezTo>
                    <a:pt x="5978" y="7172"/>
                    <a:pt x="7028" y="7731"/>
                    <a:pt x="8185" y="8019"/>
                  </a:cubicBezTo>
                  <a:cubicBezTo>
                    <a:pt x="8204" y="8024"/>
                    <a:pt x="8222" y="8027"/>
                    <a:pt x="8241" y="8027"/>
                  </a:cubicBezTo>
                  <a:cubicBezTo>
                    <a:pt x="8360" y="8027"/>
                    <a:pt x="8477" y="7933"/>
                    <a:pt x="8472" y="7803"/>
                  </a:cubicBezTo>
                  <a:cubicBezTo>
                    <a:pt x="8428" y="6819"/>
                    <a:pt x="8267" y="5508"/>
                    <a:pt x="7633" y="4693"/>
                  </a:cubicBezTo>
                  <a:cubicBezTo>
                    <a:pt x="8239" y="4381"/>
                    <a:pt x="8806" y="3997"/>
                    <a:pt x="9305" y="3534"/>
                  </a:cubicBezTo>
                  <a:cubicBezTo>
                    <a:pt x="9585" y="3273"/>
                    <a:pt x="10148" y="2813"/>
                    <a:pt x="10051" y="2359"/>
                  </a:cubicBezTo>
                  <a:cubicBezTo>
                    <a:pt x="9976" y="2005"/>
                    <a:pt x="9624" y="1951"/>
                    <a:pt x="9300" y="1951"/>
                  </a:cubicBezTo>
                  <a:cubicBezTo>
                    <a:pt x="9174" y="1951"/>
                    <a:pt x="9052" y="1959"/>
                    <a:pt x="8952" y="1961"/>
                  </a:cubicBezTo>
                  <a:cubicBezTo>
                    <a:pt x="8153" y="1973"/>
                    <a:pt x="7303" y="1989"/>
                    <a:pt x="6523" y="2174"/>
                  </a:cubicBezTo>
                  <a:cubicBezTo>
                    <a:pt x="6424" y="1661"/>
                    <a:pt x="6102" y="1186"/>
                    <a:pt x="5793" y="777"/>
                  </a:cubicBezTo>
                  <a:cubicBezTo>
                    <a:pt x="5568" y="480"/>
                    <a:pt x="5245" y="1"/>
                    <a:pt x="48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8" name="Google Shape;68;p2"/>
          <p:cNvGrpSpPr/>
          <p:nvPr/>
        </p:nvGrpSpPr>
        <p:grpSpPr>
          <a:xfrm>
            <a:off x="1328898" y="436541"/>
            <a:ext cx="489925" cy="434600"/>
            <a:chOff x="3200749" y="4607951"/>
            <a:chExt cx="250388" cy="222113"/>
          </a:xfrm>
        </p:grpSpPr>
        <p:sp>
          <p:nvSpPr>
            <p:cNvPr id="69" name="Google Shape;69;p2"/>
            <p:cNvSpPr/>
            <p:nvPr/>
          </p:nvSpPr>
          <p:spPr>
            <a:xfrm>
              <a:off x="3212638" y="4655639"/>
              <a:ext cx="230435" cy="164429"/>
            </a:xfrm>
            <a:custGeom>
              <a:avLst/>
              <a:gdLst/>
              <a:ahLst/>
              <a:cxnLst/>
              <a:rect l="l" t="t" r="r" b="b"/>
              <a:pathLst>
                <a:path w="12404" h="8851" extrusionOk="0">
                  <a:moveTo>
                    <a:pt x="6842" y="0"/>
                  </a:moveTo>
                  <a:cubicBezTo>
                    <a:pt x="6707" y="0"/>
                    <a:pt x="6570" y="14"/>
                    <a:pt x="6433" y="43"/>
                  </a:cubicBezTo>
                  <a:cubicBezTo>
                    <a:pt x="5732" y="177"/>
                    <a:pt x="5165" y="644"/>
                    <a:pt x="4665" y="1111"/>
                  </a:cubicBezTo>
                  <a:cubicBezTo>
                    <a:pt x="4606" y="1169"/>
                    <a:pt x="4535" y="1196"/>
                    <a:pt x="4465" y="1196"/>
                  </a:cubicBezTo>
                  <a:cubicBezTo>
                    <a:pt x="4375" y="1196"/>
                    <a:pt x="4287" y="1152"/>
                    <a:pt x="4231" y="1078"/>
                  </a:cubicBezTo>
                  <a:cubicBezTo>
                    <a:pt x="3829" y="515"/>
                    <a:pt x="3328" y="285"/>
                    <a:pt x="2859" y="285"/>
                  </a:cubicBezTo>
                  <a:cubicBezTo>
                    <a:pt x="1772" y="285"/>
                    <a:pt x="863" y="1523"/>
                    <a:pt x="1796" y="2712"/>
                  </a:cubicBezTo>
                  <a:cubicBezTo>
                    <a:pt x="1863" y="2712"/>
                    <a:pt x="1929" y="2712"/>
                    <a:pt x="1963" y="2745"/>
                  </a:cubicBezTo>
                  <a:cubicBezTo>
                    <a:pt x="2163" y="2779"/>
                    <a:pt x="2163" y="3112"/>
                    <a:pt x="1963" y="3146"/>
                  </a:cubicBezTo>
                  <a:cubicBezTo>
                    <a:pt x="1062" y="3279"/>
                    <a:pt x="61" y="3713"/>
                    <a:pt x="28" y="4814"/>
                  </a:cubicBezTo>
                  <a:cubicBezTo>
                    <a:pt x="1" y="5765"/>
                    <a:pt x="726" y="6339"/>
                    <a:pt x="1537" y="6339"/>
                  </a:cubicBezTo>
                  <a:cubicBezTo>
                    <a:pt x="1722" y="6339"/>
                    <a:pt x="1911" y="6310"/>
                    <a:pt x="2096" y="6248"/>
                  </a:cubicBezTo>
                  <a:cubicBezTo>
                    <a:pt x="2123" y="6239"/>
                    <a:pt x="2150" y="6235"/>
                    <a:pt x="2177" y="6235"/>
                  </a:cubicBezTo>
                  <a:cubicBezTo>
                    <a:pt x="2346" y="6235"/>
                    <a:pt x="2487" y="6404"/>
                    <a:pt x="2430" y="6548"/>
                  </a:cubicBezTo>
                  <a:cubicBezTo>
                    <a:pt x="2152" y="7290"/>
                    <a:pt x="2246" y="8404"/>
                    <a:pt x="3164" y="8404"/>
                  </a:cubicBezTo>
                  <a:cubicBezTo>
                    <a:pt x="3236" y="8404"/>
                    <a:pt x="3314" y="8397"/>
                    <a:pt x="3397" y="8383"/>
                  </a:cubicBezTo>
                  <a:cubicBezTo>
                    <a:pt x="3931" y="8316"/>
                    <a:pt x="4264" y="7882"/>
                    <a:pt x="4498" y="7415"/>
                  </a:cubicBezTo>
                  <a:cubicBezTo>
                    <a:pt x="4498" y="7349"/>
                    <a:pt x="4498" y="7315"/>
                    <a:pt x="4498" y="7249"/>
                  </a:cubicBezTo>
                  <a:cubicBezTo>
                    <a:pt x="4498" y="7149"/>
                    <a:pt x="4598" y="7115"/>
                    <a:pt x="4665" y="7082"/>
                  </a:cubicBezTo>
                  <a:cubicBezTo>
                    <a:pt x="4684" y="7053"/>
                    <a:pt x="4713" y="7041"/>
                    <a:pt x="4745" y="7041"/>
                  </a:cubicBezTo>
                  <a:cubicBezTo>
                    <a:pt x="4826" y="7041"/>
                    <a:pt x="4922" y="7120"/>
                    <a:pt x="4898" y="7215"/>
                  </a:cubicBezTo>
                  <a:cubicBezTo>
                    <a:pt x="4898" y="7249"/>
                    <a:pt x="4865" y="7282"/>
                    <a:pt x="4865" y="7349"/>
                  </a:cubicBezTo>
                  <a:cubicBezTo>
                    <a:pt x="4995" y="8132"/>
                    <a:pt x="5636" y="8851"/>
                    <a:pt x="6476" y="8851"/>
                  </a:cubicBezTo>
                  <a:cubicBezTo>
                    <a:pt x="6495" y="8851"/>
                    <a:pt x="6514" y="8850"/>
                    <a:pt x="6533" y="8850"/>
                  </a:cubicBezTo>
                  <a:cubicBezTo>
                    <a:pt x="7533" y="8816"/>
                    <a:pt x="7967" y="7916"/>
                    <a:pt x="8100" y="7082"/>
                  </a:cubicBezTo>
                  <a:cubicBezTo>
                    <a:pt x="8120" y="6985"/>
                    <a:pt x="8219" y="6933"/>
                    <a:pt x="8317" y="6933"/>
                  </a:cubicBezTo>
                  <a:cubicBezTo>
                    <a:pt x="8388" y="6933"/>
                    <a:pt x="8459" y="6959"/>
                    <a:pt x="8501" y="7015"/>
                  </a:cubicBezTo>
                  <a:cubicBezTo>
                    <a:pt x="8534" y="7015"/>
                    <a:pt x="8601" y="7048"/>
                    <a:pt x="8601" y="7115"/>
                  </a:cubicBezTo>
                  <a:cubicBezTo>
                    <a:pt x="8745" y="7674"/>
                    <a:pt x="9182" y="7911"/>
                    <a:pt x="9658" y="7911"/>
                  </a:cubicBezTo>
                  <a:cubicBezTo>
                    <a:pt x="10063" y="7911"/>
                    <a:pt x="10496" y="7740"/>
                    <a:pt x="10802" y="7449"/>
                  </a:cubicBezTo>
                  <a:cubicBezTo>
                    <a:pt x="11103" y="7182"/>
                    <a:pt x="11336" y="6748"/>
                    <a:pt x="11303" y="6315"/>
                  </a:cubicBezTo>
                  <a:cubicBezTo>
                    <a:pt x="11269" y="5914"/>
                    <a:pt x="11036" y="5681"/>
                    <a:pt x="10769" y="5381"/>
                  </a:cubicBezTo>
                  <a:cubicBezTo>
                    <a:pt x="10736" y="5347"/>
                    <a:pt x="10736" y="5347"/>
                    <a:pt x="10702" y="5314"/>
                  </a:cubicBezTo>
                  <a:cubicBezTo>
                    <a:pt x="10536" y="5214"/>
                    <a:pt x="10469" y="4880"/>
                    <a:pt x="10736" y="4814"/>
                  </a:cubicBezTo>
                  <a:cubicBezTo>
                    <a:pt x="11937" y="4547"/>
                    <a:pt x="12404" y="3346"/>
                    <a:pt x="11636" y="2345"/>
                  </a:cubicBezTo>
                  <a:cubicBezTo>
                    <a:pt x="11238" y="1833"/>
                    <a:pt x="10699" y="1623"/>
                    <a:pt x="10137" y="1623"/>
                  </a:cubicBezTo>
                  <a:cubicBezTo>
                    <a:pt x="9710" y="1623"/>
                    <a:pt x="9270" y="1743"/>
                    <a:pt x="8868" y="1945"/>
                  </a:cubicBezTo>
                  <a:cubicBezTo>
                    <a:pt x="8823" y="1972"/>
                    <a:pt x="8774" y="1984"/>
                    <a:pt x="8726" y="1984"/>
                  </a:cubicBezTo>
                  <a:cubicBezTo>
                    <a:pt x="8595" y="1984"/>
                    <a:pt x="8476" y="1891"/>
                    <a:pt x="8501" y="1745"/>
                  </a:cubicBezTo>
                  <a:cubicBezTo>
                    <a:pt x="8618" y="694"/>
                    <a:pt x="7789" y="0"/>
                    <a:pt x="68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3336476" y="4617314"/>
              <a:ext cx="91717" cy="63312"/>
            </a:xfrm>
            <a:custGeom>
              <a:avLst/>
              <a:gdLst/>
              <a:ahLst/>
              <a:cxnLst/>
              <a:rect l="l" t="t" r="r" b="b"/>
              <a:pathLst>
                <a:path w="4937" h="3408" extrusionOk="0">
                  <a:moveTo>
                    <a:pt x="2449" y="1"/>
                  </a:moveTo>
                  <a:cubicBezTo>
                    <a:pt x="1460" y="1"/>
                    <a:pt x="404" y="590"/>
                    <a:pt x="0" y="1506"/>
                  </a:cubicBezTo>
                  <a:cubicBezTo>
                    <a:pt x="71" y="1498"/>
                    <a:pt x="144" y="1494"/>
                    <a:pt x="218" y="1494"/>
                  </a:cubicBezTo>
                  <a:cubicBezTo>
                    <a:pt x="458" y="1494"/>
                    <a:pt x="713" y="1538"/>
                    <a:pt x="967" y="1639"/>
                  </a:cubicBezTo>
                  <a:cubicBezTo>
                    <a:pt x="1801" y="1940"/>
                    <a:pt x="2302" y="2607"/>
                    <a:pt x="2335" y="3407"/>
                  </a:cubicBezTo>
                  <a:cubicBezTo>
                    <a:pt x="2710" y="3282"/>
                    <a:pt x="3105" y="3215"/>
                    <a:pt x="3487" y="3215"/>
                  </a:cubicBezTo>
                  <a:cubicBezTo>
                    <a:pt x="3819" y="3215"/>
                    <a:pt x="4142" y="3266"/>
                    <a:pt x="4437" y="3374"/>
                  </a:cubicBezTo>
                  <a:cubicBezTo>
                    <a:pt x="4937" y="2106"/>
                    <a:pt x="4603" y="572"/>
                    <a:pt x="3136" y="105"/>
                  </a:cubicBezTo>
                  <a:cubicBezTo>
                    <a:pt x="2917" y="34"/>
                    <a:pt x="2685" y="1"/>
                    <a:pt x="2449" y="1"/>
                  </a:cubicBezTo>
                  <a:close/>
                </a:path>
              </a:pathLst>
            </a:custGeom>
            <a:solidFill>
              <a:srgbClr val="FFE7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200749" y="4607951"/>
              <a:ext cx="250388" cy="222113"/>
            </a:xfrm>
            <a:custGeom>
              <a:avLst/>
              <a:gdLst/>
              <a:ahLst/>
              <a:cxnLst/>
              <a:rect l="l" t="t" r="r" b="b"/>
              <a:pathLst>
                <a:path w="13478" h="11956" extrusionOk="0">
                  <a:moveTo>
                    <a:pt x="9780" y="517"/>
                  </a:moveTo>
                  <a:cubicBezTo>
                    <a:pt x="10007" y="517"/>
                    <a:pt x="10231" y="547"/>
                    <a:pt x="10442" y="609"/>
                  </a:cubicBezTo>
                  <a:cubicBezTo>
                    <a:pt x="11909" y="1076"/>
                    <a:pt x="12243" y="2610"/>
                    <a:pt x="11743" y="3878"/>
                  </a:cubicBezTo>
                  <a:cubicBezTo>
                    <a:pt x="11457" y="3773"/>
                    <a:pt x="11145" y="3722"/>
                    <a:pt x="10824" y="3722"/>
                  </a:cubicBezTo>
                  <a:cubicBezTo>
                    <a:pt x="10432" y="3722"/>
                    <a:pt x="10026" y="3798"/>
                    <a:pt x="9641" y="3945"/>
                  </a:cubicBezTo>
                  <a:cubicBezTo>
                    <a:pt x="9608" y="3111"/>
                    <a:pt x="9107" y="2444"/>
                    <a:pt x="8273" y="2143"/>
                  </a:cubicBezTo>
                  <a:cubicBezTo>
                    <a:pt x="7999" y="2061"/>
                    <a:pt x="7724" y="2001"/>
                    <a:pt x="7469" y="2001"/>
                  </a:cubicBezTo>
                  <a:cubicBezTo>
                    <a:pt x="7413" y="2001"/>
                    <a:pt x="7359" y="2004"/>
                    <a:pt x="7306" y="2010"/>
                  </a:cubicBezTo>
                  <a:cubicBezTo>
                    <a:pt x="7713" y="1087"/>
                    <a:pt x="8784" y="517"/>
                    <a:pt x="9780" y="517"/>
                  </a:cubicBezTo>
                  <a:close/>
                  <a:moveTo>
                    <a:pt x="7482" y="2567"/>
                  </a:moveTo>
                  <a:cubicBezTo>
                    <a:pt x="8429" y="2567"/>
                    <a:pt x="9258" y="3261"/>
                    <a:pt x="9141" y="4312"/>
                  </a:cubicBezTo>
                  <a:cubicBezTo>
                    <a:pt x="9116" y="4458"/>
                    <a:pt x="9235" y="4551"/>
                    <a:pt x="9366" y="4551"/>
                  </a:cubicBezTo>
                  <a:cubicBezTo>
                    <a:pt x="9414" y="4551"/>
                    <a:pt x="9463" y="4539"/>
                    <a:pt x="9508" y="4512"/>
                  </a:cubicBezTo>
                  <a:cubicBezTo>
                    <a:pt x="9910" y="4310"/>
                    <a:pt x="10350" y="4190"/>
                    <a:pt x="10777" y="4190"/>
                  </a:cubicBezTo>
                  <a:cubicBezTo>
                    <a:pt x="11339" y="4190"/>
                    <a:pt x="11878" y="4400"/>
                    <a:pt x="12276" y="4912"/>
                  </a:cubicBezTo>
                  <a:cubicBezTo>
                    <a:pt x="13044" y="5913"/>
                    <a:pt x="12577" y="7114"/>
                    <a:pt x="11376" y="7381"/>
                  </a:cubicBezTo>
                  <a:cubicBezTo>
                    <a:pt x="11109" y="7447"/>
                    <a:pt x="11176" y="7781"/>
                    <a:pt x="11342" y="7881"/>
                  </a:cubicBezTo>
                  <a:cubicBezTo>
                    <a:pt x="11376" y="7881"/>
                    <a:pt x="11376" y="7914"/>
                    <a:pt x="11409" y="7948"/>
                  </a:cubicBezTo>
                  <a:cubicBezTo>
                    <a:pt x="11676" y="8248"/>
                    <a:pt x="11909" y="8448"/>
                    <a:pt x="11943" y="8882"/>
                  </a:cubicBezTo>
                  <a:cubicBezTo>
                    <a:pt x="11976" y="9315"/>
                    <a:pt x="11743" y="9716"/>
                    <a:pt x="11442" y="10016"/>
                  </a:cubicBezTo>
                  <a:cubicBezTo>
                    <a:pt x="11139" y="10304"/>
                    <a:pt x="10711" y="10475"/>
                    <a:pt x="10309" y="10475"/>
                  </a:cubicBezTo>
                  <a:cubicBezTo>
                    <a:pt x="9829" y="10475"/>
                    <a:pt x="9386" y="10230"/>
                    <a:pt x="9241" y="9649"/>
                  </a:cubicBezTo>
                  <a:cubicBezTo>
                    <a:pt x="9241" y="9615"/>
                    <a:pt x="9174" y="9582"/>
                    <a:pt x="9141" y="9549"/>
                  </a:cubicBezTo>
                  <a:cubicBezTo>
                    <a:pt x="9099" y="9507"/>
                    <a:pt x="9029" y="9483"/>
                    <a:pt x="8959" y="9483"/>
                  </a:cubicBezTo>
                  <a:cubicBezTo>
                    <a:pt x="8860" y="9483"/>
                    <a:pt x="8760" y="9532"/>
                    <a:pt x="8740" y="9649"/>
                  </a:cubicBezTo>
                  <a:cubicBezTo>
                    <a:pt x="8607" y="10483"/>
                    <a:pt x="8173" y="11383"/>
                    <a:pt x="7173" y="11417"/>
                  </a:cubicBezTo>
                  <a:cubicBezTo>
                    <a:pt x="7137" y="11419"/>
                    <a:pt x="7102" y="11421"/>
                    <a:pt x="7068" y="11421"/>
                  </a:cubicBezTo>
                  <a:cubicBezTo>
                    <a:pt x="6252" y="11421"/>
                    <a:pt x="5633" y="10684"/>
                    <a:pt x="5505" y="9916"/>
                  </a:cubicBezTo>
                  <a:cubicBezTo>
                    <a:pt x="5505" y="9849"/>
                    <a:pt x="5538" y="9816"/>
                    <a:pt x="5538" y="9782"/>
                  </a:cubicBezTo>
                  <a:cubicBezTo>
                    <a:pt x="5562" y="9687"/>
                    <a:pt x="5466" y="9608"/>
                    <a:pt x="5385" y="9608"/>
                  </a:cubicBezTo>
                  <a:cubicBezTo>
                    <a:pt x="5353" y="9608"/>
                    <a:pt x="5324" y="9620"/>
                    <a:pt x="5305" y="9649"/>
                  </a:cubicBezTo>
                  <a:cubicBezTo>
                    <a:pt x="5238" y="9682"/>
                    <a:pt x="5138" y="9716"/>
                    <a:pt x="5138" y="9816"/>
                  </a:cubicBezTo>
                  <a:cubicBezTo>
                    <a:pt x="5138" y="9882"/>
                    <a:pt x="5138" y="9916"/>
                    <a:pt x="5138" y="9982"/>
                  </a:cubicBezTo>
                  <a:cubicBezTo>
                    <a:pt x="4904" y="10449"/>
                    <a:pt x="4571" y="10883"/>
                    <a:pt x="4037" y="10950"/>
                  </a:cubicBezTo>
                  <a:cubicBezTo>
                    <a:pt x="3954" y="10964"/>
                    <a:pt x="3876" y="10971"/>
                    <a:pt x="3804" y="10971"/>
                  </a:cubicBezTo>
                  <a:cubicBezTo>
                    <a:pt x="2890" y="10971"/>
                    <a:pt x="2822" y="9857"/>
                    <a:pt x="3070" y="9115"/>
                  </a:cubicBezTo>
                  <a:cubicBezTo>
                    <a:pt x="3127" y="8971"/>
                    <a:pt x="2986" y="8802"/>
                    <a:pt x="2817" y="8802"/>
                  </a:cubicBezTo>
                  <a:cubicBezTo>
                    <a:pt x="2790" y="8802"/>
                    <a:pt x="2763" y="8806"/>
                    <a:pt x="2736" y="8815"/>
                  </a:cubicBezTo>
                  <a:cubicBezTo>
                    <a:pt x="2551" y="8877"/>
                    <a:pt x="2362" y="8906"/>
                    <a:pt x="2177" y="8906"/>
                  </a:cubicBezTo>
                  <a:cubicBezTo>
                    <a:pt x="1366" y="8906"/>
                    <a:pt x="641" y="8332"/>
                    <a:pt x="668" y="7381"/>
                  </a:cubicBezTo>
                  <a:cubicBezTo>
                    <a:pt x="701" y="6280"/>
                    <a:pt x="1702" y="5846"/>
                    <a:pt x="2603" y="5713"/>
                  </a:cubicBezTo>
                  <a:cubicBezTo>
                    <a:pt x="2803" y="5679"/>
                    <a:pt x="2803" y="5346"/>
                    <a:pt x="2603" y="5312"/>
                  </a:cubicBezTo>
                  <a:cubicBezTo>
                    <a:pt x="2569" y="5279"/>
                    <a:pt x="2503" y="5279"/>
                    <a:pt x="2436" y="5279"/>
                  </a:cubicBezTo>
                  <a:cubicBezTo>
                    <a:pt x="1503" y="4090"/>
                    <a:pt x="2412" y="2852"/>
                    <a:pt x="3499" y="2852"/>
                  </a:cubicBezTo>
                  <a:cubicBezTo>
                    <a:pt x="3968" y="2852"/>
                    <a:pt x="4469" y="3082"/>
                    <a:pt x="4871" y="3645"/>
                  </a:cubicBezTo>
                  <a:cubicBezTo>
                    <a:pt x="4946" y="3719"/>
                    <a:pt x="5031" y="3763"/>
                    <a:pt x="5116" y="3763"/>
                  </a:cubicBezTo>
                  <a:cubicBezTo>
                    <a:pt x="5181" y="3763"/>
                    <a:pt x="5246" y="3736"/>
                    <a:pt x="5305" y="3678"/>
                  </a:cubicBezTo>
                  <a:cubicBezTo>
                    <a:pt x="5805" y="3211"/>
                    <a:pt x="6372" y="2744"/>
                    <a:pt x="7073" y="2610"/>
                  </a:cubicBezTo>
                  <a:cubicBezTo>
                    <a:pt x="7210" y="2581"/>
                    <a:pt x="7347" y="2567"/>
                    <a:pt x="7482" y="2567"/>
                  </a:cubicBezTo>
                  <a:close/>
                  <a:moveTo>
                    <a:pt x="9790" y="1"/>
                  </a:moveTo>
                  <a:cubicBezTo>
                    <a:pt x="8522" y="1"/>
                    <a:pt x="7191" y="807"/>
                    <a:pt x="6906" y="2077"/>
                  </a:cubicBezTo>
                  <a:cubicBezTo>
                    <a:pt x="6239" y="2244"/>
                    <a:pt x="5672" y="2644"/>
                    <a:pt x="5138" y="3077"/>
                  </a:cubicBezTo>
                  <a:cubicBezTo>
                    <a:pt x="4674" y="2573"/>
                    <a:pt x="4038" y="2239"/>
                    <a:pt x="3387" y="2239"/>
                  </a:cubicBezTo>
                  <a:cubicBezTo>
                    <a:pt x="2962" y="2239"/>
                    <a:pt x="2531" y="2381"/>
                    <a:pt x="2136" y="2711"/>
                  </a:cubicBezTo>
                  <a:cubicBezTo>
                    <a:pt x="1302" y="3411"/>
                    <a:pt x="1302" y="4545"/>
                    <a:pt x="1936" y="5312"/>
                  </a:cubicBezTo>
                  <a:cubicBezTo>
                    <a:pt x="868" y="5513"/>
                    <a:pt x="1" y="6513"/>
                    <a:pt x="168" y="7681"/>
                  </a:cubicBezTo>
                  <a:cubicBezTo>
                    <a:pt x="290" y="8780"/>
                    <a:pt x="1195" y="9432"/>
                    <a:pt x="2166" y="9432"/>
                  </a:cubicBezTo>
                  <a:cubicBezTo>
                    <a:pt x="2256" y="9432"/>
                    <a:pt x="2346" y="9427"/>
                    <a:pt x="2436" y="9415"/>
                  </a:cubicBezTo>
                  <a:lnTo>
                    <a:pt x="2436" y="9415"/>
                  </a:lnTo>
                  <a:cubicBezTo>
                    <a:pt x="2269" y="10283"/>
                    <a:pt x="2336" y="11283"/>
                    <a:pt x="3370" y="11517"/>
                  </a:cubicBezTo>
                  <a:cubicBezTo>
                    <a:pt x="3495" y="11546"/>
                    <a:pt x="3615" y="11559"/>
                    <a:pt x="3729" y="11559"/>
                  </a:cubicBezTo>
                  <a:cubicBezTo>
                    <a:pt x="4406" y="11559"/>
                    <a:pt x="4895" y="11082"/>
                    <a:pt x="5238" y="10483"/>
                  </a:cubicBezTo>
                  <a:cubicBezTo>
                    <a:pt x="5460" y="11340"/>
                    <a:pt x="6256" y="11955"/>
                    <a:pt x="7167" y="11955"/>
                  </a:cubicBezTo>
                  <a:cubicBezTo>
                    <a:pt x="7213" y="11955"/>
                    <a:pt x="7259" y="11954"/>
                    <a:pt x="7306" y="11950"/>
                  </a:cubicBezTo>
                  <a:cubicBezTo>
                    <a:pt x="8140" y="11917"/>
                    <a:pt x="8974" y="11217"/>
                    <a:pt x="9174" y="10383"/>
                  </a:cubicBezTo>
                  <a:cubicBezTo>
                    <a:pt x="9440" y="10773"/>
                    <a:pt x="9905" y="10956"/>
                    <a:pt x="10397" y="10956"/>
                  </a:cubicBezTo>
                  <a:cubicBezTo>
                    <a:pt x="10830" y="10956"/>
                    <a:pt x="11284" y="10815"/>
                    <a:pt x="11643" y="10549"/>
                  </a:cubicBezTo>
                  <a:cubicBezTo>
                    <a:pt x="12410" y="9949"/>
                    <a:pt x="12877" y="8381"/>
                    <a:pt x="11976" y="7747"/>
                  </a:cubicBezTo>
                  <a:cubicBezTo>
                    <a:pt x="12977" y="7280"/>
                    <a:pt x="13477" y="6113"/>
                    <a:pt x="12977" y="5046"/>
                  </a:cubicBezTo>
                  <a:cubicBezTo>
                    <a:pt x="12777" y="4645"/>
                    <a:pt x="12510" y="4345"/>
                    <a:pt x="12210" y="4112"/>
                  </a:cubicBezTo>
                  <a:cubicBezTo>
                    <a:pt x="13010" y="2711"/>
                    <a:pt x="12343" y="809"/>
                    <a:pt x="10842" y="209"/>
                  </a:cubicBezTo>
                  <a:cubicBezTo>
                    <a:pt x="10514" y="67"/>
                    <a:pt x="10155" y="1"/>
                    <a:pt x="97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98666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"/>
          <p:cNvSpPr/>
          <p:nvPr/>
        </p:nvSpPr>
        <p:spPr>
          <a:xfrm>
            <a:off x="8730379" y="-371332"/>
            <a:ext cx="3508173" cy="1720035"/>
          </a:xfrm>
          <a:custGeom>
            <a:avLst/>
            <a:gdLst/>
            <a:ahLst/>
            <a:cxnLst/>
            <a:rect l="l" t="t" r="r" b="b"/>
            <a:pathLst>
              <a:path w="16766" h="8220" extrusionOk="0">
                <a:moveTo>
                  <a:pt x="16619" y="0"/>
                </a:moveTo>
                <a:lnTo>
                  <a:pt x="1" y="306"/>
                </a:lnTo>
                <a:cubicBezTo>
                  <a:pt x="61" y="421"/>
                  <a:pt x="130" y="530"/>
                  <a:pt x="209" y="629"/>
                </a:cubicBezTo>
                <a:cubicBezTo>
                  <a:pt x="561" y="1077"/>
                  <a:pt x="1090" y="1341"/>
                  <a:pt x="1620" y="1341"/>
                </a:cubicBezTo>
                <a:cubicBezTo>
                  <a:pt x="1653" y="1341"/>
                  <a:pt x="1687" y="1340"/>
                  <a:pt x="1720" y="1338"/>
                </a:cubicBezTo>
                <a:cubicBezTo>
                  <a:pt x="2137" y="1311"/>
                  <a:pt x="2547" y="1128"/>
                  <a:pt x="2959" y="1128"/>
                </a:cubicBezTo>
                <a:cubicBezTo>
                  <a:pt x="3033" y="1128"/>
                  <a:pt x="3106" y="1133"/>
                  <a:pt x="3180" y="1147"/>
                </a:cubicBezTo>
                <a:cubicBezTo>
                  <a:pt x="3277" y="1165"/>
                  <a:pt x="3367" y="1194"/>
                  <a:pt x="3455" y="1233"/>
                </a:cubicBezTo>
                <a:cubicBezTo>
                  <a:pt x="3474" y="1242"/>
                  <a:pt x="3493" y="1250"/>
                  <a:pt x="3511" y="1261"/>
                </a:cubicBezTo>
                <a:lnTo>
                  <a:pt x="3512" y="1261"/>
                </a:lnTo>
                <a:cubicBezTo>
                  <a:pt x="4178" y="1599"/>
                  <a:pt x="4587" y="2502"/>
                  <a:pt x="5216" y="2997"/>
                </a:cubicBezTo>
                <a:cubicBezTo>
                  <a:pt x="5642" y="3331"/>
                  <a:pt x="6137" y="3458"/>
                  <a:pt x="6653" y="3458"/>
                </a:cubicBezTo>
                <a:cubicBezTo>
                  <a:pt x="7281" y="3458"/>
                  <a:pt x="7939" y="3268"/>
                  <a:pt x="8534" y="3032"/>
                </a:cubicBezTo>
                <a:cubicBezTo>
                  <a:pt x="9061" y="2823"/>
                  <a:pt x="9606" y="2582"/>
                  <a:pt x="10155" y="2582"/>
                </a:cubicBezTo>
                <a:cubicBezTo>
                  <a:pt x="10271" y="2582"/>
                  <a:pt x="10386" y="2593"/>
                  <a:pt x="10502" y="2617"/>
                </a:cubicBezTo>
                <a:cubicBezTo>
                  <a:pt x="11491" y="2819"/>
                  <a:pt x="12129" y="3901"/>
                  <a:pt x="12548" y="4929"/>
                </a:cubicBezTo>
                <a:cubicBezTo>
                  <a:pt x="12966" y="5958"/>
                  <a:pt x="13334" y="7102"/>
                  <a:pt x="14165" y="7742"/>
                </a:cubicBezTo>
                <a:cubicBezTo>
                  <a:pt x="14587" y="8068"/>
                  <a:pt x="15094" y="8220"/>
                  <a:pt x="15606" y="8220"/>
                </a:cubicBezTo>
                <a:cubicBezTo>
                  <a:pt x="16002" y="8220"/>
                  <a:pt x="16401" y="8129"/>
                  <a:pt x="16766" y="7956"/>
                </a:cubicBezTo>
                <a:lnTo>
                  <a:pt x="16619" y="0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9877671" y="1941058"/>
            <a:ext cx="2998876" cy="5465401"/>
          </a:xfrm>
          <a:custGeom>
            <a:avLst/>
            <a:gdLst/>
            <a:ahLst/>
            <a:cxnLst/>
            <a:rect l="l" t="t" r="r" b="b"/>
            <a:pathLst>
              <a:path w="14332" h="26119" extrusionOk="0">
                <a:moveTo>
                  <a:pt x="12104" y="0"/>
                </a:moveTo>
                <a:cubicBezTo>
                  <a:pt x="11836" y="0"/>
                  <a:pt x="11579" y="100"/>
                  <a:pt x="11338" y="207"/>
                </a:cubicBezTo>
                <a:cubicBezTo>
                  <a:pt x="11049" y="335"/>
                  <a:pt x="10764" y="475"/>
                  <a:pt x="10478" y="610"/>
                </a:cubicBezTo>
                <a:cubicBezTo>
                  <a:pt x="9890" y="885"/>
                  <a:pt x="9294" y="1149"/>
                  <a:pt x="8713" y="1440"/>
                </a:cubicBezTo>
                <a:cubicBezTo>
                  <a:pt x="8495" y="1549"/>
                  <a:pt x="8298" y="1691"/>
                  <a:pt x="8201" y="1922"/>
                </a:cubicBezTo>
                <a:cubicBezTo>
                  <a:pt x="8095" y="2174"/>
                  <a:pt x="8110" y="2467"/>
                  <a:pt x="8106" y="2735"/>
                </a:cubicBezTo>
                <a:cubicBezTo>
                  <a:pt x="8097" y="3377"/>
                  <a:pt x="8121" y="4019"/>
                  <a:pt x="8176" y="4658"/>
                </a:cubicBezTo>
                <a:cubicBezTo>
                  <a:pt x="8228" y="5277"/>
                  <a:pt x="8331" y="5899"/>
                  <a:pt x="8283" y="6521"/>
                </a:cubicBezTo>
                <a:cubicBezTo>
                  <a:pt x="8242" y="7056"/>
                  <a:pt x="8055" y="7556"/>
                  <a:pt x="7761" y="8004"/>
                </a:cubicBezTo>
                <a:cubicBezTo>
                  <a:pt x="7173" y="8897"/>
                  <a:pt x="6276" y="9476"/>
                  <a:pt x="5434" y="10099"/>
                </a:cubicBezTo>
                <a:cubicBezTo>
                  <a:pt x="5008" y="10415"/>
                  <a:pt x="4600" y="10769"/>
                  <a:pt x="4338" y="11238"/>
                </a:cubicBezTo>
                <a:cubicBezTo>
                  <a:pt x="4078" y="11703"/>
                  <a:pt x="3973" y="12231"/>
                  <a:pt x="3932" y="12758"/>
                </a:cubicBezTo>
                <a:cubicBezTo>
                  <a:pt x="3854" y="13776"/>
                  <a:pt x="4023" y="14819"/>
                  <a:pt x="3717" y="15812"/>
                </a:cubicBezTo>
                <a:cubicBezTo>
                  <a:pt x="3574" y="16273"/>
                  <a:pt x="3319" y="16702"/>
                  <a:pt x="2917" y="16981"/>
                </a:cubicBezTo>
                <a:cubicBezTo>
                  <a:pt x="2489" y="17279"/>
                  <a:pt x="1977" y="17419"/>
                  <a:pt x="1536" y="17694"/>
                </a:cubicBezTo>
                <a:cubicBezTo>
                  <a:pt x="639" y="18252"/>
                  <a:pt x="327" y="19323"/>
                  <a:pt x="152" y="20304"/>
                </a:cubicBezTo>
                <a:cubicBezTo>
                  <a:pt x="48" y="20891"/>
                  <a:pt x="1" y="21500"/>
                  <a:pt x="140" y="22087"/>
                </a:cubicBezTo>
                <a:cubicBezTo>
                  <a:pt x="259" y="22589"/>
                  <a:pt x="523" y="23040"/>
                  <a:pt x="855" y="23429"/>
                </a:cubicBezTo>
                <a:cubicBezTo>
                  <a:pt x="1544" y="24236"/>
                  <a:pt x="3187" y="24329"/>
                  <a:pt x="3333" y="25366"/>
                </a:cubicBezTo>
                <a:cubicBezTo>
                  <a:pt x="3413" y="25937"/>
                  <a:pt x="4213" y="26116"/>
                  <a:pt x="4450" y="26116"/>
                </a:cubicBezTo>
                <a:cubicBezTo>
                  <a:pt x="4499" y="26116"/>
                  <a:pt x="4524" y="26108"/>
                  <a:pt x="4512" y="26094"/>
                </a:cubicBezTo>
                <a:lnTo>
                  <a:pt x="4512" y="26094"/>
                </a:lnTo>
                <a:cubicBezTo>
                  <a:pt x="5752" y="26098"/>
                  <a:pt x="6992" y="26103"/>
                  <a:pt x="8231" y="26108"/>
                </a:cubicBezTo>
                <a:cubicBezTo>
                  <a:pt x="8884" y="26110"/>
                  <a:pt x="9536" y="26113"/>
                  <a:pt x="10188" y="26115"/>
                </a:cubicBezTo>
                <a:cubicBezTo>
                  <a:pt x="10509" y="26116"/>
                  <a:pt x="10831" y="26117"/>
                  <a:pt x="11153" y="26118"/>
                </a:cubicBezTo>
                <a:cubicBezTo>
                  <a:pt x="11181" y="26118"/>
                  <a:pt x="11210" y="26118"/>
                  <a:pt x="11238" y="26118"/>
                </a:cubicBezTo>
                <a:cubicBezTo>
                  <a:pt x="11502" y="26118"/>
                  <a:pt x="11768" y="26112"/>
                  <a:pt x="12030" y="26066"/>
                </a:cubicBezTo>
                <a:cubicBezTo>
                  <a:pt x="12510" y="25980"/>
                  <a:pt x="12981" y="25708"/>
                  <a:pt x="13161" y="25232"/>
                </a:cubicBezTo>
                <a:cubicBezTo>
                  <a:pt x="13200" y="25130"/>
                  <a:pt x="13224" y="25017"/>
                  <a:pt x="13222" y="24907"/>
                </a:cubicBezTo>
                <a:cubicBezTo>
                  <a:pt x="13220" y="24778"/>
                  <a:pt x="13107" y="24687"/>
                  <a:pt x="13042" y="24582"/>
                </a:cubicBezTo>
                <a:cubicBezTo>
                  <a:pt x="12914" y="24378"/>
                  <a:pt x="12829" y="24154"/>
                  <a:pt x="12777" y="23918"/>
                </a:cubicBezTo>
                <a:cubicBezTo>
                  <a:pt x="12667" y="23424"/>
                  <a:pt x="12700" y="22903"/>
                  <a:pt x="12760" y="22402"/>
                </a:cubicBezTo>
                <a:cubicBezTo>
                  <a:pt x="12825" y="21856"/>
                  <a:pt x="12928" y="21313"/>
                  <a:pt x="12991" y="20766"/>
                </a:cubicBezTo>
                <a:cubicBezTo>
                  <a:pt x="13138" y="19498"/>
                  <a:pt x="13165" y="18220"/>
                  <a:pt x="13259" y="16947"/>
                </a:cubicBezTo>
                <a:cubicBezTo>
                  <a:pt x="13306" y="16306"/>
                  <a:pt x="13371" y="15667"/>
                  <a:pt x="13476" y="15033"/>
                </a:cubicBezTo>
                <a:cubicBezTo>
                  <a:pt x="13580" y="14418"/>
                  <a:pt x="13717" y="13809"/>
                  <a:pt x="13850" y="13199"/>
                </a:cubicBezTo>
                <a:cubicBezTo>
                  <a:pt x="14117" y="11977"/>
                  <a:pt x="14332" y="10761"/>
                  <a:pt x="14312" y="9506"/>
                </a:cubicBezTo>
                <a:cubicBezTo>
                  <a:pt x="14292" y="8213"/>
                  <a:pt x="14104" y="6931"/>
                  <a:pt x="14032" y="5641"/>
                </a:cubicBezTo>
                <a:cubicBezTo>
                  <a:pt x="13973" y="4552"/>
                  <a:pt x="14026" y="3448"/>
                  <a:pt x="13821" y="2371"/>
                </a:cubicBezTo>
                <a:cubicBezTo>
                  <a:pt x="13723" y="1854"/>
                  <a:pt x="13559" y="1346"/>
                  <a:pt x="13296" y="889"/>
                </a:cubicBezTo>
                <a:cubicBezTo>
                  <a:pt x="13046" y="456"/>
                  <a:pt x="12681" y="18"/>
                  <a:pt x="12141" y="1"/>
                </a:cubicBezTo>
                <a:cubicBezTo>
                  <a:pt x="12128" y="1"/>
                  <a:pt x="12116" y="0"/>
                  <a:pt x="12104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-279099" y="5418325"/>
            <a:ext cx="3398740" cy="2613323"/>
          </a:xfrm>
          <a:custGeom>
            <a:avLst/>
            <a:gdLst/>
            <a:ahLst/>
            <a:cxnLst/>
            <a:rect l="l" t="t" r="r" b="b"/>
            <a:pathLst>
              <a:path w="16243" h="12489" extrusionOk="0">
                <a:moveTo>
                  <a:pt x="3844" y="0"/>
                </a:moveTo>
                <a:cubicBezTo>
                  <a:pt x="3285" y="0"/>
                  <a:pt x="2723" y="148"/>
                  <a:pt x="2228" y="400"/>
                </a:cubicBezTo>
                <a:cubicBezTo>
                  <a:pt x="1280" y="883"/>
                  <a:pt x="590" y="1767"/>
                  <a:pt x="156" y="2720"/>
                </a:cubicBezTo>
                <a:cubicBezTo>
                  <a:pt x="49" y="2956"/>
                  <a:pt x="1" y="3596"/>
                  <a:pt x="54" y="3596"/>
                </a:cubicBezTo>
                <a:cubicBezTo>
                  <a:pt x="57" y="3596"/>
                  <a:pt x="61" y="3593"/>
                  <a:pt x="66" y="3588"/>
                </a:cubicBezTo>
                <a:cubicBezTo>
                  <a:pt x="269" y="4868"/>
                  <a:pt x="1355" y="5759"/>
                  <a:pt x="2294" y="6557"/>
                </a:cubicBezTo>
                <a:cubicBezTo>
                  <a:pt x="3560" y="7632"/>
                  <a:pt x="4723" y="8824"/>
                  <a:pt x="5756" y="10126"/>
                </a:cubicBezTo>
                <a:cubicBezTo>
                  <a:pt x="6340" y="10862"/>
                  <a:pt x="6881" y="11633"/>
                  <a:pt x="7379" y="12430"/>
                </a:cubicBezTo>
                <a:cubicBezTo>
                  <a:pt x="7403" y="12468"/>
                  <a:pt x="7442" y="12488"/>
                  <a:pt x="7481" y="12488"/>
                </a:cubicBezTo>
                <a:cubicBezTo>
                  <a:pt x="7510" y="12488"/>
                  <a:pt x="7539" y="12478"/>
                  <a:pt x="7563" y="12456"/>
                </a:cubicBezTo>
                <a:cubicBezTo>
                  <a:pt x="9372" y="10767"/>
                  <a:pt x="11182" y="9079"/>
                  <a:pt x="12991" y="7391"/>
                </a:cubicBezTo>
                <a:cubicBezTo>
                  <a:pt x="13444" y="6969"/>
                  <a:pt x="13897" y="6547"/>
                  <a:pt x="14348" y="6125"/>
                </a:cubicBezTo>
                <a:cubicBezTo>
                  <a:pt x="14774" y="5728"/>
                  <a:pt x="15224" y="5346"/>
                  <a:pt x="15621" y="4920"/>
                </a:cubicBezTo>
                <a:cubicBezTo>
                  <a:pt x="15956" y="4561"/>
                  <a:pt x="16230" y="4130"/>
                  <a:pt x="16237" y="3625"/>
                </a:cubicBezTo>
                <a:cubicBezTo>
                  <a:pt x="16243" y="3173"/>
                  <a:pt x="16055" y="2737"/>
                  <a:pt x="15772" y="2393"/>
                </a:cubicBezTo>
                <a:cubicBezTo>
                  <a:pt x="15118" y="1597"/>
                  <a:pt x="13969" y="1326"/>
                  <a:pt x="12990" y="1230"/>
                </a:cubicBezTo>
                <a:cubicBezTo>
                  <a:pt x="12782" y="1209"/>
                  <a:pt x="12575" y="1199"/>
                  <a:pt x="12369" y="1199"/>
                </a:cubicBezTo>
                <a:cubicBezTo>
                  <a:pt x="11579" y="1199"/>
                  <a:pt x="10805" y="1344"/>
                  <a:pt x="10046" y="1589"/>
                </a:cubicBezTo>
                <a:cubicBezTo>
                  <a:pt x="9458" y="1779"/>
                  <a:pt x="8842" y="1996"/>
                  <a:pt x="8230" y="1996"/>
                </a:cubicBezTo>
                <a:cubicBezTo>
                  <a:pt x="7924" y="1996"/>
                  <a:pt x="7618" y="1942"/>
                  <a:pt x="7317" y="1801"/>
                </a:cubicBezTo>
                <a:cubicBezTo>
                  <a:pt x="6411" y="1378"/>
                  <a:pt x="5786" y="517"/>
                  <a:pt x="4835" y="170"/>
                </a:cubicBezTo>
                <a:cubicBezTo>
                  <a:pt x="4516" y="54"/>
                  <a:pt x="4181" y="0"/>
                  <a:pt x="3844" y="0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-264453" y="-371331"/>
            <a:ext cx="2601941" cy="5060084"/>
          </a:xfrm>
          <a:custGeom>
            <a:avLst/>
            <a:gdLst/>
            <a:ahLst/>
            <a:cxnLst/>
            <a:rect l="l" t="t" r="r" b="b"/>
            <a:pathLst>
              <a:path w="12435" h="24182" extrusionOk="0">
                <a:moveTo>
                  <a:pt x="7995" y="0"/>
                </a:moveTo>
                <a:cubicBezTo>
                  <a:pt x="6753" y="0"/>
                  <a:pt x="5507" y="123"/>
                  <a:pt x="4282" y="305"/>
                </a:cubicBezTo>
                <a:cubicBezTo>
                  <a:pt x="3647" y="400"/>
                  <a:pt x="3014" y="509"/>
                  <a:pt x="2384" y="629"/>
                </a:cubicBezTo>
                <a:cubicBezTo>
                  <a:pt x="1767" y="745"/>
                  <a:pt x="1135" y="843"/>
                  <a:pt x="528" y="997"/>
                </a:cubicBezTo>
                <a:cubicBezTo>
                  <a:pt x="284" y="1059"/>
                  <a:pt x="86" y="1199"/>
                  <a:pt x="44" y="1438"/>
                </a:cubicBezTo>
                <a:cubicBezTo>
                  <a:pt x="1" y="1675"/>
                  <a:pt x="98" y="1906"/>
                  <a:pt x="177" y="2128"/>
                </a:cubicBezTo>
                <a:cubicBezTo>
                  <a:pt x="371" y="2674"/>
                  <a:pt x="529" y="3231"/>
                  <a:pt x="657" y="3795"/>
                </a:cubicBezTo>
                <a:cubicBezTo>
                  <a:pt x="1173" y="6076"/>
                  <a:pt x="1176" y="8421"/>
                  <a:pt x="1157" y="10740"/>
                </a:cubicBezTo>
                <a:cubicBezTo>
                  <a:pt x="1137" y="13166"/>
                  <a:pt x="1119" y="15594"/>
                  <a:pt x="956" y="18015"/>
                </a:cubicBezTo>
                <a:cubicBezTo>
                  <a:pt x="873" y="19227"/>
                  <a:pt x="754" y="20438"/>
                  <a:pt x="578" y="21641"/>
                </a:cubicBezTo>
                <a:cubicBezTo>
                  <a:pt x="533" y="21947"/>
                  <a:pt x="484" y="22253"/>
                  <a:pt x="431" y="22559"/>
                </a:cubicBezTo>
                <a:cubicBezTo>
                  <a:pt x="386" y="22822"/>
                  <a:pt x="322" y="23092"/>
                  <a:pt x="343" y="23359"/>
                </a:cubicBezTo>
                <a:cubicBezTo>
                  <a:pt x="374" y="23781"/>
                  <a:pt x="660" y="24173"/>
                  <a:pt x="1161" y="24181"/>
                </a:cubicBezTo>
                <a:cubicBezTo>
                  <a:pt x="1165" y="24181"/>
                  <a:pt x="1169" y="24181"/>
                  <a:pt x="1173" y="24181"/>
                </a:cubicBezTo>
                <a:cubicBezTo>
                  <a:pt x="1371" y="24181"/>
                  <a:pt x="1540" y="24099"/>
                  <a:pt x="1654" y="23951"/>
                </a:cubicBezTo>
                <a:cubicBezTo>
                  <a:pt x="1675" y="23925"/>
                  <a:pt x="1683" y="23898"/>
                  <a:pt x="1682" y="23874"/>
                </a:cubicBezTo>
                <a:lnTo>
                  <a:pt x="1682" y="23874"/>
                </a:lnTo>
                <a:cubicBezTo>
                  <a:pt x="1847" y="23898"/>
                  <a:pt x="2014" y="23909"/>
                  <a:pt x="2180" y="23909"/>
                </a:cubicBezTo>
                <a:cubicBezTo>
                  <a:pt x="2943" y="23909"/>
                  <a:pt x="3699" y="23667"/>
                  <a:pt x="4311" y="23242"/>
                </a:cubicBezTo>
                <a:cubicBezTo>
                  <a:pt x="4708" y="22966"/>
                  <a:pt x="5045" y="22616"/>
                  <a:pt x="5275" y="22211"/>
                </a:cubicBezTo>
                <a:cubicBezTo>
                  <a:pt x="5529" y="21761"/>
                  <a:pt x="5637" y="21258"/>
                  <a:pt x="5672" y="20756"/>
                </a:cubicBezTo>
                <a:cubicBezTo>
                  <a:pt x="5745" y="19694"/>
                  <a:pt x="5474" y="18600"/>
                  <a:pt x="5753" y="17552"/>
                </a:cubicBezTo>
                <a:cubicBezTo>
                  <a:pt x="5970" y="16734"/>
                  <a:pt x="6573" y="16141"/>
                  <a:pt x="7340" y="15710"/>
                </a:cubicBezTo>
                <a:cubicBezTo>
                  <a:pt x="8075" y="15296"/>
                  <a:pt x="8888" y="15018"/>
                  <a:pt x="9665" y="14682"/>
                </a:cubicBezTo>
                <a:cubicBezTo>
                  <a:pt x="10395" y="14367"/>
                  <a:pt x="11138" y="13992"/>
                  <a:pt x="11650" y="13407"/>
                </a:cubicBezTo>
                <a:cubicBezTo>
                  <a:pt x="12358" y="12597"/>
                  <a:pt x="12435" y="11553"/>
                  <a:pt x="12147" y="10578"/>
                </a:cubicBezTo>
                <a:cubicBezTo>
                  <a:pt x="11808" y="9430"/>
                  <a:pt x="11016" y="8461"/>
                  <a:pt x="10472" y="7396"/>
                </a:cubicBezTo>
                <a:cubicBezTo>
                  <a:pt x="9923" y="6314"/>
                  <a:pt x="9632" y="5096"/>
                  <a:pt x="9791" y="3904"/>
                </a:cubicBezTo>
                <a:cubicBezTo>
                  <a:pt x="9926" y="2896"/>
                  <a:pt x="10412" y="1909"/>
                  <a:pt x="11209" y="1194"/>
                </a:cubicBezTo>
                <a:cubicBezTo>
                  <a:pt x="11406" y="1016"/>
                  <a:pt x="11621" y="858"/>
                  <a:pt x="11854" y="718"/>
                </a:cubicBezTo>
                <a:cubicBezTo>
                  <a:pt x="11960" y="654"/>
                  <a:pt x="11944" y="503"/>
                  <a:pt x="11818" y="468"/>
                </a:cubicBezTo>
                <a:cubicBezTo>
                  <a:pt x="10568" y="132"/>
                  <a:pt x="9284" y="0"/>
                  <a:pt x="7995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7" name="Google Shape;77;p3"/>
          <p:cNvSpPr txBox="1">
            <a:spLocks noGrp="1"/>
          </p:cNvSpPr>
          <p:nvPr>
            <p:ph type="title"/>
          </p:nvPr>
        </p:nvSpPr>
        <p:spPr>
          <a:xfrm>
            <a:off x="3849000" y="1333800"/>
            <a:ext cx="4494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78" name="Google Shape;78;p3">
            <a:hlinkClick r:id=""/>
          </p:cNvPr>
          <p:cNvSpPr txBox="1">
            <a:spLocks noGrp="1"/>
          </p:cNvSpPr>
          <p:nvPr>
            <p:ph type="subTitle" idx="1"/>
          </p:nvPr>
        </p:nvSpPr>
        <p:spPr>
          <a:xfrm>
            <a:off x="5230967" y="4493067"/>
            <a:ext cx="1730400" cy="7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667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9pPr>
          </a:lstStyle>
          <a:p>
            <a:endParaRPr/>
          </a:p>
        </p:txBody>
      </p:sp>
      <p:sp>
        <p:nvSpPr>
          <p:cNvPr id="79" name="Google Shape;79;p3"/>
          <p:cNvSpPr txBox="1">
            <a:spLocks noGrp="1"/>
          </p:cNvSpPr>
          <p:nvPr>
            <p:ph type="subTitle" idx="2"/>
          </p:nvPr>
        </p:nvSpPr>
        <p:spPr>
          <a:xfrm>
            <a:off x="4055300" y="3080033"/>
            <a:ext cx="4081600" cy="7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aleway SemiBold"/>
              <a:buNone/>
              <a:defRPr sz="2133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9pPr>
          </a:lstStyle>
          <a:p>
            <a:endParaRPr/>
          </a:p>
        </p:txBody>
      </p:sp>
      <p:sp>
        <p:nvSpPr>
          <p:cNvPr id="80" name="Google Shape;80;p3"/>
          <p:cNvSpPr/>
          <p:nvPr/>
        </p:nvSpPr>
        <p:spPr>
          <a:xfrm rot="-906775">
            <a:off x="9000867" y="6217200"/>
            <a:ext cx="807728" cy="18924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1" name="Google Shape;81;p3"/>
          <p:cNvGrpSpPr/>
          <p:nvPr/>
        </p:nvGrpSpPr>
        <p:grpSpPr>
          <a:xfrm rot="-5400000">
            <a:off x="11510567" y="585420"/>
            <a:ext cx="295696" cy="267845"/>
            <a:chOff x="1640475" y="1197075"/>
            <a:chExt cx="55475" cy="50250"/>
          </a:xfrm>
        </p:grpSpPr>
        <p:sp>
          <p:nvSpPr>
            <p:cNvPr id="82" name="Google Shape;82;p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5" name="Google Shape;85;p3"/>
          <p:cNvSpPr/>
          <p:nvPr/>
        </p:nvSpPr>
        <p:spPr>
          <a:xfrm rot="9965797">
            <a:off x="-542457" y="4341410"/>
            <a:ext cx="1325152" cy="2076284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6" name="Google Shape;86;p3"/>
          <p:cNvGrpSpPr/>
          <p:nvPr/>
        </p:nvGrpSpPr>
        <p:grpSpPr>
          <a:xfrm rot="-6145098">
            <a:off x="1915116" y="5834116"/>
            <a:ext cx="578189" cy="523765"/>
            <a:chOff x="1640475" y="1197075"/>
            <a:chExt cx="55475" cy="50250"/>
          </a:xfrm>
        </p:grpSpPr>
        <p:sp>
          <p:nvSpPr>
            <p:cNvPr id="87" name="Google Shape;87;p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90" name="Google Shape;90;p3"/>
          <p:cNvGrpSpPr/>
          <p:nvPr/>
        </p:nvGrpSpPr>
        <p:grpSpPr>
          <a:xfrm rot="-5400000">
            <a:off x="11089990" y="5193380"/>
            <a:ext cx="326429" cy="295697"/>
            <a:chOff x="1640475" y="1197075"/>
            <a:chExt cx="55475" cy="50250"/>
          </a:xfrm>
        </p:grpSpPr>
        <p:sp>
          <p:nvSpPr>
            <p:cNvPr id="91" name="Google Shape;91;p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94" name="Google Shape;94;p3"/>
          <p:cNvSpPr/>
          <p:nvPr/>
        </p:nvSpPr>
        <p:spPr>
          <a:xfrm rot="-4322283">
            <a:off x="340290" y="705348"/>
            <a:ext cx="773556" cy="18122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95" name="Google Shape;95;p3"/>
          <p:cNvGrpSpPr/>
          <p:nvPr/>
        </p:nvGrpSpPr>
        <p:grpSpPr>
          <a:xfrm rot="-5400000">
            <a:off x="1815565" y="655863"/>
            <a:ext cx="295696" cy="267845"/>
            <a:chOff x="1640475" y="1197075"/>
            <a:chExt cx="55475" cy="50250"/>
          </a:xfrm>
        </p:grpSpPr>
        <p:sp>
          <p:nvSpPr>
            <p:cNvPr id="96" name="Google Shape;96;p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94699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"/>
          <p:cNvSpPr/>
          <p:nvPr/>
        </p:nvSpPr>
        <p:spPr>
          <a:xfrm>
            <a:off x="-547542" y="-194406"/>
            <a:ext cx="5596993" cy="1509147"/>
          </a:xfrm>
          <a:custGeom>
            <a:avLst/>
            <a:gdLst/>
            <a:ahLst/>
            <a:cxnLst/>
            <a:rect l="l" t="t" r="r" b="b"/>
            <a:pathLst>
              <a:path w="25668" h="6921" extrusionOk="0">
                <a:moveTo>
                  <a:pt x="25573" y="0"/>
                </a:moveTo>
                <a:lnTo>
                  <a:pt x="22584" y="1"/>
                </a:lnTo>
                <a:lnTo>
                  <a:pt x="22467" y="1"/>
                </a:lnTo>
                <a:lnTo>
                  <a:pt x="0" y="3"/>
                </a:lnTo>
                <a:lnTo>
                  <a:pt x="1" y="1330"/>
                </a:lnTo>
                <a:lnTo>
                  <a:pt x="1" y="2596"/>
                </a:lnTo>
                <a:lnTo>
                  <a:pt x="2" y="3737"/>
                </a:lnTo>
                <a:lnTo>
                  <a:pt x="2" y="5002"/>
                </a:lnTo>
                <a:lnTo>
                  <a:pt x="3" y="6144"/>
                </a:lnTo>
                <a:lnTo>
                  <a:pt x="3" y="6274"/>
                </a:lnTo>
                <a:cubicBezTo>
                  <a:pt x="454" y="6274"/>
                  <a:pt x="911" y="6248"/>
                  <a:pt x="1366" y="6205"/>
                </a:cubicBezTo>
                <a:cubicBezTo>
                  <a:pt x="1557" y="6187"/>
                  <a:pt x="1747" y="6167"/>
                  <a:pt x="1936" y="6144"/>
                </a:cubicBezTo>
                <a:cubicBezTo>
                  <a:pt x="2414" y="6085"/>
                  <a:pt x="2887" y="6012"/>
                  <a:pt x="3342" y="5932"/>
                </a:cubicBezTo>
                <a:cubicBezTo>
                  <a:pt x="4344" y="5756"/>
                  <a:pt x="5389" y="5552"/>
                  <a:pt x="6425" y="5552"/>
                </a:cubicBezTo>
                <a:cubicBezTo>
                  <a:pt x="6713" y="5552"/>
                  <a:pt x="7001" y="5568"/>
                  <a:pt x="7286" y="5605"/>
                </a:cubicBezTo>
                <a:cubicBezTo>
                  <a:pt x="8016" y="5698"/>
                  <a:pt x="8646" y="5918"/>
                  <a:pt x="9273" y="6143"/>
                </a:cubicBezTo>
                <a:cubicBezTo>
                  <a:pt x="9331" y="6163"/>
                  <a:pt x="9388" y="6184"/>
                  <a:pt x="9446" y="6204"/>
                </a:cubicBezTo>
                <a:cubicBezTo>
                  <a:pt x="9690" y="6291"/>
                  <a:pt x="9934" y="6378"/>
                  <a:pt x="10185" y="6455"/>
                </a:cubicBezTo>
                <a:cubicBezTo>
                  <a:pt x="11085" y="6736"/>
                  <a:pt x="12117" y="6921"/>
                  <a:pt x="13162" y="6921"/>
                </a:cubicBezTo>
                <a:cubicBezTo>
                  <a:pt x="13234" y="6921"/>
                  <a:pt x="13306" y="6920"/>
                  <a:pt x="13377" y="6918"/>
                </a:cubicBezTo>
                <a:cubicBezTo>
                  <a:pt x="14468" y="6893"/>
                  <a:pt x="15560" y="6647"/>
                  <a:pt x="16250" y="6204"/>
                </a:cubicBezTo>
                <a:cubicBezTo>
                  <a:pt x="16269" y="6191"/>
                  <a:pt x="16286" y="6180"/>
                  <a:pt x="16304" y="6168"/>
                </a:cubicBezTo>
                <a:cubicBezTo>
                  <a:pt x="16317" y="6160"/>
                  <a:pt x="16329" y="6151"/>
                  <a:pt x="16341" y="6142"/>
                </a:cubicBezTo>
                <a:cubicBezTo>
                  <a:pt x="16809" y="5812"/>
                  <a:pt x="17054" y="5407"/>
                  <a:pt x="17282" y="5000"/>
                </a:cubicBezTo>
                <a:cubicBezTo>
                  <a:pt x="17293" y="4980"/>
                  <a:pt x="17304" y="4959"/>
                  <a:pt x="17316" y="4939"/>
                </a:cubicBezTo>
                <a:cubicBezTo>
                  <a:pt x="17541" y="4532"/>
                  <a:pt x="17760" y="4125"/>
                  <a:pt x="18175" y="3797"/>
                </a:cubicBezTo>
                <a:cubicBezTo>
                  <a:pt x="18202" y="3776"/>
                  <a:pt x="18230" y="3755"/>
                  <a:pt x="18257" y="3735"/>
                </a:cubicBezTo>
                <a:cubicBezTo>
                  <a:pt x="18421" y="3617"/>
                  <a:pt x="18613" y="3510"/>
                  <a:pt x="18844" y="3420"/>
                </a:cubicBezTo>
                <a:cubicBezTo>
                  <a:pt x="19831" y="3028"/>
                  <a:pt x="21189" y="3061"/>
                  <a:pt x="22363" y="2860"/>
                </a:cubicBezTo>
                <a:cubicBezTo>
                  <a:pt x="22398" y="2854"/>
                  <a:pt x="22433" y="2848"/>
                  <a:pt x="22468" y="2841"/>
                </a:cubicBezTo>
                <a:cubicBezTo>
                  <a:pt x="22508" y="2834"/>
                  <a:pt x="22546" y="2827"/>
                  <a:pt x="22585" y="2819"/>
                </a:cubicBezTo>
                <a:cubicBezTo>
                  <a:pt x="22879" y="2759"/>
                  <a:pt x="23162" y="2683"/>
                  <a:pt x="23427" y="2592"/>
                </a:cubicBezTo>
                <a:cubicBezTo>
                  <a:pt x="23485" y="2573"/>
                  <a:pt x="23544" y="2552"/>
                  <a:pt x="23600" y="2531"/>
                </a:cubicBezTo>
                <a:cubicBezTo>
                  <a:pt x="24363" y="2247"/>
                  <a:pt x="24968" y="1845"/>
                  <a:pt x="25312" y="1389"/>
                </a:cubicBezTo>
                <a:cubicBezTo>
                  <a:pt x="25328" y="1367"/>
                  <a:pt x="25343" y="1347"/>
                  <a:pt x="25357" y="1326"/>
                </a:cubicBezTo>
                <a:cubicBezTo>
                  <a:pt x="25437" y="1213"/>
                  <a:pt x="25499" y="1097"/>
                  <a:pt x="25543" y="978"/>
                </a:cubicBezTo>
                <a:cubicBezTo>
                  <a:pt x="25668" y="651"/>
                  <a:pt x="25664" y="324"/>
                  <a:pt x="2557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" name="Google Shape;101;p4"/>
          <p:cNvSpPr/>
          <p:nvPr/>
        </p:nvSpPr>
        <p:spPr>
          <a:xfrm rot="-6752784">
            <a:off x="2735210" y="288525"/>
            <a:ext cx="1594548" cy="1452545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" name="Google Shape;102;p4"/>
          <p:cNvSpPr/>
          <p:nvPr/>
        </p:nvSpPr>
        <p:spPr>
          <a:xfrm>
            <a:off x="-763634" y="3815372"/>
            <a:ext cx="3569315" cy="3719553"/>
          </a:xfrm>
          <a:custGeom>
            <a:avLst/>
            <a:gdLst/>
            <a:ahLst/>
            <a:cxnLst/>
            <a:rect l="l" t="t" r="r" b="b"/>
            <a:pathLst>
              <a:path w="16369" h="17058" extrusionOk="0">
                <a:moveTo>
                  <a:pt x="5829" y="1"/>
                </a:moveTo>
                <a:cubicBezTo>
                  <a:pt x="5334" y="1"/>
                  <a:pt x="4839" y="58"/>
                  <a:pt x="4360" y="159"/>
                </a:cubicBezTo>
                <a:cubicBezTo>
                  <a:pt x="4030" y="230"/>
                  <a:pt x="3295" y="699"/>
                  <a:pt x="3438" y="702"/>
                </a:cubicBezTo>
                <a:cubicBezTo>
                  <a:pt x="2321" y="1836"/>
                  <a:pt x="2234" y="3557"/>
                  <a:pt x="2129" y="5064"/>
                </a:cubicBezTo>
                <a:cubicBezTo>
                  <a:pt x="1990" y="7098"/>
                  <a:pt x="1660" y="9115"/>
                  <a:pt x="1127" y="11083"/>
                </a:cubicBezTo>
                <a:cubicBezTo>
                  <a:pt x="826" y="12197"/>
                  <a:pt x="460" y="13293"/>
                  <a:pt x="35" y="14365"/>
                </a:cubicBezTo>
                <a:cubicBezTo>
                  <a:pt x="0" y="14453"/>
                  <a:pt x="50" y="14547"/>
                  <a:pt x="144" y="14565"/>
                </a:cubicBezTo>
                <a:cubicBezTo>
                  <a:pt x="3129" y="15121"/>
                  <a:pt x="6113" y="15678"/>
                  <a:pt x="9098" y="16235"/>
                </a:cubicBezTo>
                <a:cubicBezTo>
                  <a:pt x="9845" y="16375"/>
                  <a:pt x="10591" y="16514"/>
                  <a:pt x="11337" y="16653"/>
                </a:cubicBezTo>
                <a:cubicBezTo>
                  <a:pt x="12039" y="16784"/>
                  <a:pt x="12743" y="16949"/>
                  <a:pt x="13454" y="17030"/>
                </a:cubicBezTo>
                <a:cubicBezTo>
                  <a:pt x="13604" y="17047"/>
                  <a:pt x="13756" y="17058"/>
                  <a:pt x="13907" y="17058"/>
                </a:cubicBezTo>
                <a:cubicBezTo>
                  <a:pt x="14359" y="17058"/>
                  <a:pt x="14804" y="16965"/>
                  <a:pt x="15183" y="16694"/>
                </a:cubicBezTo>
                <a:cubicBezTo>
                  <a:pt x="15632" y="16373"/>
                  <a:pt x="15926" y="15869"/>
                  <a:pt x="16060" y="15339"/>
                </a:cubicBezTo>
                <a:cubicBezTo>
                  <a:pt x="16369" y="14114"/>
                  <a:pt x="15800" y="12781"/>
                  <a:pt x="15182" y="11745"/>
                </a:cubicBezTo>
                <a:cubicBezTo>
                  <a:pt x="14547" y="10679"/>
                  <a:pt x="13684" y="9818"/>
                  <a:pt x="12681" y="9099"/>
                </a:cubicBezTo>
                <a:cubicBezTo>
                  <a:pt x="11757" y="8436"/>
                  <a:pt x="10725" y="7754"/>
                  <a:pt x="10485" y="6560"/>
                </a:cubicBezTo>
                <a:cubicBezTo>
                  <a:pt x="10242" y="5357"/>
                  <a:pt x="10635" y="4113"/>
                  <a:pt x="10285" y="2920"/>
                </a:cubicBezTo>
                <a:cubicBezTo>
                  <a:pt x="9973" y="1857"/>
                  <a:pt x="9136" y="1003"/>
                  <a:pt x="8160" y="515"/>
                </a:cubicBezTo>
                <a:cubicBezTo>
                  <a:pt x="7437" y="153"/>
                  <a:pt x="6634" y="1"/>
                  <a:pt x="5829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8792968" y="5548019"/>
            <a:ext cx="4045325" cy="1667453"/>
          </a:xfrm>
          <a:custGeom>
            <a:avLst/>
            <a:gdLst/>
            <a:ahLst/>
            <a:cxnLst/>
            <a:rect l="l" t="t" r="r" b="b"/>
            <a:pathLst>
              <a:path w="18552" h="7647" extrusionOk="0">
                <a:moveTo>
                  <a:pt x="10153" y="0"/>
                </a:moveTo>
                <a:cubicBezTo>
                  <a:pt x="9767" y="0"/>
                  <a:pt x="9389" y="166"/>
                  <a:pt x="9054" y="416"/>
                </a:cubicBezTo>
                <a:cubicBezTo>
                  <a:pt x="8513" y="821"/>
                  <a:pt x="8082" y="1378"/>
                  <a:pt x="7579" y="1834"/>
                </a:cubicBezTo>
                <a:cubicBezTo>
                  <a:pt x="7060" y="2305"/>
                  <a:pt x="6487" y="2705"/>
                  <a:pt x="5872" y="2994"/>
                </a:cubicBezTo>
                <a:cubicBezTo>
                  <a:pt x="5271" y="3278"/>
                  <a:pt x="4630" y="3458"/>
                  <a:pt x="3977" y="3481"/>
                </a:cubicBezTo>
                <a:cubicBezTo>
                  <a:pt x="3929" y="3483"/>
                  <a:pt x="3881" y="3484"/>
                  <a:pt x="3834" y="3484"/>
                </a:cubicBezTo>
                <a:cubicBezTo>
                  <a:pt x="3559" y="3484"/>
                  <a:pt x="3285" y="3455"/>
                  <a:pt x="3015" y="3396"/>
                </a:cubicBezTo>
                <a:cubicBezTo>
                  <a:pt x="2664" y="3318"/>
                  <a:pt x="2330" y="3164"/>
                  <a:pt x="1977" y="3093"/>
                </a:cubicBezTo>
                <a:cubicBezTo>
                  <a:pt x="1875" y="3072"/>
                  <a:pt x="1772" y="3061"/>
                  <a:pt x="1671" y="3061"/>
                </a:cubicBezTo>
                <a:cubicBezTo>
                  <a:pt x="1440" y="3061"/>
                  <a:pt x="1217" y="3120"/>
                  <a:pt x="1014" y="3265"/>
                </a:cubicBezTo>
                <a:cubicBezTo>
                  <a:pt x="754" y="3450"/>
                  <a:pt x="551" y="3734"/>
                  <a:pt x="397" y="4032"/>
                </a:cubicBezTo>
                <a:cubicBezTo>
                  <a:pt x="125" y="4561"/>
                  <a:pt x="1" y="5210"/>
                  <a:pt x="74" y="5820"/>
                </a:cubicBezTo>
                <a:cubicBezTo>
                  <a:pt x="147" y="6440"/>
                  <a:pt x="426" y="7003"/>
                  <a:pt x="909" y="7319"/>
                </a:cubicBezTo>
                <a:cubicBezTo>
                  <a:pt x="1315" y="7583"/>
                  <a:pt x="1783" y="7647"/>
                  <a:pt x="2245" y="7647"/>
                </a:cubicBezTo>
                <a:cubicBezTo>
                  <a:pt x="2414" y="7647"/>
                  <a:pt x="2582" y="7638"/>
                  <a:pt x="2746" y="7628"/>
                </a:cubicBezTo>
                <a:cubicBezTo>
                  <a:pt x="4356" y="7524"/>
                  <a:pt x="5965" y="7405"/>
                  <a:pt x="7575" y="7294"/>
                </a:cubicBezTo>
                <a:cubicBezTo>
                  <a:pt x="9186" y="7184"/>
                  <a:pt x="10799" y="7072"/>
                  <a:pt x="12410" y="6961"/>
                </a:cubicBezTo>
                <a:cubicBezTo>
                  <a:pt x="14021" y="6849"/>
                  <a:pt x="15633" y="6738"/>
                  <a:pt x="17244" y="6628"/>
                </a:cubicBezTo>
                <a:cubicBezTo>
                  <a:pt x="17639" y="6600"/>
                  <a:pt x="18032" y="6573"/>
                  <a:pt x="18427" y="6545"/>
                </a:cubicBezTo>
                <a:cubicBezTo>
                  <a:pt x="18510" y="6540"/>
                  <a:pt x="18551" y="6442"/>
                  <a:pt x="18512" y="6361"/>
                </a:cubicBezTo>
                <a:cubicBezTo>
                  <a:pt x="18072" y="5436"/>
                  <a:pt x="17853" y="4395"/>
                  <a:pt x="17868" y="3350"/>
                </a:cubicBezTo>
                <a:lnTo>
                  <a:pt x="17868" y="3350"/>
                </a:lnTo>
                <a:cubicBezTo>
                  <a:pt x="17868" y="3350"/>
                  <a:pt x="17868" y="3350"/>
                  <a:pt x="17868" y="3350"/>
                </a:cubicBezTo>
                <a:cubicBezTo>
                  <a:pt x="17890" y="3350"/>
                  <a:pt x="17910" y="3113"/>
                  <a:pt x="17876" y="3104"/>
                </a:cubicBezTo>
                <a:cubicBezTo>
                  <a:pt x="17876" y="3094"/>
                  <a:pt x="17876" y="3084"/>
                  <a:pt x="17877" y="3074"/>
                </a:cubicBezTo>
                <a:cubicBezTo>
                  <a:pt x="17881" y="2998"/>
                  <a:pt x="17832" y="2961"/>
                  <a:pt x="17781" y="2961"/>
                </a:cubicBezTo>
                <a:cubicBezTo>
                  <a:pt x="17737" y="2961"/>
                  <a:pt x="17692" y="2987"/>
                  <a:pt x="17673" y="3037"/>
                </a:cubicBezTo>
                <a:cubicBezTo>
                  <a:pt x="17189" y="2853"/>
                  <a:pt x="16735" y="2520"/>
                  <a:pt x="16216" y="2520"/>
                </a:cubicBezTo>
                <a:cubicBezTo>
                  <a:pt x="16186" y="2520"/>
                  <a:pt x="16156" y="2521"/>
                  <a:pt x="16126" y="2523"/>
                </a:cubicBezTo>
                <a:cubicBezTo>
                  <a:pt x="15979" y="2534"/>
                  <a:pt x="15839" y="2570"/>
                  <a:pt x="15704" y="2620"/>
                </a:cubicBezTo>
                <a:lnTo>
                  <a:pt x="15674" y="2632"/>
                </a:lnTo>
                <a:cubicBezTo>
                  <a:pt x="15287" y="2786"/>
                  <a:pt x="14937" y="3066"/>
                  <a:pt x="14573" y="3274"/>
                </a:cubicBezTo>
                <a:cubicBezTo>
                  <a:pt x="14335" y="3409"/>
                  <a:pt x="14077" y="3514"/>
                  <a:pt x="13808" y="3514"/>
                </a:cubicBezTo>
                <a:cubicBezTo>
                  <a:pt x="13791" y="3514"/>
                  <a:pt x="13773" y="3514"/>
                  <a:pt x="13756" y="3513"/>
                </a:cubicBezTo>
                <a:cubicBezTo>
                  <a:pt x="13474" y="3499"/>
                  <a:pt x="13208" y="3356"/>
                  <a:pt x="12990" y="3156"/>
                </a:cubicBezTo>
                <a:cubicBezTo>
                  <a:pt x="12520" y="2727"/>
                  <a:pt x="12245" y="2115"/>
                  <a:pt x="11938" y="1541"/>
                </a:cubicBezTo>
                <a:cubicBezTo>
                  <a:pt x="11643" y="990"/>
                  <a:pt x="11280" y="403"/>
                  <a:pt x="10742" y="139"/>
                </a:cubicBezTo>
                <a:cubicBezTo>
                  <a:pt x="10546" y="43"/>
                  <a:pt x="10349" y="0"/>
                  <a:pt x="10153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8036543" y="-495099"/>
            <a:ext cx="4836205" cy="3858236"/>
          </a:xfrm>
          <a:custGeom>
            <a:avLst/>
            <a:gdLst/>
            <a:ahLst/>
            <a:cxnLst/>
            <a:rect l="l" t="t" r="r" b="b"/>
            <a:pathLst>
              <a:path w="22179" h="17694" extrusionOk="0">
                <a:moveTo>
                  <a:pt x="6745" y="1"/>
                </a:moveTo>
                <a:cubicBezTo>
                  <a:pt x="5279" y="1"/>
                  <a:pt x="3909" y="579"/>
                  <a:pt x="2805" y="1417"/>
                </a:cubicBezTo>
                <a:cubicBezTo>
                  <a:pt x="1651" y="2293"/>
                  <a:pt x="713" y="3427"/>
                  <a:pt x="356" y="4720"/>
                </a:cubicBezTo>
                <a:cubicBezTo>
                  <a:pt x="1" y="6014"/>
                  <a:pt x="287" y="7472"/>
                  <a:pt x="1297" y="8473"/>
                </a:cubicBezTo>
                <a:cubicBezTo>
                  <a:pt x="2084" y="9254"/>
                  <a:pt x="3260" y="9736"/>
                  <a:pt x="3846" y="10640"/>
                </a:cubicBezTo>
                <a:cubicBezTo>
                  <a:pt x="4605" y="11813"/>
                  <a:pt x="4133" y="13292"/>
                  <a:pt x="4490" y="14600"/>
                </a:cubicBezTo>
                <a:cubicBezTo>
                  <a:pt x="4708" y="15396"/>
                  <a:pt x="5235" y="16113"/>
                  <a:pt x="5912" y="16684"/>
                </a:cubicBezTo>
                <a:cubicBezTo>
                  <a:pt x="6532" y="17205"/>
                  <a:pt x="7314" y="17622"/>
                  <a:pt x="8175" y="17685"/>
                </a:cubicBezTo>
                <a:cubicBezTo>
                  <a:pt x="8256" y="17691"/>
                  <a:pt x="8336" y="17694"/>
                  <a:pt x="8416" y="17694"/>
                </a:cubicBezTo>
                <a:cubicBezTo>
                  <a:pt x="10005" y="17694"/>
                  <a:pt x="11391" y="16578"/>
                  <a:pt x="12993" y="16395"/>
                </a:cubicBezTo>
                <a:cubicBezTo>
                  <a:pt x="13164" y="16375"/>
                  <a:pt x="13335" y="16367"/>
                  <a:pt x="13506" y="16367"/>
                </a:cubicBezTo>
                <a:cubicBezTo>
                  <a:pt x="14757" y="16367"/>
                  <a:pt x="16000" y="16827"/>
                  <a:pt x="17259" y="16827"/>
                </a:cubicBezTo>
                <a:cubicBezTo>
                  <a:pt x="17356" y="16827"/>
                  <a:pt x="17454" y="16824"/>
                  <a:pt x="17551" y="16818"/>
                </a:cubicBezTo>
                <a:cubicBezTo>
                  <a:pt x="19291" y="16711"/>
                  <a:pt x="20792" y="15567"/>
                  <a:pt x="21485" y="14180"/>
                </a:cubicBezTo>
                <a:cubicBezTo>
                  <a:pt x="22179" y="12793"/>
                  <a:pt x="22168" y="11210"/>
                  <a:pt x="21846" y="9725"/>
                </a:cubicBezTo>
                <a:cubicBezTo>
                  <a:pt x="21659" y="8862"/>
                  <a:pt x="21361" y="7995"/>
                  <a:pt x="20759" y="7289"/>
                </a:cubicBezTo>
                <a:cubicBezTo>
                  <a:pt x="19574" y="5897"/>
                  <a:pt x="17483" y="5388"/>
                  <a:pt x="15558" y="4931"/>
                </a:cubicBezTo>
                <a:cubicBezTo>
                  <a:pt x="13632" y="4475"/>
                  <a:pt x="11547" y="3872"/>
                  <a:pt x="10504" y="2396"/>
                </a:cubicBezTo>
                <a:cubicBezTo>
                  <a:pt x="9551" y="1047"/>
                  <a:pt x="9231" y="194"/>
                  <a:pt x="7220" y="21"/>
                </a:cubicBezTo>
                <a:cubicBezTo>
                  <a:pt x="7061" y="7"/>
                  <a:pt x="6902" y="1"/>
                  <a:pt x="6745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5" name="Google Shape;105;p4"/>
          <p:cNvSpPr txBox="1">
            <a:spLocks noGrp="1"/>
          </p:cNvSpPr>
          <p:nvPr>
            <p:ph type="title"/>
          </p:nvPr>
        </p:nvSpPr>
        <p:spPr>
          <a:xfrm>
            <a:off x="2780367" y="897953"/>
            <a:ext cx="663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4"/>
          <p:cNvSpPr txBox="1">
            <a:spLocks noGrp="1"/>
          </p:cNvSpPr>
          <p:nvPr>
            <p:ph type="body" idx="1"/>
          </p:nvPr>
        </p:nvSpPr>
        <p:spPr>
          <a:xfrm>
            <a:off x="950967" y="2085493"/>
            <a:ext cx="10290000" cy="40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Gloria Hallelujah"/>
              <a:buChar char="●"/>
              <a:defRPr sz="1467">
                <a:latin typeface="Raleway"/>
                <a:ea typeface="Raleway"/>
                <a:cs typeface="Raleway"/>
                <a:sym typeface="Raleway"/>
              </a:defRPr>
            </a:lvl1pPr>
            <a:lvl2pPr marL="1219170" lvl="1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marL="1828754" lvl="2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marL="2438339" lvl="3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marL="3047924" lvl="4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marL="3657509" lvl="5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marL="4267093" lvl="6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marL="4876678" lvl="7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marL="5486263" lvl="8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grpSp>
        <p:nvGrpSpPr>
          <p:cNvPr id="107" name="Google Shape;107;p4"/>
          <p:cNvGrpSpPr/>
          <p:nvPr/>
        </p:nvGrpSpPr>
        <p:grpSpPr>
          <a:xfrm rot="1800041">
            <a:off x="11554664" y="5475682"/>
            <a:ext cx="295697" cy="267847"/>
            <a:chOff x="1640475" y="1197075"/>
            <a:chExt cx="55475" cy="50250"/>
          </a:xfrm>
        </p:grpSpPr>
        <p:sp>
          <p:nvSpPr>
            <p:cNvPr id="108" name="Google Shape;108;p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11" name="Google Shape;111;p4"/>
          <p:cNvGrpSpPr/>
          <p:nvPr/>
        </p:nvGrpSpPr>
        <p:grpSpPr>
          <a:xfrm rot="-9900030">
            <a:off x="890046" y="6167670"/>
            <a:ext cx="287909" cy="260807"/>
            <a:chOff x="1640475" y="1197075"/>
            <a:chExt cx="55475" cy="50250"/>
          </a:xfrm>
        </p:grpSpPr>
        <p:sp>
          <p:nvSpPr>
            <p:cNvPr id="112" name="Google Shape;112;p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4"/>
          <p:cNvGrpSpPr/>
          <p:nvPr/>
        </p:nvGrpSpPr>
        <p:grpSpPr>
          <a:xfrm rot="-5400000">
            <a:off x="11352740" y="3398646"/>
            <a:ext cx="326429" cy="295697"/>
            <a:chOff x="1640475" y="1197075"/>
            <a:chExt cx="55475" cy="50250"/>
          </a:xfrm>
        </p:grpSpPr>
        <p:sp>
          <p:nvSpPr>
            <p:cNvPr id="116" name="Google Shape;116;p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4"/>
          <p:cNvSpPr/>
          <p:nvPr/>
        </p:nvSpPr>
        <p:spPr>
          <a:xfrm rot="912813">
            <a:off x="11162774" y="305217"/>
            <a:ext cx="706389" cy="165492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20" name="Google Shape;120;p4"/>
          <p:cNvGrpSpPr/>
          <p:nvPr/>
        </p:nvGrpSpPr>
        <p:grpSpPr>
          <a:xfrm rot="-5400000">
            <a:off x="418632" y="1310096"/>
            <a:ext cx="295696" cy="267845"/>
            <a:chOff x="1640475" y="1197075"/>
            <a:chExt cx="55475" cy="50250"/>
          </a:xfrm>
        </p:grpSpPr>
        <p:sp>
          <p:nvSpPr>
            <p:cNvPr id="121" name="Google Shape;121;p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24" name="Google Shape;124;p4"/>
          <p:cNvSpPr/>
          <p:nvPr/>
        </p:nvSpPr>
        <p:spPr>
          <a:xfrm>
            <a:off x="11381768" y="5912082"/>
            <a:ext cx="812817" cy="127354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5" name="Google Shape;125;p4"/>
          <p:cNvSpPr/>
          <p:nvPr/>
        </p:nvSpPr>
        <p:spPr>
          <a:xfrm rot="-650986">
            <a:off x="1973894" y="6260910"/>
            <a:ext cx="1369753" cy="32089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7877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/>
          <p:nvPr/>
        </p:nvSpPr>
        <p:spPr>
          <a:xfrm rot="10800000">
            <a:off x="-101300" y="-52186"/>
            <a:ext cx="4679269" cy="1517092"/>
          </a:xfrm>
          <a:custGeom>
            <a:avLst/>
            <a:gdLst/>
            <a:ahLst/>
            <a:cxnLst/>
            <a:rect l="l" t="t" r="r" b="b"/>
            <a:pathLst>
              <a:path w="21862" h="7088" extrusionOk="0">
                <a:moveTo>
                  <a:pt x="20392" y="0"/>
                </a:moveTo>
                <a:cubicBezTo>
                  <a:pt x="19697" y="0"/>
                  <a:pt x="19010" y="139"/>
                  <a:pt x="18446" y="437"/>
                </a:cubicBezTo>
                <a:cubicBezTo>
                  <a:pt x="17368" y="1003"/>
                  <a:pt x="16913" y="1997"/>
                  <a:pt x="16387" y="2893"/>
                </a:cubicBezTo>
                <a:cubicBezTo>
                  <a:pt x="15861" y="3789"/>
                  <a:pt x="15050" y="4733"/>
                  <a:pt x="13753" y="4924"/>
                </a:cubicBezTo>
                <a:cubicBezTo>
                  <a:pt x="13587" y="4948"/>
                  <a:pt x="13420" y="4959"/>
                  <a:pt x="13253" y="4959"/>
                </a:cubicBezTo>
                <a:cubicBezTo>
                  <a:pt x="12545" y="4959"/>
                  <a:pt x="11838" y="4765"/>
                  <a:pt x="11156" y="4596"/>
                </a:cubicBezTo>
                <a:cubicBezTo>
                  <a:pt x="10391" y="4408"/>
                  <a:pt x="9551" y="4258"/>
                  <a:pt x="8748" y="4258"/>
                </a:cubicBezTo>
                <a:cubicBezTo>
                  <a:pt x="8042" y="4258"/>
                  <a:pt x="7365" y="4373"/>
                  <a:pt x="6793" y="4680"/>
                </a:cubicBezTo>
                <a:cubicBezTo>
                  <a:pt x="5978" y="5117"/>
                  <a:pt x="5461" y="5904"/>
                  <a:pt x="4593" y="6207"/>
                </a:cubicBezTo>
                <a:cubicBezTo>
                  <a:pt x="4569" y="6215"/>
                  <a:pt x="4545" y="6224"/>
                  <a:pt x="4519" y="6231"/>
                </a:cubicBezTo>
                <a:cubicBezTo>
                  <a:pt x="4407" y="6267"/>
                  <a:pt x="4286" y="6293"/>
                  <a:pt x="4160" y="6310"/>
                </a:cubicBezTo>
                <a:cubicBezTo>
                  <a:pt x="4052" y="6325"/>
                  <a:pt x="3944" y="6331"/>
                  <a:pt x="3836" y="6331"/>
                </a:cubicBezTo>
                <a:cubicBezTo>
                  <a:pt x="3306" y="6331"/>
                  <a:pt x="2774" y="6185"/>
                  <a:pt x="2236" y="6169"/>
                </a:cubicBezTo>
                <a:cubicBezTo>
                  <a:pt x="2205" y="6168"/>
                  <a:pt x="2173" y="6167"/>
                  <a:pt x="2142" y="6167"/>
                </a:cubicBezTo>
                <a:cubicBezTo>
                  <a:pt x="1432" y="6167"/>
                  <a:pt x="726" y="6406"/>
                  <a:pt x="265" y="6805"/>
                </a:cubicBezTo>
                <a:cubicBezTo>
                  <a:pt x="165" y="6893"/>
                  <a:pt x="77" y="6988"/>
                  <a:pt x="1" y="7088"/>
                </a:cubicBezTo>
                <a:lnTo>
                  <a:pt x="21862" y="7088"/>
                </a:lnTo>
                <a:lnTo>
                  <a:pt x="21862" y="210"/>
                </a:lnTo>
                <a:cubicBezTo>
                  <a:pt x="21397" y="73"/>
                  <a:pt x="20892" y="0"/>
                  <a:pt x="20392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8" name="Google Shape;128;p5"/>
          <p:cNvSpPr/>
          <p:nvPr/>
        </p:nvSpPr>
        <p:spPr>
          <a:xfrm rot="10800000">
            <a:off x="9431482" y="5702238"/>
            <a:ext cx="2815652" cy="1381821"/>
          </a:xfrm>
          <a:custGeom>
            <a:avLst/>
            <a:gdLst/>
            <a:ahLst/>
            <a:cxnLst/>
            <a:rect l="l" t="t" r="r" b="b"/>
            <a:pathLst>
              <a:path w="13155" h="6456" extrusionOk="0">
                <a:moveTo>
                  <a:pt x="1821" y="0"/>
                </a:moveTo>
                <a:lnTo>
                  <a:pt x="1821" y="3"/>
                </a:lnTo>
                <a:lnTo>
                  <a:pt x="0" y="4"/>
                </a:lnTo>
                <a:lnTo>
                  <a:pt x="0" y="222"/>
                </a:lnTo>
                <a:lnTo>
                  <a:pt x="0" y="1236"/>
                </a:lnTo>
                <a:lnTo>
                  <a:pt x="0" y="2358"/>
                </a:lnTo>
                <a:lnTo>
                  <a:pt x="1" y="3370"/>
                </a:lnTo>
                <a:lnTo>
                  <a:pt x="1" y="4493"/>
                </a:lnTo>
                <a:lnTo>
                  <a:pt x="1" y="5504"/>
                </a:lnTo>
                <a:lnTo>
                  <a:pt x="1" y="6178"/>
                </a:lnTo>
                <a:cubicBezTo>
                  <a:pt x="369" y="6349"/>
                  <a:pt x="770" y="6456"/>
                  <a:pt x="1177" y="6456"/>
                </a:cubicBezTo>
                <a:cubicBezTo>
                  <a:pt x="1363" y="6456"/>
                  <a:pt x="1550" y="6434"/>
                  <a:pt x="1736" y="6385"/>
                </a:cubicBezTo>
                <a:cubicBezTo>
                  <a:pt x="1764" y="6378"/>
                  <a:pt x="1794" y="6370"/>
                  <a:pt x="1822" y="6361"/>
                </a:cubicBezTo>
                <a:cubicBezTo>
                  <a:pt x="1843" y="6355"/>
                  <a:pt x="1862" y="6348"/>
                  <a:pt x="1882" y="6342"/>
                </a:cubicBezTo>
                <a:cubicBezTo>
                  <a:pt x="2342" y="6188"/>
                  <a:pt x="2719" y="5901"/>
                  <a:pt x="3050" y="5558"/>
                </a:cubicBezTo>
                <a:cubicBezTo>
                  <a:pt x="3068" y="5540"/>
                  <a:pt x="3085" y="5522"/>
                  <a:pt x="3102" y="5503"/>
                </a:cubicBezTo>
                <a:cubicBezTo>
                  <a:pt x="3398" y="5189"/>
                  <a:pt x="3657" y="4831"/>
                  <a:pt x="3908" y="4490"/>
                </a:cubicBezTo>
                <a:cubicBezTo>
                  <a:pt x="3908" y="4490"/>
                  <a:pt x="3909" y="4490"/>
                  <a:pt x="3909" y="4489"/>
                </a:cubicBezTo>
                <a:cubicBezTo>
                  <a:pt x="3923" y="4471"/>
                  <a:pt x="3936" y="4455"/>
                  <a:pt x="3949" y="4436"/>
                </a:cubicBezTo>
                <a:cubicBezTo>
                  <a:pt x="4217" y="4078"/>
                  <a:pt x="4522" y="3714"/>
                  <a:pt x="4875" y="3424"/>
                </a:cubicBezTo>
                <a:cubicBezTo>
                  <a:pt x="4897" y="3405"/>
                  <a:pt x="4919" y="3387"/>
                  <a:pt x="4942" y="3369"/>
                </a:cubicBezTo>
                <a:cubicBezTo>
                  <a:pt x="5319" y="3071"/>
                  <a:pt x="5750" y="2859"/>
                  <a:pt x="6248" y="2826"/>
                </a:cubicBezTo>
                <a:cubicBezTo>
                  <a:pt x="6296" y="2822"/>
                  <a:pt x="6344" y="2821"/>
                  <a:pt x="6391" y="2821"/>
                </a:cubicBezTo>
                <a:cubicBezTo>
                  <a:pt x="7025" y="2821"/>
                  <a:pt x="7616" y="3105"/>
                  <a:pt x="8200" y="3368"/>
                </a:cubicBezTo>
                <a:cubicBezTo>
                  <a:pt x="8240" y="3387"/>
                  <a:pt x="8281" y="3405"/>
                  <a:pt x="8323" y="3423"/>
                </a:cubicBezTo>
                <a:cubicBezTo>
                  <a:pt x="8382" y="3449"/>
                  <a:pt x="8442" y="3475"/>
                  <a:pt x="8501" y="3501"/>
                </a:cubicBezTo>
                <a:cubicBezTo>
                  <a:pt x="9052" y="3734"/>
                  <a:pt x="9659" y="3908"/>
                  <a:pt x="10259" y="3908"/>
                </a:cubicBezTo>
                <a:cubicBezTo>
                  <a:pt x="10487" y="3908"/>
                  <a:pt x="10715" y="3882"/>
                  <a:pt x="10937" y="3826"/>
                </a:cubicBezTo>
                <a:cubicBezTo>
                  <a:pt x="11253" y="3746"/>
                  <a:pt x="11547" y="3604"/>
                  <a:pt x="11810" y="3423"/>
                </a:cubicBezTo>
                <a:cubicBezTo>
                  <a:pt x="11835" y="3405"/>
                  <a:pt x="11861" y="3387"/>
                  <a:pt x="11886" y="3368"/>
                </a:cubicBezTo>
                <a:cubicBezTo>
                  <a:pt x="11986" y="3295"/>
                  <a:pt x="12081" y="3217"/>
                  <a:pt x="12169" y="3134"/>
                </a:cubicBezTo>
                <a:cubicBezTo>
                  <a:pt x="12416" y="2906"/>
                  <a:pt x="12624" y="2641"/>
                  <a:pt x="12783" y="2355"/>
                </a:cubicBezTo>
                <a:cubicBezTo>
                  <a:pt x="12794" y="2337"/>
                  <a:pt x="12805" y="2319"/>
                  <a:pt x="12814" y="2300"/>
                </a:cubicBezTo>
                <a:cubicBezTo>
                  <a:pt x="12983" y="1983"/>
                  <a:pt x="13095" y="1639"/>
                  <a:pt x="13135" y="1287"/>
                </a:cubicBezTo>
                <a:cubicBezTo>
                  <a:pt x="13137" y="1269"/>
                  <a:pt x="13139" y="1251"/>
                  <a:pt x="13141" y="1232"/>
                </a:cubicBezTo>
                <a:cubicBezTo>
                  <a:pt x="13152" y="1109"/>
                  <a:pt x="13155" y="984"/>
                  <a:pt x="13149" y="860"/>
                </a:cubicBezTo>
                <a:cubicBezTo>
                  <a:pt x="13137" y="644"/>
                  <a:pt x="13096" y="428"/>
                  <a:pt x="13028" y="222"/>
                </a:cubicBezTo>
                <a:cubicBezTo>
                  <a:pt x="13023" y="204"/>
                  <a:pt x="13017" y="185"/>
                  <a:pt x="13010" y="167"/>
                </a:cubicBezTo>
                <a:cubicBezTo>
                  <a:pt x="12991" y="111"/>
                  <a:pt x="12969" y="56"/>
                  <a:pt x="12946" y="1"/>
                </a:cubicBezTo>
                <a:lnTo>
                  <a:pt x="1880" y="3"/>
                </a:lnTo>
                <a:lnTo>
                  <a:pt x="1880" y="0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9" name="Google Shape;129;p5"/>
          <p:cNvSpPr/>
          <p:nvPr/>
        </p:nvSpPr>
        <p:spPr>
          <a:xfrm rot="10800000">
            <a:off x="-429629" y="5215304"/>
            <a:ext cx="6175172" cy="2082363"/>
          </a:xfrm>
          <a:custGeom>
            <a:avLst/>
            <a:gdLst/>
            <a:ahLst/>
            <a:cxnLst/>
            <a:rect l="l" t="t" r="r" b="b"/>
            <a:pathLst>
              <a:path w="28851" h="9729" extrusionOk="0">
                <a:moveTo>
                  <a:pt x="943" y="0"/>
                </a:moveTo>
                <a:cubicBezTo>
                  <a:pt x="631" y="0"/>
                  <a:pt x="337" y="87"/>
                  <a:pt x="179" y="380"/>
                </a:cubicBezTo>
                <a:cubicBezTo>
                  <a:pt x="1" y="711"/>
                  <a:pt x="78" y="1189"/>
                  <a:pt x="451" y="1303"/>
                </a:cubicBezTo>
                <a:cubicBezTo>
                  <a:pt x="355" y="2313"/>
                  <a:pt x="452" y="3522"/>
                  <a:pt x="1499" y="3989"/>
                </a:cubicBezTo>
                <a:cubicBezTo>
                  <a:pt x="1785" y="4117"/>
                  <a:pt x="2088" y="4165"/>
                  <a:pt x="2396" y="4165"/>
                </a:cubicBezTo>
                <a:cubicBezTo>
                  <a:pt x="3000" y="4165"/>
                  <a:pt x="3625" y="3981"/>
                  <a:pt x="4188" y="3848"/>
                </a:cubicBezTo>
                <a:cubicBezTo>
                  <a:pt x="4624" y="3745"/>
                  <a:pt x="5112" y="3633"/>
                  <a:pt x="5582" y="3633"/>
                </a:cubicBezTo>
                <a:cubicBezTo>
                  <a:pt x="6044" y="3633"/>
                  <a:pt x="6489" y="3741"/>
                  <a:pt x="6852" y="4069"/>
                </a:cubicBezTo>
                <a:cubicBezTo>
                  <a:pt x="7560" y="4711"/>
                  <a:pt x="7722" y="5737"/>
                  <a:pt x="8257" y="6500"/>
                </a:cubicBezTo>
                <a:cubicBezTo>
                  <a:pt x="8521" y="6876"/>
                  <a:pt x="8874" y="7178"/>
                  <a:pt x="9322" y="7300"/>
                </a:cubicBezTo>
                <a:cubicBezTo>
                  <a:pt x="9482" y="7344"/>
                  <a:pt x="9645" y="7363"/>
                  <a:pt x="9808" y="7363"/>
                </a:cubicBezTo>
                <a:cubicBezTo>
                  <a:pt x="10078" y="7363"/>
                  <a:pt x="10348" y="7310"/>
                  <a:pt x="10606" y="7231"/>
                </a:cubicBezTo>
                <a:cubicBezTo>
                  <a:pt x="11498" y="6959"/>
                  <a:pt x="12280" y="6380"/>
                  <a:pt x="13194" y="6184"/>
                </a:cubicBezTo>
                <a:cubicBezTo>
                  <a:pt x="13322" y="6156"/>
                  <a:pt x="13450" y="6141"/>
                  <a:pt x="13577" y="6141"/>
                </a:cubicBezTo>
                <a:cubicBezTo>
                  <a:pt x="13849" y="6141"/>
                  <a:pt x="14113" y="6211"/>
                  <a:pt x="14347" y="6376"/>
                </a:cubicBezTo>
                <a:cubicBezTo>
                  <a:pt x="14724" y="6643"/>
                  <a:pt x="14907" y="7097"/>
                  <a:pt x="15047" y="7521"/>
                </a:cubicBezTo>
                <a:cubicBezTo>
                  <a:pt x="15341" y="8400"/>
                  <a:pt x="15592" y="9554"/>
                  <a:pt x="16688" y="9709"/>
                </a:cubicBezTo>
                <a:cubicBezTo>
                  <a:pt x="16781" y="9722"/>
                  <a:pt x="16872" y="9728"/>
                  <a:pt x="16961" y="9728"/>
                </a:cubicBezTo>
                <a:cubicBezTo>
                  <a:pt x="18160" y="9728"/>
                  <a:pt x="18967" y="8588"/>
                  <a:pt x="19887" y="7966"/>
                </a:cubicBezTo>
                <a:cubicBezTo>
                  <a:pt x="20301" y="7685"/>
                  <a:pt x="20755" y="7537"/>
                  <a:pt x="21232" y="7537"/>
                </a:cubicBezTo>
                <a:cubicBezTo>
                  <a:pt x="21401" y="7537"/>
                  <a:pt x="21572" y="7556"/>
                  <a:pt x="21746" y="7593"/>
                </a:cubicBezTo>
                <a:cubicBezTo>
                  <a:pt x="22408" y="7736"/>
                  <a:pt x="23015" y="8087"/>
                  <a:pt x="23550" y="8494"/>
                </a:cubicBezTo>
                <a:cubicBezTo>
                  <a:pt x="24053" y="8876"/>
                  <a:pt x="24539" y="9361"/>
                  <a:pt x="25189" y="9466"/>
                </a:cubicBezTo>
                <a:cubicBezTo>
                  <a:pt x="25284" y="9481"/>
                  <a:pt x="25378" y="9489"/>
                  <a:pt x="25473" y="9489"/>
                </a:cubicBezTo>
                <a:cubicBezTo>
                  <a:pt x="26024" y="9489"/>
                  <a:pt x="26554" y="9240"/>
                  <a:pt x="26991" y="8910"/>
                </a:cubicBezTo>
                <a:cubicBezTo>
                  <a:pt x="27838" y="8271"/>
                  <a:pt x="28376" y="7319"/>
                  <a:pt x="28611" y="6292"/>
                </a:cubicBezTo>
                <a:cubicBezTo>
                  <a:pt x="28851" y="5239"/>
                  <a:pt x="28800" y="4124"/>
                  <a:pt x="28525" y="3084"/>
                </a:cubicBezTo>
                <a:cubicBezTo>
                  <a:pt x="28226" y="1958"/>
                  <a:pt x="27654" y="694"/>
                  <a:pt x="26488" y="261"/>
                </a:cubicBezTo>
                <a:cubicBezTo>
                  <a:pt x="26074" y="106"/>
                  <a:pt x="25631" y="64"/>
                  <a:pt x="25188" y="64"/>
                </a:cubicBezTo>
                <a:cubicBezTo>
                  <a:pt x="24971" y="64"/>
                  <a:pt x="24753" y="74"/>
                  <a:pt x="24540" y="86"/>
                </a:cubicBezTo>
                <a:cubicBezTo>
                  <a:pt x="23776" y="131"/>
                  <a:pt x="23013" y="188"/>
                  <a:pt x="22250" y="248"/>
                </a:cubicBezTo>
                <a:cubicBezTo>
                  <a:pt x="20720" y="367"/>
                  <a:pt x="19190" y="503"/>
                  <a:pt x="17661" y="628"/>
                </a:cubicBezTo>
                <a:cubicBezTo>
                  <a:pt x="15187" y="828"/>
                  <a:pt x="12704" y="996"/>
                  <a:pt x="10221" y="996"/>
                </a:cubicBezTo>
                <a:cubicBezTo>
                  <a:pt x="9649" y="996"/>
                  <a:pt x="9077" y="987"/>
                  <a:pt x="8505" y="967"/>
                </a:cubicBezTo>
                <a:cubicBezTo>
                  <a:pt x="6985" y="916"/>
                  <a:pt x="5467" y="790"/>
                  <a:pt x="3966" y="555"/>
                </a:cubicBezTo>
                <a:cubicBezTo>
                  <a:pt x="3209" y="436"/>
                  <a:pt x="2459" y="290"/>
                  <a:pt x="1714" y="116"/>
                </a:cubicBezTo>
                <a:cubicBezTo>
                  <a:pt x="1493" y="64"/>
                  <a:pt x="1211" y="0"/>
                  <a:pt x="94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0" name="Google Shape;130;p5"/>
          <p:cNvSpPr/>
          <p:nvPr/>
        </p:nvSpPr>
        <p:spPr>
          <a:xfrm rot="10800000">
            <a:off x="9651299" y="-377902"/>
            <a:ext cx="3133069" cy="4470369"/>
          </a:xfrm>
          <a:custGeom>
            <a:avLst/>
            <a:gdLst/>
            <a:ahLst/>
            <a:cxnLst/>
            <a:rect l="l" t="t" r="r" b="b"/>
            <a:pathLst>
              <a:path w="14638" h="20886" extrusionOk="0">
                <a:moveTo>
                  <a:pt x="3191" y="1"/>
                </a:moveTo>
                <a:cubicBezTo>
                  <a:pt x="2885" y="1"/>
                  <a:pt x="2576" y="81"/>
                  <a:pt x="2295" y="191"/>
                </a:cubicBezTo>
                <a:cubicBezTo>
                  <a:pt x="1899" y="349"/>
                  <a:pt x="1532" y="564"/>
                  <a:pt x="1185" y="809"/>
                </a:cubicBezTo>
                <a:cubicBezTo>
                  <a:pt x="1218" y="721"/>
                  <a:pt x="1252" y="633"/>
                  <a:pt x="1287" y="547"/>
                </a:cubicBezTo>
                <a:cubicBezTo>
                  <a:pt x="1332" y="438"/>
                  <a:pt x="1242" y="367"/>
                  <a:pt x="1149" y="367"/>
                </a:cubicBezTo>
                <a:cubicBezTo>
                  <a:pt x="1089" y="367"/>
                  <a:pt x="1027" y="397"/>
                  <a:pt x="998" y="467"/>
                </a:cubicBezTo>
                <a:cubicBezTo>
                  <a:pt x="147" y="2564"/>
                  <a:pt x="0" y="4857"/>
                  <a:pt x="71" y="7096"/>
                </a:cubicBezTo>
                <a:cubicBezTo>
                  <a:pt x="107" y="8264"/>
                  <a:pt x="200" y="9428"/>
                  <a:pt x="285" y="10592"/>
                </a:cubicBezTo>
                <a:cubicBezTo>
                  <a:pt x="378" y="11838"/>
                  <a:pt x="471" y="13083"/>
                  <a:pt x="565" y="14328"/>
                </a:cubicBezTo>
                <a:cubicBezTo>
                  <a:pt x="660" y="15573"/>
                  <a:pt x="755" y="16818"/>
                  <a:pt x="852" y="18063"/>
                </a:cubicBezTo>
                <a:cubicBezTo>
                  <a:pt x="895" y="18617"/>
                  <a:pt x="909" y="19183"/>
                  <a:pt x="997" y="19731"/>
                </a:cubicBezTo>
                <a:cubicBezTo>
                  <a:pt x="1063" y="20137"/>
                  <a:pt x="1227" y="20580"/>
                  <a:pt x="1623" y="20768"/>
                </a:cubicBezTo>
                <a:cubicBezTo>
                  <a:pt x="1853" y="20878"/>
                  <a:pt x="2108" y="20885"/>
                  <a:pt x="2359" y="20885"/>
                </a:cubicBezTo>
                <a:cubicBezTo>
                  <a:pt x="2678" y="20885"/>
                  <a:pt x="2997" y="20884"/>
                  <a:pt x="3315" y="20883"/>
                </a:cubicBezTo>
                <a:cubicBezTo>
                  <a:pt x="3934" y="20882"/>
                  <a:pt x="4551" y="20881"/>
                  <a:pt x="5168" y="20880"/>
                </a:cubicBezTo>
                <a:cubicBezTo>
                  <a:pt x="6413" y="20878"/>
                  <a:pt x="7658" y="20875"/>
                  <a:pt x="8904" y="20873"/>
                </a:cubicBezTo>
                <a:cubicBezTo>
                  <a:pt x="8946" y="20873"/>
                  <a:pt x="8987" y="20873"/>
                  <a:pt x="9029" y="20873"/>
                </a:cubicBezTo>
                <a:cubicBezTo>
                  <a:pt x="9733" y="20873"/>
                  <a:pt x="10440" y="20882"/>
                  <a:pt x="11147" y="20882"/>
                </a:cubicBezTo>
                <a:cubicBezTo>
                  <a:pt x="11621" y="20882"/>
                  <a:pt x="12096" y="20878"/>
                  <a:pt x="12569" y="20863"/>
                </a:cubicBezTo>
                <a:cubicBezTo>
                  <a:pt x="13054" y="20848"/>
                  <a:pt x="13560" y="20768"/>
                  <a:pt x="13928" y="20425"/>
                </a:cubicBezTo>
                <a:cubicBezTo>
                  <a:pt x="14266" y="20112"/>
                  <a:pt x="14409" y="19650"/>
                  <a:pt x="14479" y="19208"/>
                </a:cubicBezTo>
                <a:cubicBezTo>
                  <a:pt x="14615" y="18346"/>
                  <a:pt x="14637" y="17435"/>
                  <a:pt x="14556" y="16567"/>
                </a:cubicBezTo>
                <a:cubicBezTo>
                  <a:pt x="14480" y="15744"/>
                  <a:pt x="14290" y="14898"/>
                  <a:pt x="13827" y="14200"/>
                </a:cubicBezTo>
                <a:cubicBezTo>
                  <a:pt x="13606" y="13867"/>
                  <a:pt x="13329" y="13578"/>
                  <a:pt x="13000" y="13350"/>
                </a:cubicBezTo>
                <a:cubicBezTo>
                  <a:pt x="12618" y="13086"/>
                  <a:pt x="12175" y="12928"/>
                  <a:pt x="11727" y="12811"/>
                </a:cubicBezTo>
                <a:cubicBezTo>
                  <a:pt x="10841" y="12580"/>
                  <a:pt x="9808" y="12500"/>
                  <a:pt x="9119" y="11827"/>
                </a:cubicBezTo>
                <a:cubicBezTo>
                  <a:pt x="8381" y="11106"/>
                  <a:pt x="8246" y="10000"/>
                  <a:pt x="8306" y="9020"/>
                </a:cubicBezTo>
                <a:cubicBezTo>
                  <a:pt x="8344" y="8404"/>
                  <a:pt x="8449" y="7795"/>
                  <a:pt x="8518" y="7181"/>
                </a:cubicBezTo>
                <a:cubicBezTo>
                  <a:pt x="8574" y="6676"/>
                  <a:pt x="8621" y="6136"/>
                  <a:pt x="8417" y="5654"/>
                </a:cubicBezTo>
                <a:cubicBezTo>
                  <a:pt x="7771" y="4140"/>
                  <a:pt x="5341" y="4868"/>
                  <a:pt x="4856" y="3246"/>
                </a:cubicBezTo>
                <a:cubicBezTo>
                  <a:pt x="4619" y="2457"/>
                  <a:pt x="4843" y="1582"/>
                  <a:pt x="4492" y="818"/>
                </a:cubicBezTo>
                <a:cubicBezTo>
                  <a:pt x="4321" y="450"/>
                  <a:pt x="3993" y="161"/>
                  <a:pt x="3598" y="53"/>
                </a:cubicBezTo>
                <a:cubicBezTo>
                  <a:pt x="3465" y="17"/>
                  <a:pt x="3328" y="1"/>
                  <a:pt x="3191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3620900" y="1011936"/>
            <a:ext cx="49500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2" name="Google Shape;132;p5"/>
          <p:cNvSpPr/>
          <p:nvPr/>
        </p:nvSpPr>
        <p:spPr>
          <a:xfrm rot="10545964">
            <a:off x="1355786" y="271603"/>
            <a:ext cx="1409756" cy="1098420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33" name="Google Shape;133;p5"/>
          <p:cNvGrpSpPr/>
          <p:nvPr/>
        </p:nvGrpSpPr>
        <p:grpSpPr>
          <a:xfrm rot="-9900030">
            <a:off x="2174346" y="6044370"/>
            <a:ext cx="287909" cy="260807"/>
            <a:chOff x="1640475" y="1197075"/>
            <a:chExt cx="55475" cy="50250"/>
          </a:xfrm>
        </p:grpSpPr>
        <p:sp>
          <p:nvSpPr>
            <p:cNvPr id="134" name="Google Shape;134;p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5"/>
          <p:cNvSpPr/>
          <p:nvPr/>
        </p:nvSpPr>
        <p:spPr>
          <a:xfrm rot="-650935">
            <a:off x="276632" y="6172043"/>
            <a:ext cx="1103407" cy="258492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38" name="Google Shape;138;p5"/>
          <p:cNvGrpSpPr/>
          <p:nvPr/>
        </p:nvGrpSpPr>
        <p:grpSpPr>
          <a:xfrm rot="10799956">
            <a:off x="366456" y="719343"/>
            <a:ext cx="584507" cy="529488"/>
            <a:chOff x="1640475" y="1197075"/>
            <a:chExt cx="55475" cy="50250"/>
          </a:xfrm>
        </p:grpSpPr>
        <p:sp>
          <p:nvSpPr>
            <p:cNvPr id="139" name="Google Shape;139;p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42" name="Google Shape;142;p5"/>
          <p:cNvGrpSpPr/>
          <p:nvPr/>
        </p:nvGrpSpPr>
        <p:grpSpPr>
          <a:xfrm rot="-3600112">
            <a:off x="10817368" y="794556"/>
            <a:ext cx="349941" cy="317003"/>
            <a:chOff x="1640475" y="1197075"/>
            <a:chExt cx="55475" cy="50250"/>
          </a:xfrm>
        </p:grpSpPr>
        <p:sp>
          <p:nvSpPr>
            <p:cNvPr id="143" name="Google Shape;143;p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46" name="Google Shape;146;p5"/>
          <p:cNvSpPr/>
          <p:nvPr/>
        </p:nvSpPr>
        <p:spPr>
          <a:xfrm rot="-9900028">
            <a:off x="9069149" y="357644"/>
            <a:ext cx="1384067" cy="32424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7" name="Google Shape;147;p5"/>
          <p:cNvSpPr/>
          <p:nvPr/>
        </p:nvSpPr>
        <p:spPr>
          <a:xfrm rot="-9900036">
            <a:off x="11142393" y="5321776"/>
            <a:ext cx="600097" cy="887216"/>
          </a:xfrm>
          <a:custGeom>
            <a:avLst/>
            <a:gdLst/>
            <a:ahLst/>
            <a:cxnLst/>
            <a:rect l="l" t="t" r="r" b="b"/>
            <a:pathLst>
              <a:path w="10628" h="15713" extrusionOk="0">
                <a:moveTo>
                  <a:pt x="9154" y="0"/>
                </a:moveTo>
                <a:cubicBezTo>
                  <a:pt x="9141" y="0"/>
                  <a:pt x="9128" y="5"/>
                  <a:pt x="9118" y="14"/>
                </a:cubicBezTo>
                <a:cubicBezTo>
                  <a:pt x="9094" y="34"/>
                  <a:pt x="9092" y="69"/>
                  <a:pt x="9112" y="93"/>
                </a:cubicBezTo>
                <a:cubicBezTo>
                  <a:pt x="9278" y="281"/>
                  <a:pt x="9433" y="486"/>
                  <a:pt x="9574" y="703"/>
                </a:cubicBezTo>
                <a:cubicBezTo>
                  <a:pt x="9585" y="719"/>
                  <a:pt x="9602" y="727"/>
                  <a:pt x="9620" y="727"/>
                </a:cubicBezTo>
                <a:cubicBezTo>
                  <a:pt x="9631" y="727"/>
                  <a:pt x="9641" y="725"/>
                  <a:pt x="9651" y="719"/>
                </a:cubicBezTo>
                <a:cubicBezTo>
                  <a:pt x="9677" y="703"/>
                  <a:pt x="9684" y="668"/>
                  <a:pt x="9667" y="642"/>
                </a:cubicBezTo>
                <a:cubicBezTo>
                  <a:pt x="9524" y="421"/>
                  <a:pt x="9366" y="212"/>
                  <a:pt x="9196" y="19"/>
                </a:cubicBezTo>
                <a:cubicBezTo>
                  <a:pt x="9185" y="6"/>
                  <a:pt x="9169" y="0"/>
                  <a:pt x="9154" y="0"/>
                </a:cubicBezTo>
                <a:close/>
                <a:moveTo>
                  <a:pt x="9994" y="1294"/>
                </a:moveTo>
                <a:cubicBezTo>
                  <a:pt x="9986" y="1294"/>
                  <a:pt x="9978" y="1296"/>
                  <a:pt x="9970" y="1299"/>
                </a:cubicBezTo>
                <a:cubicBezTo>
                  <a:pt x="9943" y="1312"/>
                  <a:pt x="9931" y="1345"/>
                  <a:pt x="9944" y="1373"/>
                </a:cubicBezTo>
                <a:cubicBezTo>
                  <a:pt x="10050" y="1602"/>
                  <a:pt x="10143" y="1843"/>
                  <a:pt x="10220" y="2087"/>
                </a:cubicBezTo>
                <a:cubicBezTo>
                  <a:pt x="10228" y="2111"/>
                  <a:pt x="10250" y="2126"/>
                  <a:pt x="10274" y="2126"/>
                </a:cubicBezTo>
                <a:cubicBezTo>
                  <a:pt x="10279" y="2126"/>
                  <a:pt x="10284" y="2125"/>
                  <a:pt x="10291" y="2124"/>
                </a:cubicBezTo>
                <a:cubicBezTo>
                  <a:pt x="10320" y="2114"/>
                  <a:pt x="10336" y="2083"/>
                  <a:pt x="10327" y="2054"/>
                </a:cubicBezTo>
                <a:cubicBezTo>
                  <a:pt x="10248" y="1805"/>
                  <a:pt x="10154" y="1561"/>
                  <a:pt x="10044" y="1326"/>
                </a:cubicBezTo>
                <a:cubicBezTo>
                  <a:pt x="10035" y="1306"/>
                  <a:pt x="10015" y="1294"/>
                  <a:pt x="9994" y="1294"/>
                </a:cubicBezTo>
                <a:close/>
                <a:moveTo>
                  <a:pt x="10459" y="2766"/>
                </a:moveTo>
                <a:cubicBezTo>
                  <a:pt x="10456" y="2766"/>
                  <a:pt x="10452" y="2766"/>
                  <a:pt x="10449" y="2767"/>
                </a:cubicBezTo>
                <a:cubicBezTo>
                  <a:pt x="10418" y="2772"/>
                  <a:pt x="10399" y="2801"/>
                  <a:pt x="10404" y="2831"/>
                </a:cubicBezTo>
                <a:cubicBezTo>
                  <a:pt x="10449" y="3078"/>
                  <a:pt x="10482" y="3334"/>
                  <a:pt x="10500" y="3593"/>
                </a:cubicBezTo>
                <a:cubicBezTo>
                  <a:pt x="10502" y="3621"/>
                  <a:pt x="10526" y="3644"/>
                  <a:pt x="10556" y="3644"/>
                </a:cubicBezTo>
                <a:lnTo>
                  <a:pt x="10559" y="3644"/>
                </a:lnTo>
                <a:cubicBezTo>
                  <a:pt x="10590" y="3642"/>
                  <a:pt x="10612" y="3615"/>
                  <a:pt x="10610" y="3585"/>
                </a:cubicBezTo>
                <a:cubicBezTo>
                  <a:pt x="10592" y="3322"/>
                  <a:pt x="10559" y="3062"/>
                  <a:pt x="10513" y="2811"/>
                </a:cubicBezTo>
                <a:cubicBezTo>
                  <a:pt x="10508" y="2784"/>
                  <a:pt x="10485" y="2766"/>
                  <a:pt x="10459" y="2766"/>
                </a:cubicBezTo>
                <a:close/>
                <a:moveTo>
                  <a:pt x="10573" y="4306"/>
                </a:moveTo>
                <a:cubicBezTo>
                  <a:pt x="10546" y="4306"/>
                  <a:pt x="10516" y="4330"/>
                  <a:pt x="10515" y="4361"/>
                </a:cubicBezTo>
                <a:cubicBezTo>
                  <a:pt x="10509" y="4612"/>
                  <a:pt x="10490" y="4869"/>
                  <a:pt x="10459" y="5127"/>
                </a:cubicBezTo>
                <a:cubicBezTo>
                  <a:pt x="10455" y="5158"/>
                  <a:pt x="10477" y="5185"/>
                  <a:pt x="10508" y="5189"/>
                </a:cubicBezTo>
                <a:lnTo>
                  <a:pt x="10514" y="5189"/>
                </a:lnTo>
                <a:cubicBezTo>
                  <a:pt x="10542" y="5189"/>
                  <a:pt x="10565" y="5168"/>
                  <a:pt x="10569" y="5141"/>
                </a:cubicBezTo>
                <a:cubicBezTo>
                  <a:pt x="10600" y="4879"/>
                  <a:pt x="10620" y="4618"/>
                  <a:pt x="10626" y="4364"/>
                </a:cubicBezTo>
                <a:cubicBezTo>
                  <a:pt x="10627" y="4333"/>
                  <a:pt x="10604" y="4307"/>
                  <a:pt x="10573" y="4306"/>
                </a:cubicBezTo>
                <a:close/>
                <a:moveTo>
                  <a:pt x="10392" y="5842"/>
                </a:moveTo>
                <a:cubicBezTo>
                  <a:pt x="10366" y="5842"/>
                  <a:pt x="10342" y="5860"/>
                  <a:pt x="10337" y="5886"/>
                </a:cubicBezTo>
                <a:cubicBezTo>
                  <a:pt x="10329" y="5923"/>
                  <a:pt x="10322" y="5959"/>
                  <a:pt x="10314" y="5994"/>
                </a:cubicBezTo>
                <a:cubicBezTo>
                  <a:pt x="10268" y="6208"/>
                  <a:pt x="10215" y="6424"/>
                  <a:pt x="10156" y="6634"/>
                </a:cubicBezTo>
                <a:cubicBezTo>
                  <a:pt x="10148" y="6664"/>
                  <a:pt x="10165" y="6695"/>
                  <a:pt x="10195" y="6702"/>
                </a:cubicBezTo>
                <a:cubicBezTo>
                  <a:pt x="10200" y="6705"/>
                  <a:pt x="10204" y="6705"/>
                  <a:pt x="10210" y="6705"/>
                </a:cubicBezTo>
                <a:cubicBezTo>
                  <a:pt x="10234" y="6705"/>
                  <a:pt x="10257" y="6689"/>
                  <a:pt x="10263" y="6664"/>
                </a:cubicBezTo>
                <a:cubicBezTo>
                  <a:pt x="10323" y="6451"/>
                  <a:pt x="10377" y="6233"/>
                  <a:pt x="10423" y="6018"/>
                </a:cubicBezTo>
                <a:cubicBezTo>
                  <a:pt x="10431" y="5981"/>
                  <a:pt x="10438" y="5945"/>
                  <a:pt x="10446" y="5909"/>
                </a:cubicBezTo>
                <a:cubicBezTo>
                  <a:pt x="10452" y="5878"/>
                  <a:pt x="10432" y="5849"/>
                  <a:pt x="10402" y="5842"/>
                </a:cubicBezTo>
                <a:cubicBezTo>
                  <a:pt x="10399" y="5842"/>
                  <a:pt x="10395" y="5842"/>
                  <a:pt x="10392" y="5842"/>
                </a:cubicBezTo>
                <a:close/>
                <a:moveTo>
                  <a:pt x="2671" y="7727"/>
                </a:moveTo>
                <a:cubicBezTo>
                  <a:pt x="2645" y="7727"/>
                  <a:pt x="2616" y="7750"/>
                  <a:pt x="2615" y="7780"/>
                </a:cubicBezTo>
                <a:cubicBezTo>
                  <a:pt x="2615" y="7811"/>
                  <a:pt x="2639" y="7837"/>
                  <a:pt x="2670" y="7838"/>
                </a:cubicBezTo>
                <a:cubicBezTo>
                  <a:pt x="2904" y="7844"/>
                  <a:pt x="3138" y="7936"/>
                  <a:pt x="3346" y="8101"/>
                </a:cubicBezTo>
                <a:cubicBezTo>
                  <a:pt x="3356" y="8109"/>
                  <a:pt x="3368" y="8113"/>
                  <a:pt x="3380" y="8113"/>
                </a:cubicBezTo>
                <a:cubicBezTo>
                  <a:pt x="3396" y="8113"/>
                  <a:pt x="3413" y="8106"/>
                  <a:pt x="3424" y="8092"/>
                </a:cubicBezTo>
                <a:cubicBezTo>
                  <a:pt x="3442" y="8068"/>
                  <a:pt x="3439" y="8032"/>
                  <a:pt x="3414" y="8014"/>
                </a:cubicBezTo>
                <a:cubicBezTo>
                  <a:pt x="3188" y="7834"/>
                  <a:pt x="2931" y="7734"/>
                  <a:pt x="2673" y="7727"/>
                </a:cubicBezTo>
                <a:cubicBezTo>
                  <a:pt x="2672" y="7727"/>
                  <a:pt x="2672" y="7727"/>
                  <a:pt x="2671" y="7727"/>
                </a:cubicBezTo>
                <a:close/>
                <a:moveTo>
                  <a:pt x="9973" y="7330"/>
                </a:moveTo>
                <a:cubicBezTo>
                  <a:pt x="9950" y="7330"/>
                  <a:pt x="9929" y="7344"/>
                  <a:pt x="9921" y="7367"/>
                </a:cubicBezTo>
                <a:cubicBezTo>
                  <a:pt x="9834" y="7607"/>
                  <a:pt x="9736" y="7848"/>
                  <a:pt x="9632" y="8081"/>
                </a:cubicBezTo>
                <a:cubicBezTo>
                  <a:pt x="9619" y="8108"/>
                  <a:pt x="9632" y="8141"/>
                  <a:pt x="9659" y="8153"/>
                </a:cubicBezTo>
                <a:cubicBezTo>
                  <a:pt x="9667" y="8157"/>
                  <a:pt x="9674" y="8159"/>
                  <a:pt x="9682" y="8159"/>
                </a:cubicBezTo>
                <a:cubicBezTo>
                  <a:pt x="9703" y="8159"/>
                  <a:pt x="9724" y="8147"/>
                  <a:pt x="9733" y="8125"/>
                </a:cubicBezTo>
                <a:cubicBezTo>
                  <a:pt x="9839" y="7890"/>
                  <a:pt x="9937" y="7648"/>
                  <a:pt x="10025" y="7405"/>
                </a:cubicBezTo>
                <a:cubicBezTo>
                  <a:pt x="10035" y="7377"/>
                  <a:pt x="10021" y="7344"/>
                  <a:pt x="9992" y="7334"/>
                </a:cubicBezTo>
                <a:cubicBezTo>
                  <a:pt x="9985" y="7331"/>
                  <a:pt x="9979" y="7330"/>
                  <a:pt x="9973" y="7330"/>
                </a:cubicBezTo>
                <a:close/>
                <a:moveTo>
                  <a:pt x="1957" y="7977"/>
                </a:moveTo>
                <a:cubicBezTo>
                  <a:pt x="1944" y="7977"/>
                  <a:pt x="1932" y="7981"/>
                  <a:pt x="1922" y="7990"/>
                </a:cubicBezTo>
                <a:cubicBezTo>
                  <a:pt x="1716" y="8153"/>
                  <a:pt x="1552" y="8384"/>
                  <a:pt x="1461" y="8637"/>
                </a:cubicBezTo>
                <a:cubicBezTo>
                  <a:pt x="1452" y="8666"/>
                  <a:pt x="1467" y="8698"/>
                  <a:pt x="1496" y="8709"/>
                </a:cubicBezTo>
                <a:cubicBezTo>
                  <a:pt x="1502" y="8711"/>
                  <a:pt x="1507" y="8712"/>
                  <a:pt x="1514" y="8712"/>
                </a:cubicBezTo>
                <a:cubicBezTo>
                  <a:pt x="1537" y="8712"/>
                  <a:pt x="1559" y="8697"/>
                  <a:pt x="1566" y="8674"/>
                </a:cubicBezTo>
                <a:cubicBezTo>
                  <a:pt x="1649" y="8441"/>
                  <a:pt x="1800" y="8228"/>
                  <a:pt x="1991" y="8076"/>
                </a:cubicBezTo>
                <a:cubicBezTo>
                  <a:pt x="2015" y="8057"/>
                  <a:pt x="2019" y="8022"/>
                  <a:pt x="2000" y="7998"/>
                </a:cubicBezTo>
                <a:cubicBezTo>
                  <a:pt x="1989" y="7984"/>
                  <a:pt x="1973" y="7977"/>
                  <a:pt x="1957" y="7977"/>
                </a:cubicBezTo>
                <a:close/>
                <a:moveTo>
                  <a:pt x="3845" y="8611"/>
                </a:moveTo>
                <a:cubicBezTo>
                  <a:pt x="3837" y="8611"/>
                  <a:pt x="3830" y="8612"/>
                  <a:pt x="3822" y="8616"/>
                </a:cubicBezTo>
                <a:cubicBezTo>
                  <a:pt x="3795" y="8627"/>
                  <a:pt x="3782" y="8661"/>
                  <a:pt x="3794" y="8688"/>
                </a:cubicBezTo>
                <a:cubicBezTo>
                  <a:pt x="3888" y="8903"/>
                  <a:pt x="3943" y="9150"/>
                  <a:pt x="3960" y="9421"/>
                </a:cubicBezTo>
                <a:cubicBezTo>
                  <a:pt x="3962" y="9450"/>
                  <a:pt x="3987" y="9472"/>
                  <a:pt x="4016" y="9472"/>
                </a:cubicBezTo>
                <a:lnTo>
                  <a:pt x="4019" y="9472"/>
                </a:lnTo>
                <a:cubicBezTo>
                  <a:pt x="4050" y="9470"/>
                  <a:pt x="4073" y="9445"/>
                  <a:pt x="4071" y="9414"/>
                </a:cubicBezTo>
                <a:cubicBezTo>
                  <a:pt x="4053" y="9130"/>
                  <a:pt x="3994" y="8871"/>
                  <a:pt x="3896" y="8645"/>
                </a:cubicBezTo>
                <a:cubicBezTo>
                  <a:pt x="3887" y="8624"/>
                  <a:pt x="3866" y="8611"/>
                  <a:pt x="3845" y="8611"/>
                </a:cubicBezTo>
                <a:close/>
                <a:moveTo>
                  <a:pt x="9339" y="8741"/>
                </a:moveTo>
                <a:cubicBezTo>
                  <a:pt x="9320" y="8741"/>
                  <a:pt x="9301" y="8752"/>
                  <a:pt x="9291" y="8771"/>
                </a:cubicBezTo>
                <a:cubicBezTo>
                  <a:pt x="9196" y="8946"/>
                  <a:pt x="9094" y="9121"/>
                  <a:pt x="8990" y="9290"/>
                </a:cubicBezTo>
                <a:cubicBezTo>
                  <a:pt x="8960" y="9338"/>
                  <a:pt x="8930" y="9385"/>
                  <a:pt x="8900" y="9433"/>
                </a:cubicBezTo>
                <a:cubicBezTo>
                  <a:pt x="8883" y="9459"/>
                  <a:pt x="8890" y="9493"/>
                  <a:pt x="8916" y="9510"/>
                </a:cubicBezTo>
                <a:cubicBezTo>
                  <a:pt x="8926" y="9515"/>
                  <a:pt x="8936" y="9518"/>
                  <a:pt x="8946" y="9518"/>
                </a:cubicBezTo>
                <a:cubicBezTo>
                  <a:pt x="8964" y="9518"/>
                  <a:pt x="8982" y="9509"/>
                  <a:pt x="8993" y="9493"/>
                </a:cubicBezTo>
                <a:cubicBezTo>
                  <a:pt x="9024" y="9445"/>
                  <a:pt x="9055" y="9397"/>
                  <a:pt x="9085" y="9349"/>
                </a:cubicBezTo>
                <a:cubicBezTo>
                  <a:pt x="9190" y="9178"/>
                  <a:pt x="9293" y="9000"/>
                  <a:pt x="9389" y="8823"/>
                </a:cubicBezTo>
                <a:cubicBezTo>
                  <a:pt x="9403" y="8796"/>
                  <a:pt x="9393" y="8762"/>
                  <a:pt x="9367" y="8748"/>
                </a:cubicBezTo>
                <a:cubicBezTo>
                  <a:pt x="9358" y="8743"/>
                  <a:pt x="9349" y="8741"/>
                  <a:pt x="9339" y="8741"/>
                </a:cubicBezTo>
                <a:close/>
                <a:moveTo>
                  <a:pt x="1463" y="9364"/>
                </a:moveTo>
                <a:cubicBezTo>
                  <a:pt x="1460" y="9364"/>
                  <a:pt x="1456" y="9364"/>
                  <a:pt x="1453" y="9365"/>
                </a:cubicBezTo>
                <a:cubicBezTo>
                  <a:pt x="1422" y="9370"/>
                  <a:pt x="1403" y="9399"/>
                  <a:pt x="1408" y="9429"/>
                </a:cubicBezTo>
                <a:cubicBezTo>
                  <a:pt x="1454" y="9678"/>
                  <a:pt x="1557" y="9931"/>
                  <a:pt x="1705" y="10162"/>
                </a:cubicBezTo>
                <a:cubicBezTo>
                  <a:pt x="1716" y="10179"/>
                  <a:pt x="1734" y="10187"/>
                  <a:pt x="1752" y="10187"/>
                </a:cubicBezTo>
                <a:cubicBezTo>
                  <a:pt x="1763" y="10187"/>
                  <a:pt x="1773" y="10184"/>
                  <a:pt x="1782" y="10179"/>
                </a:cubicBezTo>
                <a:cubicBezTo>
                  <a:pt x="1808" y="10162"/>
                  <a:pt x="1815" y="10127"/>
                  <a:pt x="1799" y="10102"/>
                </a:cubicBezTo>
                <a:cubicBezTo>
                  <a:pt x="1657" y="9883"/>
                  <a:pt x="1560" y="9643"/>
                  <a:pt x="1517" y="9409"/>
                </a:cubicBezTo>
                <a:cubicBezTo>
                  <a:pt x="1512" y="9382"/>
                  <a:pt x="1489" y="9364"/>
                  <a:pt x="1463" y="9364"/>
                </a:cubicBezTo>
                <a:close/>
                <a:moveTo>
                  <a:pt x="8495" y="10036"/>
                </a:moveTo>
                <a:cubicBezTo>
                  <a:pt x="8479" y="10036"/>
                  <a:pt x="8463" y="10043"/>
                  <a:pt x="8451" y="10057"/>
                </a:cubicBezTo>
                <a:cubicBezTo>
                  <a:pt x="8285" y="10264"/>
                  <a:pt x="8112" y="10454"/>
                  <a:pt x="7934" y="10621"/>
                </a:cubicBezTo>
                <a:cubicBezTo>
                  <a:pt x="7913" y="10642"/>
                  <a:pt x="7912" y="10678"/>
                  <a:pt x="7932" y="10700"/>
                </a:cubicBezTo>
                <a:cubicBezTo>
                  <a:pt x="7944" y="10711"/>
                  <a:pt x="7958" y="10717"/>
                  <a:pt x="7973" y="10717"/>
                </a:cubicBezTo>
                <a:cubicBezTo>
                  <a:pt x="7987" y="10717"/>
                  <a:pt x="8000" y="10712"/>
                  <a:pt x="8011" y="10702"/>
                </a:cubicBezTo>
                <a:cubicBezTo>
                  <a:pt x="8191" y="10531"/>
                  <a:pt x="8368" y="10338"/>
                  <a:pt x="8539" y="10126"/>
                </a:cubicBezTo>
                <a:cubicBezTo>
                  <a:pt x="8558" y="10102"/>
                  <a:pt x="8554" y="10068"/>
                  <a:pt x="8530" y="10048"/>
                </a:cubicBezTo>
                <a:cubicBezTo>
                  <a:pt x="8520" y="10040"/>
                  <a:pt x="8507" y="10036"/>
                  <a:pt x="8495" y="10036"/>
                </a:cubicBezTo>
                <a:close/>
                <a:moveTo>
                  <a:pt x="3979" y="10133"/>
                </a:moveTo>
                <a:cubicBezTo>
                  <a:pt x="3952" y="10133"/>
                  <a:pt x="3929" y="10154"/>
                  <a:pt x="3925" y="10182"/>
                </a:cubicBezTo>
                <a:lnTo>
                  <a:pt x="3920" y="10220"/>
                </a:lnTo>
                <a:cubicBezTo>
                  <a:pt x="3884" y="10457"/>
                  <a:pt x="3835" y="10698"/>
                  <a:pt x="3773" y="10933"/>
                </a:cubicBezTo>
                <a:cubicBezTo>
                  <a:pt x="3765" y="10963"/>
                  <a:pt x="3783" y="10993"/>
                  <a:pt x="3813" y="11000"/>
                </a:cubicBezTo>
                <a:cubicBezTo>
                  <a:pt x="3817" y="11002"/>
                  <a:pt x="3822" y="11002"/>
                  <a:pt x="3827" y="11002"/>
                </a:cubicBezTo>
                <a:cubicBezTo>
                  <a:pt x="3851" y="11002"/>
                  <a:pt x="3874" y="10986"/>
                  <a:pt x="3881" y="10961"/>
                </a:cubicBezTo>
                <a:cubicBezTo>
                  <a:pt x="3944" y="10721"/>
                  <a:pt x="3994" y="10478"/>
                  <a:pt x="4030" y="10236"/>
                </a:cubicBezTo>
                <a:lnTo>
                  <a:pt x="4035" y="10197"/>
                </a:lnTo>
                <a:cubicBezTo>
                  <a:pt x="4039" y="10166"/>
                  <a:pt x="4018" y="10138"/>
                  <a:pt x="3987" y="10134"/>
                </a:cubicBezTo>
                <a:cubicBezTo>
                  <a:pt x="3984" y="10133"/>
                  <a:pt x="3982" y="10133"/>
                  <a:pt x="3979" y="10133"/>
                </a:cubicBezTo>
                <a:close/>
                <a:moveTo>
                  <a:pt x="2272" y="10644"/>
                </a:moveTo>
                <a:cubicBezTo>
                  <a:pt x="2256" y="10644"/>
                  <a:pt x="2239" y="10651"/>
                  <a:pt x="2228" y="10665"/>
                </a:cubicBezTo>
                <a:cubicBezTo>
                  <a:pt x="2209" y="10689"/>
                  <a:pt x="2214" y="10725"/>
                  <a:pt x="2237" y="10744"/>
                </a:cubicBezTo>
                <a:cubicBezTo>
                  <a:pt x="2429" y="10898"/>
                  <a:pt x="2647" y="11033"/>
                  <a:pt x="2903" y="11158"/>
                </a:cubicBezTo>
                <a:cubicBezTo>
                  <a:pt x="2911" y="11163"/>
                  <a:pt x="2920" y="11164"/>
                  <a:pt x="2927" y="11164"/>
                </a:cubicBezTo>
                <a:cubicBezTo>
                  <a:pt x="2947" y="11164"/>
                  <a:pt x="2968" y="11153"/>
                  <a:pt x="2977" y="11133"/>
                </a:cubicBezTo>
                <a:cubicBezTo>
                  <a:pt x="2990" y="11105"/>
                  <a:pt x="2979" y="11072"/>
                  <a:pt x="2952" y="11058"/>
                </a:cubicBezTo>
                <a:cubicBezTo>
                  <a:pt x="2703" y="10937"/>
                  <a:pt x="2492" y="10806"/>
                  <a:pt x="2306" y="10656"/>
                </a:cubicBezTo>
                <a:cubicBezTo>
                  <a:pt x="2296" y="10648"/>
                  <a:pt x="2284" y="10644"/>
                  <a:pt x="2272" y="10644"/>
                </a:cubicBezTo>
                <a:close/>
                <a:moveTo>
                  <a:pt x="7368" y="11087"/>
                </a:moveTo>
                <a:cubicBezTo>
                  <a:pt x="7358" y="11087"/>
                  <a:pt x="7347" y="11090"/>
                  <a:pt x="7338" y="11096"/>
                </a:cubicBezTo>
                <a:cubicBezTo>
                  <a:pt x="7119" y="11238"/>
                  <a:pt x="6892" y="11355"/>
                  <a:pt x="6661" y="11440"/>
                </a:cubicBezTo>
                <a:cubicBezTo>
                  <a:pt x="6632" y="11451"/>
                  <a:pt x="6617" y="11484"/>
                  <a:pt x="6628" y="11512"/>
                </a:cubicBezTo>
                <a:cubicBezTo>
                  <a:pt x="6636" y="11534"/>
                  <a:pt x="6658" y="11548"/>
                  <a:pt x="6680" y="11548"/>
                </a:cubicBezTo>
                <a:cubicBezTo>
                  <a:pt x="6686" y="11548"/>
                  <a:pt x="6693" y="11547"/>
                  <a:pt x="6699" y="11545"/>
                </a:cubicBezTo>
                <a:cubicBezTo>
                  <a:pt x="6939" y="11456"/>
                  <a:pt x="7174" y="11337"/>
                  <a:pt x="7399" y="11189"/>
                </a:cubicBezTo>
                <a:cubicBezTo>
                  <a:pt x="7425" y="11172"/>
                  <a:pt x="7432" y="11138"/>
                  <a:pt x="7415" y="11112"/>
                </a:cubicBezTo>
                <a:cubicBezTo>
                  <a:pt x="7404" y="11096"/>
                  <a:pt x="7386" y="11087"/>
                  <a:pt x="7368" y="11087"/>
                </a:cubicBezTo>
                <a:close/>
                <a:moveTo>
                  <a:pt x="3646" y="11340"/>
                </a:moveTo>
                <a:cubicBezTo>
                  <a:pt x="3622" y="11340"/>
                  <a:pt x="3600" y="11355"/>
                  <a:pt x="3593" y="11378"/>
                </a:cubicBezTo>
                <a:cubicBezTo>
                  <a:pt x="3583" y="11407"/>
                  <a:pt x="3599" y="11439"/>
                  <a:pt x="3628" y="11449"/>
                </a:cubicBezTo>
                <a:cubicBezTo>
                  <a:pt x="3882" y="11533"/>
                  <a:pt x="4135" y="11602"/>
                  <a:pt x="4380" y="11653"/>
                </a:cubicBezTo>
                <a:cubicBezTo>
                  <a:pt x="4384" y="11653"/>
                  <a:pt x="4389" y="11654"/>
                  <a:pt x="4392" y="11654"/>
                </a:cubicBezTo>
                <a:cubicBezTo>
                  <a:pt x="4417" y="11654"/>
                  <a:pt x="4441" y="11636"/>
                  <a:pt x="4446" y="11609"/>
                </a:cubicBezTo>
                <a:cubicBezTo>
                  <a:pt x="4453" y="11579"/>
                  <a:pt x="4433" y="11550"/>
                  <a:pt x="4404" y="11544"/>
                </a:cubicBezTo>
                <a:cubicBezTo>
                  <a:pt x="4163" y="11494"/>
                  <a:pt x="3913" y="11426"/>
                  <a:pt x="3663" y="11343"/>
                </a:cubicBezTo>
                <a:cubicBezTo>
                  <a:pt x="3657" y="11341"/>
                  <a:pt x="3651" y="11340"/>
                  <a:pt x="3646" y="11340"/>
                </a:cubicBezTo>
                <a:close/>
                <a:moveTo>
                  <a:pt x="5932" y="11621"/>
                </a:moveTo>
                <a:cubicBezTo>
                  <a:pt x="5929" y="11621"/>
                  <a:pt x="5926" y="11622"/>
                  <a:pt x="5924" y="11622"/>
                </a:cubicBezTo>
                <a:cubicBezTo>
                  <a:pt x="5757" y="11643"/>
                  <a:pt x="5584" y="11653"/>
                  <a:pt x="5409" y="11653"/>
                </a:cubicBezTo>
                <a:cubicBezTo>
                  <a:pt x="5326" y="11653"/>
                  <a:pt x="5244" y="11651"/>
                  <a:pt x="5161" y="11646"/>
                </a:cubicBezTo>
                <a:cubicBezTo>
                  <a:pt x="5160" y="11646"/>
                  <a:pt x="5158" y="11646"/>
                  <a:pt x="5157" y="11646"/>
                </a:cubicBezTo>
                <a:cubicBezTo>
                  <a:pt x="5128" y="11646"/>
                  <a:pt x="5104" y="11669"/>
                  <a:pt x="5102" y="11699"/>
                </a:cubicBezTo>
                <a:cubicBezTo>
                  <a:pt x="5101" y="11729"/>
                  <a:pt x="5125" y="11755"/>
                  <a:pt x="5155" y="11758"/>
                </a:cubicBezTo>
                <a:cubicBezTo>
                  <a:pt x="5242" y="11762"/>
                  <a:pt x="5330" y="11765"/>
                  <a:pt x="5417" y="11765"/>
                </a:cubicBezTo>
                <a:cubicBezTo>
                  <a:pt x="5595" y="11765"/>
                  <a:pt x="5770" y="11753"/>
                  <a:pt x="5938" y="11732"/>
                </a:cubicBezTo>
                <a:cubicBezTo>
                  <a:pt x="5967" y="11728"/>
                  <a:pt x="5990" y="11700"/>
                  <a:pt x="5986" y="11670"/>
                </a:cubicBezTo>
                <a:cubicBezTo>
                  <a:pt x="5982" y="11642"/>
                  <a:pt x="5959" y="11621"/>
                  <a:pt x="5932" y="11621"/>
                </a:cubicBezTo>
                <a:close/>
                <a:moveTo>
                  <a:pt x="3586" y="11626"/>
                </a:moveTo>
                <a:cubicBezTo>
                  <a:pt x="3563" y="11626"/>
                  <a:pt x="3542" y="11639"/>
                  <a:pt x="3533" y="11661"/>
                </a:cubicBezTo>
                <a:cubicBezTo>
                  <a:pt x="3441" y="11895"/>
                  <a:pt x="3333" y="12130"/>
                  <a:pt x="3213" y="12358"/>
                </a:cubicBezTo>
                <a:cubicBezTo>
                  <a:pt x="3198" y="12386"/>
                  <a:pt x="3209" y="12419"/>
                  <a:pt x="3237" y="12434"/>
                </a:cubicBezTo>
                <a:cubicBezTo>
                  <a:pt x="3244" y="12438"/>
                  <a:pt x="3254" y="12440"/>
                  <a:pt x="3263" y="12440"/>
                </a:cubicBezTo>
                <a:cubicBezTo>
                  <a:pt x="3282" y="12440"/>
                  <a:pt x="3302" y="12430"/>
                  <a:pt x="3312" y="12410"/>
                </a:cubicBezTo>
                <a:cubicBezTo>
                  <a:pt x="3434" y="12178"/>
                  <a:pt x="3542" y="11940"/>
                  <a:pt x="3636" y="11702"/>
                </a:cubicBezTo>
                <a:cubicBezTo>
                  <a:pt x="3648" y="11673"/>
                  <a:pt x="3634" y="11641"/>
                  <a:pt x="3606" y="11629"/>
                </a:cubicBezTo>
                <a:cubicBezTo>
                  <a:pt x="3599" y="11627"/>
                  <a:pt x="3592" y="11626"/>
                  <a:pt x="3586" y="11626"/>
                </a:cubicBezTo>
                <a:close/>
                <a:moveTo>
                  <a:pt x="2869" y="12994"/>
                </a:moveTo>
                <a:cubicBezTo>
                  <a:pt x="2850" y="12994"/>
                  <a:pt x="2832" y="13003"/>
                  <a:pt x="2821" y="13019"/>
                </a:cubicBezTo>
                <a:cubicBezTo>
                  <a:pt x="2683" y="13230"/>
                  <a:pt x="2530" y="13438"/>
                  <a:pt x="2367" y="13639"/>
                </a:cubicBezTo>
                <a:cubicBezTo>
                  <a:pt x="2348" y="13662"/>
                  <a:pt x="2352" y="13698"/>
                  <a:pt x="2376" y="13717"/>
                </a:cubicBezTo>
                <a:cubicBezTo>
                  <a:pt x="2387" y="13725"/>
                  <a:pt x="2398" y="13730"/>
                  <a:pt x="2411" y="13730"/>
                </a:cubicBezTo>
                <a:cubicBezTo>
                  <a:pt x="2427" y="13730"/>
                  <a:pt x="2443" y="13722"/>
                  <a:pt x="2454" y="13708"/>
                </a:cubicBezTo>
                <a:cubicBezTo>
                  <a:pt x="2618" y="13505"/>
                  <a:pt x="2773" y="13294"/>
                  <a:pt x="2914" y="13080"/>
                </a:cubicBezTo>
                <a:cubicBezTo>
                  <a:pt x="2931" y="13054"/>
                  <a:pt x="2925" y="13020"/>
                  <a:pt x="2899" y="13003"/>
                </a:cubicBezTo>
                <a:cubicBezTo>
                  <a:pt x="2890" y="12997"/>
                  <a:pt x="2879" y="12994"/>
                  <a:pt x="2869" y="12994"/>
                </a:cubicBezTo>
                <a:close/>
                <a:moveTo>
                  <a:pt x="1898" y="14197"/>
                </a:moveTo>
                <a:cubicBezTo>
                  <a:pt x="1883" y="14197"/>
                  <a:pt x="1869" y="14203"/>
                  <a:pt x="1858" y="14214"/>
                </a:cubicBezTo>
                <a:cubicBezTo>
                  <a:pt x="1680" y="14396"/>
                  <a:pt x="1492" y="14575"/>
                  <a:pt x="1299" y="14742"/>
                </a:cubicBezTo>
                <a:cubicBezTo>
                  <a:pt x="1276" y="14763"/>
                  <a:pt x="1273" y="14797"/>
                  <a:pt x="1294" y="14820"/>
                </a:cubicBezTo>
                <a:cubicBezTo>
                  <a:pt x="1304" y="14833"/>
                  <a:pt x="1319" y="14840"/>
                  <a:pt x="1335" y="14840"/>
                </a:cubicBezTo>
                <a:cubicBezTo>
                  <a:pt x="1348" y="14840"/>
                  <a:pt x="1361" y="14835"/>
                  <a:pt x="1372" y="14826"/>
                </a:cubicBezTo>
                <a:cubicBezTo>
                  <a:pt x="1567" y="14656"/>
                  <a:pt x="1758" y="14476"/>
                  <a:pt x="1937" y="14292"/>
                </a:cubicBezTo>
                <a:cubicBezTo>
                  <a:pt x="1958" y="14269"/>
                  <a:pt x="1958" y="14234"/>
                  <a:pt x="1936" y="14212"/>
                </a:cubicBezTo>
                <a:cubicBezTo>
                  <a:pt x="1925" y="14202"/>
                  <a:pt x="1912" y="14197"/>
                  <a:pt x="1898" y="14197"/>
                </a:cubicBezTo>
                <a:close/>
                <a:moveTo>
                  <a:pt x="729" y="15209"/>
                </a:moveTo>
                <a:cubicBezTo>
                  <a:pt x="718" y="15209"/>
                  <a:pt x="706" y="15213"/>
                  <a:pt x="697" y="15220"/>
                </a:cubicBezTo>
                <a:cubicBezTo>
                  <a:pt x="463" y="15388"/>
                  <a:pt x="248" y="15514"/>
                  <a:pt x="41" y="15607"/>
                </a:cubicBezTo>
                <a:cubicBezTo>
                  <a:pt x="13" y="15619"/>
                  <a:pt x="0" y="15651"/>
                  <a:pt x="13" y="15680"/>
                </a:cubicBezTo>
                <a:cubicBezTo>
                  <a:pt x="22" y="15701"/>
                  <a:pt x="43" y="15712"/>
                  <a:pt x="64" y="15712"/>
                </a:cubicBezTo>
                <a:cubicBezTo>
                  <a:pt x="72" y="15712"/>
                  <a:pt x="79" y="15711"/>
                  <a:pt x="87" y="15708"/>
                </a:cubicBezTo>
                <a:cubicBezTo>
                  <a:pt x="300" y="15613"/>
                  <a:pt x="521" y="15483"/>
                  <a:pt x="762" y="15310"/>
                </a:cubicBezTo>
                <a:cubicBezTo>
                  <a:pt x="786" y="15293"/>
                  <a:pt x="792" y="15257"/>
                  <a:pt x="775" y="15233"/>
                </a:cubicBezTo>
                <a:cubicBezTo>
                  <a:pt x="764" y="15217"/>
                  <a:pt x="746" y="15209"/>
                  <a:pt x="729" y="1520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48" name="Google Shape;148;p5"/>
          <p:cNvGrpSpPr/>
          <p:nvPr/>
        </p:nvGrpSpPr>
        <p:grpSpPr>
          <a:xfrm rot="6300003">
            <a:off x="10375625" y="6038053"/>
            <a:ext cx="441108" cy="399583"/>
            <a:chOff x="1640475" y="1197075"/>
            <a:chExt cx="55475" cy="50250"/>
          </a:xfrm>
        </p:grpSpPr>
        <p:sp>
          <p:nvSpPr>
            <p:cNvPr id="149" name="Google Shape;149;p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2" name="Google Shape;152;p5"/>
          <p:cNvSpPr txBox="1">
            <a:spLocks noGrp="1"/>
          </p:cNvSpPr>
          <p:nvPr>
            <p:ph type="subTitle" idx="1"/>
          </p:nvPr>
        </p:nvSpPr>
        <p:spPr>
          <a:xfrm>
            <a:off x="1558441" y="3440967"/>
            <a:ext cx="4274800" cy="20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121917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subTitle" idx="2"/>
          </p:nvPr>
        </p:nvSpPr>
        <p:spPr>
          <a:xfrm>
            <a:off x="6705327" y="3440967"/>
            <a:ext cx="4274800" cy="20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9603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/>
          <p:nvPr/>
        </p:nvSpPr>
        <p:spPr>
          <a:xfrm rot="10800000" flipH="1">
            <a:off x="9233561" y="-546113"/>
            <a:ext cx="3480049" cy="3626744"/>
          </a:xfrm>
          <a:custGeom>
            <a:avLst/>
            <a:gdLst/>
            <a:ahLst/>
            <a:cxnLst/>
            <a:rect l="l" t="t" r="r" b="b"/>
            <a:pathLst>
              <a:path w="16369" h="17059" extrusionOk="0">
                <a:moveTo>
                  <a:pt x="10538" y="1"/>
                </a:moveTo>
                <a:cubicBezTo>
                  <a:pt x="9733" y="1"/>
                  <a:pt x="8932" y="153"/>
                  <a:pt x="8209" y="515"/>
                </a:cubicBezTo>
                <a:cubicBezTo>
                  <a:pt x="7233" y="1004"/>
                  <a:pt x="6396" y="1857"/>
                  <a:pt x="6084" y="2920"/>
                </a:cubicBezTo>
                <a:cubicBezTo>
                  <a:pt x="5733" y="4112"/>
                  <a:pt x="6127" y="5357"/>
                  <a:pt x="5884" y="6560"/>
                </a:cubicBezTo>
                <a:cubicBezTo>
                  <a:pt x="5644" y="7754"/>
                  <a:pt x="4612" y="8436"/>
                  <a:pt x="3688" y="9100"/>
                </a:cubicBezTo>
                <a:cubicBezTo>
                  <a:pt x="2685" y="9819"/>
                  <a:pt x="1822" y="10680"/>
                  <a:pt x="1187" y="11745"/>
                </a:cubicBezTo>
                <a:cubicBezTo>
                  <a:pt x="569" y="12782"/>
                  <a:pt x="0" y="14113"/>
                  <a:pt x="309" y="15339"/>
                </a:cubicBezTo>
                <a:cubicBezTo>
                  <a:pt x="443" y="15869"/>
                  <a:pt x="737" y="16372"/>
                  <a:pt x="1186" y="16695"/>
                </a:cubicBezTo>
                <a:cubicBezTo>
                  <a:pt x="1565" y="16966"/>
                  <a:pt x="2011" y="17058"/>
                  <a:pt x="2463" y="17058"/>
                </a:cubicBezTo>
                <a:cubicBezTo>
                  <a:pt x="2614" y="17058"/>
                  <a:pt x="2766" y="17048"/>
                  <a:pt x="2915" y="17031"/>
                </a:cubicBezTo>
                <a:cubicBezTo>
                  <a:pt x="3625" y="16948"/>
                  <a:pt x="4330" y="16784"/>
                  <a:pt x="5032" y="16653"/>
                </a:cubicBezTo>
                <a:cubicBezTo>
                  <a:pt x="5778" y="16514"/>
                  <a:pt x="6525" y="16374"/>
                  <a:pt x="7271" y="16235"/>
                </a:cubicBezTo>
                <a:cubicBezTo>
                  <a:pt x="10255" y="15678"/>
                  <a:pt x="13240" y="15122"/>
                  <a:pt x="16225" y="14565"/>
                </a:cubicBezTo>
                <a:cubicBezTo>
                  <a:pt x="16319" y="14547"/>
                  <a:pt x="16369" y="14453"/>
                  <a:pt x="16334" y="14366"/>
                </a:cubicBezTo>
                <a:cubicBezTo>
                  <a:pt x="15910" y="13292"/>
                  <a:pt x="15542" y="12197"/>
                  <a:pt x="15242" y="11083"/>
                </a:cubicBezTo>
                <a:cubicBezTo>
                  <a:pt x="14709" y="9114"/>
                  <a:pt x="14380" y="7098"/>
                  <a:pt x="14239" y="5065"/>
                </a:cubicBezTo>
                <a:cubicBezTo>
                  <a:pt x="14136" y="3556"/>
                  <a:pt x="14047" y="1835"/>
                  <a:pt x="12931" y="701"/>
                </a:cubicBezTo>
                <a:cubicBezTo>
                  <a:pt x="13074" y="700"/>
                  <a:pt x="12339" y="230"/>
                  <a:pt x="12009" y="160"/>
                </a:cubicBezTo>
                <a:cubicBezTo>
                  <a:pt x="11529" y="58"/>
                  <a:pt x="11033" y="1"/>
                  <a:pt x="10538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56" name="Google Shape;156;p6"/>
          <p:cNvSpPr/>
          <p:nvPr/>
        </p:nvSpPr>
        <p:spPr>
          <a:xfrm rot="10800000" flipH="1">
            <a:off x="-548166" y="-234449"/>
            <a:ext cx="3943943" cy="1625965"/>
          </a:xfrm>
          <a:custGeom>
            <a:avLst/>
            <a:gdLst/>
            <a:ahLst/>
            <a:cxnLst/>
            <a:rect l="l" t="t" r="r" b="b"/>
            <a:pathLst>
              <a:path w="18551" h="7648" extrusionOk="0">
                <a:moveTo>
                  <a:pt x="8398" y="1"/>
                </a:moveTo>
                <a:cubicBezTo>
                  <a:pt x="8203" y="1"/>
                  <a:pt x="8005" y="44"/>
                  <a:pt x="7810" y="140"/>
                </a:cubicBezTo>
                <a:cubicBezTo>
                  <a:pt x="7272" y="403"/>
                  <a:pt x="6909" y="991"/>
                  <a:pt x="6614" y="1543"/>
                </a:cubicBezTo>
                <a:cubicBezTo>
                  <a:pt x="6307" y="2117"/>
                  <a:pt x="6031" y="2729"/>
                  <a:pt x="5562" y="3157"/>
                </a:cubicBezTo>
                <a:cubicBezTo>
                  <a:pt x="5343" y="3357"/>
                  <a:pt x="5078" y="3500"/>
                  <a:pt x="4796" y="3515"/>
                </a:cubicBezTo>
                <a:cubicBezTo>
                  <a:pt x="4779" y="3516"/>
                  <a:pt x="4761" y="3516"/>
                  <a:pt x="4744" y="3516"/>
                </a:cubicBezTo>
                <a:cubicBezTo>
                  <a:pt x="4475" y="3516"/>
                  <a:pt x="4218" y="3410"/>
                  <a:pt x="3979" y="3274"/>
                </a:cubicBezTo>
                <a:cubicBezTo>
                  <a:pt x="3615" y="3067"/>
                  <a:pt x="3265" y="2787"/>
                  <a:pt x="2878" y="2633"/>
                </a:cubicBezTo>
                <a:lnTo>
                  <a:pt x="2848" y="2622"/>
                </a:lnTo>
                <a:cubicBezTo>
                  <a:pt x="2713" y="2571"/>
                  <a:pt x="2573" y="2535"/>
                  <a:pt x="2426" y="2524"/>
                </a:cubicBezTo>
                <a:cubicBezTo>
                  <a:pt x="2397" y="2522"/>
                  <a:pt x="2367" y="2521"/>
                  <a:pt x="2338" y="2521"/>
                </a:cubicBezTo>
                <a:cubicBezTo>
                  <a:pt x="1819" y="2521"/>
                  <a:pt x="1364" y="2853"/>
                  <a:pt x="878" y="3039"/>
                </a:cubicBezTo>
                <a:cubicBezTo>
                  <a:pt x="860" y="2988"/>
                  <a:pt x="814" y="2962"/>
                  <a:pt x="771" y="2962"/>
                </a:cubicBezTo>
                <a:cubicBezTo>
                  <a:pt x="719" y="2962"/>
                  <a:pt x="671" y="2999"/>
                  <a:pt x="675" y="3075"/>
                </a:cubicBezTo>
                <a:cubicBezTo>
                  <a:pt x="676" y="3085"/>
                  <a:pt x="676" y="3095"/>
                  <a:pt x="677" y="3105"/>
                </a:cubicBezTo>
                <a:cubicBezTo>
                  <a:pt x="641" y="3115"/>
                  <a:pt x="663" y="3351"/>
                  <a:pt x="684" y="3351"/>
                </a:cubicBezTo>
                <a:cubicBezTo>
                  <a:pt x="684" y="3351"/>
                  <a:pt x="684" y="3351"/>
                  <a:pt x="684" y="3351"/>
                </a:cubicBezTo>
                <a:lnTo>
                  <a:pt x="684" y="3351"/>
                </a:lnTo>
                <a:cubicBezTo>
                  <a:pt x="700" y="4396"/>
                  <a:pt x="480" y="5438"/>
                  <a:pt x="40" y="6361"/>
                </a:cubicBezTo>
                <a:cubicBezTo>
                  <a:pt x="1" y="6444"/>
                  <a:pt x="42" y="6541"/>
                  <a:pt x="125" y="6547"/>
                </a:cubicBezTo>
                <a:cubicBezTo>
                  <a:pt x="520" y="6573"/>
                  <a:pt x="913" y="6601"/>
                  <a:pt x="1308" y="6628"/>
                </a:cubicBezTo>
                <a:cubicBezTo>
                  <a:pt x="2919" y="6739"/>
                  <a:pt x="4531" y="6851"/>
                  <a:pt x="6142" y="6962"/>
                </a:cubicBezTo>
                <a:cubicBezTo>
                  <a:pt x="7754" y="7074"/>
                  <a:pt x="9365" y="7184"/>
                  <a:pt x="10977" y="7295"/>
                </a:cubicBezTo>
                <a:cubicBezTo>
                  <a:pt x="12587" y="7407"/>
                  <a:pt x="14196" y="7526"/>
                  <a:pt x="15806" y="7629"/>
                </a:cubicBezTo>
                <a:cubicBezTo>
                  <a:pt x="15970" y="7639"/>
                  <a:pt x="16139" y="7648"/>
                  <a:pt x="16308" y="7648"/>
                </a:cubicBezTo>
                <a:cubicBezTo>
                  <a:pt x="16770" y="7648"/>
                  <a:pt x="17238" y="7584"/>
                  <a:pt x="17642" y="7319"/>
                </a:cubicBezTo>
                <a:cubicBezTo>
                  <a:pt x="18126" y="7004"/>
                  <a:pt x="18405" y="6441"/>
                  <a:pt x="18479" y="5822"/>
                </a:cubicBezTo>
                <a:cubicBezTo>
                  <a:pt x="18551" y="5210"/>
                  <a:pt x="18426" y="4561"/>
                  <a:pt x="18155" y="4033"/>
                </a:cubicBezTo>
                <a:cubicBezTo>
                  <a:pt x="18001" y="3734"/>
                  <a:pt x="17799" y="3450"/>
                  <a:pt x="17538" y="3266"/>
                </a:cubicBezTo>
                <a:cubicBezTo>
                  <a:pt x="17335" y="3121"/>
                  <a:pt x="17111" y="3062"/>
                  <a:pt x="16880" y="3062"/>
                </a:cubicBezTo>
                <a:cubicBezTo>
                  <a:pt x="16779" y="3062"/>
                  <a:pt x="16677" y="3073"/>
                  <a:pt x="16575" y="3094"/>
                </a:cubicBezTo>
                <a:cubicBezTo>
                  <a:pt x="16223" y="3166"/>
                  <a:pt x="15888" y="3319"/>
                  <a:pt x="15537" y="3397"/>
                </a:cubicBezTo>
                <a:cubicBezTo>
                  <a:pt x="15268" y="3457"/>
                  <a:pt x="14994" y="3485"/>
                  <a:pt x="14721" y="3485"/>
                </a:cubicBezTo>
                <a:cubicBezTo>
                  <a:pt x="14673" y="3485"/>
                  <a:pt x="14624" y="3484"/>
                  <a:pt x="14575" y="3482"/>
                </a:cubicBezTo>
                <a:cubicBezTo>
                  <a:pt x="13922" y="3460"/>
                  <a:pt x="13281" y="3278"/>
                  <a:pt x="12679" y="2996"/>
                </a:cubicBezTo>
                <a:cubicBezTo>
                  <a:pt x="12065" y="2707"/>
                  <a:pt x="11491" y="2306"/>
                  <a:pt x="10973" y="1835"/>
                </a:cubicBezTo>
                <a:cubicBezTo>
                  <a:pt x="10470" y="1378"/>
                  <a:pt x="10039" y="821"/>
                  <a:pt x="9498" y="418"/>
                </a:cubicBezTo>
                <a:cubicBezTo>
                  <a:pt x="9163" y="167"/>
                  <a:pt x="8785" y="1"/>
                  <a:pt x="8398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57" name="Google Shape;157;p6"/>
          <p:cNvSpPr/>
          <p:nvPr/>
        </p:nvSpPr>
        <p:spPr>
          <a:xfrm rot="10800000" flipH="1">
            <a:off x="7046119" y="5518530"/>
            <a:ext cx="5456804" cy="1471829"/>
          </a:xfrm>
          <a:custGeom>
            <a:avLst/>
            <a:gdLst/>
            <a:ahLst/>
            <a:cxnLst/>
            <a:rect l="l" t="t" r="r" b="b"/>
            <a:pathLst>
              <a:path w="25667" h="6923" extrusionOk="0">
                <a:moveTo>
                  <a:pt x="95" y="1"/>
                </a:moveTo>
                <a:lnTo>
                  <a:pt x="95" y="1"/>
                </a:lnTo>
                <a:cubicBezTo>
                  <a:pt x="3" y="325"/>
                  <a:pt x="0" y="652"/>
                  <a:pt x="124" y="980"/>
                </a:cubicBezTo>
                <a:cubicBezTo>
                  <a:pt x="169" y="1098"/>
                  <a:pt x="231" y="1215"/>
                  <a:pt x="310" y="1328"/>
                </a:cubicBezTo>
                <a:cubicBezTo>
                  <a:pt x="324" y="1349"/>
                  <a:pt x="339" y="1369"/>
                  <a:pt x="355" y="1389"/>
                </a:cubicBezTo>
                <a:cubicBezTo>
                  <a:pt x="699" y="1846"/>
                  <a:pt x="1304" y="2249"/>
                  <a:pt x="2067" y="2533"/>
                </a:cubicBezTo>
                <a:cubicBezTo>
                  <a:pt x="2123" y="2554"/>
                  <a:pt x="2182" y="2574"/>
                  <a:pt x="2240" y="2594"/>
                </a:cubicBezTo>
                <a:cubicBezTo>
                  <a:pt x="2505" y="2684"/>
                  <a:pt x="2788" y="2761"/>
                  <a:pt x="3082" y="2820"/>
                </a:cubicBezTo>
                <a:cubicBezTo>
                  <a:pt x="3121" y="2828"/>
                  <a:pt x="3160" y="2836"/>
                  <a:pt x="3199" y="2843"/>
                </a:cubicBezTo>
                <a:cubicBezTo>
                  <a:pt x="3235" y="2848"/>
                  <a:pt x="3269" y="2855"/>
                  <a:pt x="3304" y="2861"/>
                </a:cubicBezTo>
                <a:cubicBezTo>
                  <a:pt x="4479" y="3062"/>
                  <a:pt x="5837" y="3029"/>
                  <a:pt x="6823" y="3420"/>
                </a:cubicBezTo>
                <a:cubicBezTo>
                  <a:pt x="7054" y="3512"/>
                  <a:pt x="7246" y="3619"/>
                  <a:pt x="7410" y="3737"/>
                </a:cubicBezTo>
                <a:cubicBezTo>
                  <a:pt x="7438" y="3757"/>
                  <a:pt x="7465" y="3777"/>
                  <a:pt x="7492" y="3798"/>
                </a:cubicBezTo>
                <a:cubicBezTo>
                  <a:pt x="7907" y="4126"/>
                  <a:pt x="8126" y="4532"/>
                  <a:pt x="8351" y="4940"/>
                </a:cubicBezTo>
                <a:cubicBezTo>
                  <a:pt x="8363" y="4960"/>
                  <a:pt x="8375" y="4981"/>
                  <a:pt x="8386" y="5002"/>
                </a:cubicBezTo>
                <a:cubicBezTo>
                  <a:pt x="8613" y="5409"/>
                  <a:pt x="8857" y="5814"/>
                  <a:pt x="9326" y="6143"/>
                </a:cubicBezTo>
                <a:cubicBezTo>
                  <a:pt x="9338" y="6152"/>
                  <a:pt x="9350" y="6161"/>
                  <a:pt x="9363" y="6170"/>
                </a:cubicBezTo>
                <a:cubicBezTo>
                  <a:pt x="9381" y="6181"/>
                  <a:pt x="9399" y="6193"/>
                  <a:pt x="9417" y="6205"/>
                </a:cubicBezTo>
                <a:cubicBezTo>
                  <a:pt x="10107" y="6649"/>
                  <a:pt x="11200" y="6895"/>
                  <a:pt x="12290" y="6920"/>
                </a:cubicBezTo>
                <a:cubicBezTo>
                  <a:pt x="12359" y="6922"/>
                  <a:pt x="12429" y="6922"/>
                  <a:pt x="12498" y="6922"/>
                </a:cubicBezTo>
                <a:cubicBezTo>
                  <a:pt x="13546" y="6922"/>
                  <a:pt x="14580" y="6739"/>
                  <a:pt x="15482" y="6457"/>
                </a:cubicBezTo>
                <a:cubicBezTo>
                  <a:pt x="15733" y="6379"/>
                  <a:pt x="15977" y="6292"/>
                  <a:pt x="16221" y="6206"/>
                </a:cubicBezTo>
                <a:cubicBezTo>
                  <a:pt x="16279" y="6185"/>
                  <a:pt x="16336" y="6163"/>
                  <a:pt x="16394" y="6143"/>
                </a:cubicBezTo>
                <a:cubicBezTo>
                  <a:pt x="17021" y="5919"/>
                  <a:pt x="17650" y="5699"/>
                  <a:pt x="18381" y="5606"/>
                </a:cubicBezTo>
                <a:cubicBezTo>
                  <a:pt x="18666" y="5570"/>
                  <a:pt x="18954" y="5554"/>
                  <a:pt x="19242" y="5554"/>
                </a:cubicBezTo>
                <a:cubicBezTo>
                  <a:pt x="20278" y="5554"/>
                  <a:pt x="21323" y="5757"/>
                  <a:pt x="22324" y="5932"/>
                </a:cubicBezTo>
                <a:cubicBezTo>
                  <a:pt x="22780" y="6013"/>
                  <a:pt x="23253" y="6086"/>
                  <a:pt x="23731" y="6144"/>
                </a:cubicBezTo>
                <a:cubicBezTo>
                  <a:pt x="23920" y="6169"/>
                  <a:pt x="24110" y="6189"/>
                  <a:pt x="24302" y="6207"/>
                </a:cubicBezTo>
                <a:cubicBezTo>
                  <a:pt x="24756" y="6249"/>
                  <a:pt x="25213" y="6274"/>
                  <a:pt x="25664" y="6275"/>
                </a:cubicBezTo>
                <a:lnTo>
                  <a:pt x="25664" y="6144"/>
                </a:lnTo>
                <a:lnTo>
                  <a:pt x="25665" y="5003"/>
                </a:lnTo>
                <a:lnTo>
                  <a:pt x="25665" y="3738"/>
                </a:lnTo>
                <a:lnTo>
                  <a:pt x="25666" y="2596"/>
                </a:lnTo>
                <a:lnTo>
                  <a:pt x="25666" y="1331"/>
                </a:lnTo>
                <a:lnTo>
                  <a:pt x="25667" y="5"/>
                </a:lnTo>
                <a:lnTo>
                  <a:pt x="3200" y="2"/>
                </a:lnTo>
                <a:lnTo>
                  <a:pt x="3083" y="2"/>
                </a:lnTo>
                <a:lnTo>
                  <a:pt x="95" y="1"/>
                </a:ln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58" name="Google Shape;158;p6"/>
          <p:cNvSpPr/>
          <p:nvPr/>
        </p:nvSpPr>
        <p:spPr>
          <a:xfrm flipH="1">
            <a:off x="-522654" y="3425696"/>
            <a:ext cx="4567711" cy="3808304"/>
          </a:xfrm>
          <a:custGeom>
            <a:avLst/>
            <a:gdLst/>
            <a:ahLst/>
            <a:cxnLst/>
            <a:rect l="l" t="t" r="r" b="b"/>
            <a:pathLst>
              <a:path w="21485" h="17913" extrusionOk="0">
                <a:moveTo>
                  <a:pt x="16498" y="0"/>
                </a:moveTo>
                <a:cubicBezTo>
                  <a:pt x="16431" y="0"/>
                  <a:pt x="16363" y="2"/>
                  <a:pt x="16295" y="5"/>
                </a:cubicBezTo>
                <a:cubicBezTo>
                  <a:pt x="14773" y="76"/>
                  <a:pt x="13358" y="913"/>
                  <a:pt x="11838" y="913"/>
                </a:cubicBezTo>
                <a:cubicBezTo>
                  <a:pt x="11828" y="913"/>
                  <a:pt x="11819" y="913"/>
                  <a:pt x="11809" y="913"/>
                </a:cubicBezTo>
                <a:cubicBezTo>
                  <a:pt x="10328" y="903"/>
                  <a:pt x="8942" y="90"/>
                  <a:pt x="7502" y="90"/>
                </a:cubicBezTo>
                <a:cubicBezTo>
                  <a:pt x="7296" y="90"/>
                  <a:pt x="7089" y="106"/>
                  <a:pt x="6880" y="144"/>
                </a:cubicBezTo>
                <a:cubicBezTo>
                  <a:pt x="6031" y="300"/>
                  <a:pt x="5298" y="798"/>
                  <a:pt x="4738" y="1383"/>
                </a:cubicBezTo>
                <a:cubicBezTo>
                  <a:pt x="4125" y="2021"/>
                  <a:pt x="3678" y="2792"/>
                  <a:pt x="3546" y="3606"/>
                </a:cubicBezTo>
                <a:cubicBezTo>
                  <a:pt x="3331" y="4945"/>
                  <a:pt x="3958" y="6365"/>
                  <a:pt x="3330" y="7612"/>
                </a:cubicBezTo>
                <a:cubicBezTo>
                  <a:pt x="2843" y="8573"/>
                  <a:pt x="1725" y="9179"/>
                  <a:pt x="1025" y="10039"/>
                </a:cubicBezTo>
                <a:cubicBezTo>
                  <a:pt x="129" y="11143"/>
                  <a:pt x="1" y="12623"/>
                  <a:pt x="493" y="13871"/>
                </a:cubicBezTo>
                <a:cubicBezTo>
                  <a:pt x="985" y="15119"/>
                  <a:pt x="2039" y="16147"/>
                  <a:pt x="3280" y="16894"/>
                </a:cubicBezTo>
                <a:cubicBezTo>
                  <a:pt x="4303" y="17509"/>
                  <a:pt x="5501" y="17913"/>
                  <a:pt x="6745" y="17913"/>
                </a:cubicBezTo>
                <a:cubicBezTo>
                  <a:pt x="7100" y="17913"/>
                  <a:pt x="7459" y="17880"/>
                  <a:pt x="7819" y="17810"/>
                </a:cubicBezTo>
                <a:cubicBezTo>
                  <a:pt x="9799" y="17422"/>
                  <a:pt x="10027" y="16541"/>
                  <a:pt x="10831" y="15097"/>
                </a:cubicBezTo>
                <a:cubicBezTo>
                  <a:pt x="11709" y="13519"/>
                  <a:pt x="13719" y="12697"/>
                  <a:pt x="15584" y="12036"/>
                </a:cubicBezTo>
                <a:cubicBezTo>
                  <a:pt x="17450" y="11376"/>
                  <a:pt x="19474" y="10648"/>
                  <a:pt x="20504" y="9137"/>
                </a:cubicBezTo>
                <a:cubicBezTo>
                  <a:pt x="21026" y="8370"/>
                  <a:pt x="21230" y="7476"/>
                  <a:pt x="21324" y="6598"/>
                </a:cubicBezTo>
                <a:cubicBezTo>
                  <a:pt x="21484" y="5087"/>
                  <a:pt x="21327" y="3511"/>
                  <a:pt x="20489" y="2207"/>
                </a:cubicBezTo>
                <a:cubicBezTo>
                  <a:pt x="19684" y="953"/>
                  <a:pt x="18161" y="0"/>
                  <a:pt x="16498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59" name="Google Shape;159;p6"/>
          <p:cNvSpPr txBox="1">
            <a:spLocks noGrp="1"/>
          </p:cNvSpPr>
          <p:nvPr>
            <p:ph type="title"/>
          </p:nvPr>
        </p:nvSpPr>
        <p:spPr>
          <a:xfrm>
            <a:off x="3620900" y="1011936"/>
            <a:ext cx="49500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160" name="Google Shape;160;p6"/>
          <p:cNvGrpSpPr/>
          <p:nvPr/>
        </p:nvGrpSpPr>
        <p:grpSpPr>
          <a:xfrm rot="-9900030">
            <a:off x="361879" y="1126937"/>
            <a:ext cx="287909" cy="260807"/>
            <a:chOff x="1640475" y="1197075"/>
            <a:chExt cx="55475" cy="50250"/>
          </a:xfrm>
        </p:grpSpPr>
        <p:sp>
          <p:nvSpPr>
            <p:cNvPr id="161" name="Google Shape;161;p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6"/>
          <p:cNvGrpSpPr/>
          <p:nvPr/>
        </p:nvGrpSpPr>
        <p:grpSpPr>
          <a:xfrm rot="6524430">
            <a:off x="466505" y="3171502"/>
            <a:ext cx="372824" cy="337725"/>
            <a:chOff x="1640475" y="1197075"/>
            <a:chExt cx="55475" cy="50250"/>
          </a:xfrm>
        </p:grpSpPr>
        <p:sp>
          <p:nvSpPr>
            <p:cNvPr id="165" name="Google Shape;165;p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68" name="Google Shape;168;p6"/>
          <p:cNvSpPr/>
          <p:nvPr/>
        </p:nvSpPr>
        <p:spPr>
          <a:xfrm rot="-2121718" flipH="1">
            <a:off x="8984850" y="301765"/>
            <a:ext cx="1184137" cy="27739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9" name="Google Shape;169;p6"/>
          <p:cNvSpPr/>
          <p:nvPr/>
        </p:nvSpPr>
        <p:spPr>
          <a:xfrm rot="-10799883" flipH="1">
            <a:off x="289479" y="6396764"/>
            <a:ext cx="726903" cy="17029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70" name="Google Shape;170;p6"/>
          <p:cNvGrpSpPr/>
          <p:nvPr/>
        </p:nvGrpSpPr>
        <p:grpSpPr>
          <a:xfrm rot="6300012">
            <a:off x="11436127" y="5233933"/>
            <a:ext cx="387720" cy="351216"/>
            <a:chOff x="1640475" y="1197075"/>
            <a:chExt cx="55475" cy="50250"/>
          </a:xfrm>
        </p:grpSpPr>
        <p:sp>
          <p:nvSpPr>
            <p:cNvPr id="171" name="Google Shape;171;p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74" name="Google Shape;174;p6"/>
          <p:cNvSpPr/>
          <p:nvPr/>
        </p:nvSpPr>
        <p:spPr>
          <a:xfrm rot="10800000">
            <a:off x="7770700" y="5363934"/>
            <a:ext cx="1556765" cy="1138933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5" name="Google Shape;175;p6"/>
          <p:cNvSpPr/>
          <p:nvPr/>
        </p:nvSpPr>
        <p:spPr>
          <a:xfrm rot="-10431843">
            <a:off x="-72187" y="-158169"/>
            <a:ext cx="694643" cy="108838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36902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"/>
          <p:cNvSpPr/>
          <p:nvPr/>
        </p:nvSpPr>
        <p:spPr>
          <a:xfrm>
            <a:off x="-282936" y="3705161"/>
            <a:ext cx="3336384" cy="3476875"/>
          </a:xfrm>
          <a:custGeom>
            <a:avLst/>
            <a:gdLst/>
            <a:ahLst/>
            <a:cxnLst/>
            <a:rect l="l" t="t" r="r" b="b"/>
            <a:pathLst>
              <a:path w="16369" h="17058" extrusionOk="0">
                <a:moveTo>
                  <a:pt x="5829" y="1"/>
                </a:moveTo>
                <a:cubicBezTo>
                  <a:pt x="5334" y="1"/>
                  <a:pt x="4839" y="58"/>
                  <a:pt x="4360" y="159"/>
                </a:cubicBezTo>
                <a:cubicBezTo>
                  <a:pt x="4030" y="230"/>
                  <a:pt x="3295" y="699"/>
                  <a:pt x="3438" y="702"/>
                </a:cubicBezTo>
                <a:cubicBezTo>
                  <a:pt x="2321" y="1836"/>
                  <a:pt x="2234" y="3557"/>
                  <a:pt x="2129" y="5064"/>
                </a:cubicBezTo>
                <a:cubicBezTo>
                  <a:pt x="1990" y="7098"/>
                  <a:pt x="1660" y="9115"/>
                  <a:pt x="1127" y="11083"/>
                </a:cubicBezTo>
                <a:cubicBezTo>
                  <a:pt x="826" y="12197"/>
                  <a:pt x="460" y="13293"/>
                  <a:pt x="35" y="14365"/>
                </a:cubicBezTo>
                <a:cubicBezTo>
                  <a:pt x="0" y="14453"/>
                  <a:pt x="50" y="14547"/>
                  <a:pt x="144" y="14565"/>
                </a:cubicBezTo>
                <a:cubicBezTo>
                  <a:pt x="3129" y="15121"/>
                  <a:pt x="6113" y="15678"/>
                  <a:pt x="9098" y="16235"/>
                </a:cubicBezTo>
                <a:cubicBezTo>
                  <a:pt x="9845" y="16375"/>
                  <a:pt x="10591" y="16514"/>
                  <a:pt x="11337" y="16653"/>
                </a:cubicBezTo>
                <a:cubicBezTo>
                  <a:pt x="12039" y="16784"/>
                  <a:pt x="12743" y="16949"/>
                  <a:pt x="13454" y="17030"/>
                </a:cubicBezTo>
                <a:cubicBezTo>
                  <a:pt x="13604" y="17047"/>
                  <a:pt x="13756" y="17058"/>
                  <a:pt x="13907" y="17058"/>
                </a:cubicBezTo>
                <a:cubicBezTo>
                  <a:pt x="14359" y="17058"/>
                  <a:pt x="14804" y="16965"/>
                  <a:pt x="15183" y="16694"/>
                </a:cubicBezTo>
                <a:cubicBezTo>
                  <a:pt x="15632" y="16373"/>
                  <a:pt x="15926" y="15869"/>
                  <a:pt x="16060" y="15339"/>
                </a:cubicBezTo>
                <a:cubicBezTo>
                  <a:pt x="16369" y="14114"/>
                  <a:pt x="15800" y="12781"/>
                  <a:pt x="15182" y="11745"/>
                </a:cubicBezTo>
                <a:cubicBezTo>
                  <a:pt x="14547" y="10679"/>
                  <a:pt x="13684" y="9818"/>
                  <a:pt x="12681" y="9099"/>
                </a:cubicBezTo>
                <a:cubicBezTo>
                  <a:pt x="11757" y="8436"/>
                  <a:pt x="10725" y="7754"/>
                  <a:pt x="10485" y="6560"/>
                </a:cubicBezTo>
                <a:cubicBezTo>
                  <a:pt x="10242" y="5357"/>
                  <a:pt x="10635" y="4113"/>
                  <a:pt x="10285" y="2920"/>
                </a:cubicBezTo>
                <a:cubicBezTo>
                  <a:pt x="9973" y="1857"/>
                  <a:pt x="9136" y="1003"/>
                  <a:pt x="8160" y="515"/>
                </a:cubicBezTo>
                <a:cubicBezTo>
                  <a:pt x="7437" y="153"/>
                  <a:pt x="6634" y="1"/>
                  <a:pt x="5829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8" name="Google Shape;178;p7"/>
          <p:cNvSpPr/>
          <p:nvPr/>
        </p:nvSpPr>
        <p:spPr>
          <a:xfrm>
            <a:off x="8773834" y="5523235"/>
            <a:ext cx="3904453" cy="1662407"/>
          </a:xfrm>
          <a:custGeom>
            <a:avLst/>
            <a:gdLst/>
            <a:ahLst/>
            <a:cxnLst/>
            <a:rect l="l" t="t" r="r" b="b"/>
            <a:pathLst>
              <a:path w="18552" h="7647" extrusionOk="0">
                <a:moveTo>
                  <a:pt x="10153" y="0"/>
                </a:moveTo>
                <a:cubicBezTo>
                  <a:pt x="9767" y="0"/>
                  <a:pt x="9389" y="166"/>
                  <a:pt x="9054" y="416"/>
                </a:cubicBezTo>
                <a:cubicBezTo>
                  <a:pt x="8513" y="821"/>
                  <a:pt x="8082" y="1378"/>
                  <a:pt x="7579" y="1834"/>
                </a:cubicBezTo>
                <a:cubicBezTo>
                  <a:pt x="7060" y="2305"/>
                  <a:pt x="6487" y="2705"/>
                  <a:pt x="5872" y="2994"/>
                </a:cubicBezTo>
                <a:cubicBezTo>
                  <a:pt x="5271" y="3278"/>
                  <a:pt x="4630" y="3458"/>
                  <a:pt x="3977" y="3481"/>
                </a:cubicBezTo>
                <a:cubicBezTo>
                  <a:pt x="3929" y="3483"/>
                  <a:pt x="3881" y="3484"/>
                  <a:pt x="3834" y="3484"/>
                </a:cubicBezTo>
                <a:cubicBezTo>
                  <a:pt x="3559" y="3484"/>
                  <a:pt x="3285" y="3455"/>
                  <a:pt x="3015" y="3396"/>
                </a:cubicBezTo>
                <a:cubicBezTo>
                  <a:pt x="2664" y="3318"/>
                  <a:pt x="2330" y="3164"/>
                  <a:pt x="1977" y="3093"/>
                </a:cubicBezTo>
                <a:cubicBezTo>
                  <a:pt x="1875" y="3072"/>
                  <a:pt x="1772" y="3061"/>
                  <a:pt x="1671" y="3061"/>
                </a:cubicBezTo>
                <a:cubicBezTo>
                  <a:pt x="1440" y="3061"/>
                  <a:pt x="1217" y="3120"/>
                  <a:pt x="1014" y="3265"/>
                </a:cubicBezTo>
                <a:cubicBezTo>
                  <a:pt x="754" y="3450"/>
                  <a:pt x="551" y="3734"/>
                  <a:pt x="397" y="4032"/>
                </a:cubicBezTo>
                <a:cubicBezTo>
                  <a:pt x="125" y="4561"/>
                  <a:pt x="1" y="5210"/>
                  <a:pt x="74" y="5820"/>
                </a:cubicBezTo>
                <a:cubicBezTo>
                  <a:pt x="147" y="6440"/>
                  <a:pt x="426" y="7003"/>
                  <a:pt x="909" y="7319"/>
                </a:cubicBezTo>
                <a:cubicBezTo>
                  <a:pt x="1315" y="7583"/>
                  <a:pt x="1783" y="7647"/>
                  <a:pt x="2245" y="7647"/>
                </a:cubicBezTo>
                <a:cubicBezTo>
                  <a:pt x="2414" y="7647"/>
                  <a:pt x="2582" y="7638"/>
                  <a:pt x="2746" y="7628"/>
                </a:cubicBezTo>
                <a:cubicBezTo>
                  <a:pt x="4356" y="7524"/>
                  <a:pt x="5965" y="7405"/>
                  <a:pt x="7575" y="7294"/>
                </a:cubicBezTo>
                <a:cubicBezTo>
                  <a:pt x="9186" y="7184"/>
                  <a:pt x="10799" y="7072"/>
                  <a:pt x="12410" y="6961"/>
                </a:cubicBezTo>
                <a:cubicBezTo>
                  <a:pt x="14021" y="6849"/>
                  <a:pt x="15633" y="6738"/>
                  <a:pt x="17244" y="6628"/>
                </a:cubicBezTo>
                <a:cubicBezTo>
                  <a:pt x="17639" y="6600"/>
                  <a:pt x="18032" y="6573"/>
                  <a:pt x="18427" y="6545"/>
                </a:cubicBezTo>
                <a:cubicBezTo>
                  <a:pt x="18510" y="6540"/>
                  <a:pt x="18551" y="6442"/>
                  <a:pt x="18512" y="6361"/>
                </a:cubicBezTo>
                <a:cubicBezTo>
                  <a:pt x="18072" y="5436"/>
                  <a:pt x="17853" y="4395"/>
                  <a:pt x="17868" y="3350"/>
                </a:cubicBezTo>
                <a:lnTo>
                  <a:pt x="17868" y="3350"/>
                </a:lnTo>
                <a:cubicBezTo>
                  <a:pt x="17868" y="3350"/>
                  <a:pt x="17868" y="3350"/>
                  <a:pt x="17868" y="3350"/>
                </a:cubicBezTo>
                <a:cubicBezTo>
                  <a:pt x="17890" y="3350"/>
                  <a:pt x="17910" y="3113"/>
                  <a:pt x="17876" y="3104"/>
                </a:cubicBezTo>
                <a:cubicBezTo>
                  <a:pt x="17876" y="3094"/>
                  <a:pt x="17876" y="3084"/>
                  <a:pt x="17877" y="3074"/>
                </a:cubicBezTo>
                <a:cubicBezTo>
                  <a:pt x="17881" y="2998"/>
                  <a:pt x="17832" y="2961"/>
                  <a:pt x="17781" y="2961"/>
                </a:cubicBezTo>
                <a:cubicBezTo>
                  <a:pt x="17737" y="2961"/>
                  <a:pt x="17692" y="2987"/>
                  <a:pt x="17673" y="3037"/>
                </a:cubicBezTo>
                <a:cubicBezTo>
                  <a:pt x="17189" y="2853"/>
                  <a:pt x="16735" y="2520"/>
                  <a:pt x="16216" y="2520"/>
                </a:cubicBezTo>
                <a:cubicBezTo>
                  <a:pt x="16186" y="2520"/>
                  <a:pt x="16156" y="2521"/>
                  <a:pt x="16126" y="2523"/>
                </a:cubicBezTo>
                <a:cubicBezTo>
                  <a:pt x="15979" y="2534"/>
                  <a:pt x="15839" y="2570"/>
                  <a:pt x="15704" y="2620"/>
                </a:cubicBezTo>
                <a:lnTo>
                  <a:pt x="15674" y="2632"/>
                </a:lnTo>
                <a:cubicBezTo>
                  <a:pt x="15287" y="2786"/>
                  <a:pt x="14937" y="3066"/>
                  <a:pt x="14573" y="3274"/>
                </a:cubicBezTo>
                <a:cubicBezTo>
                  <a:pt x="14335" y="3409"/>
                  <a:pt x="14077" y="3514"/>
                  <a:pt x="13808" y="3514"/>
                </a:cubicBezTo>
                <a:cubicBezTo>
                  <a:pt x="13791" y="3514"/>
                  <a:pt x="13773" y="3514"/>
                  <a:pt x="13756" y="3513"/>
                </a:cubicBezTo>
                <a:cubicBezTo>
                  <a:pt x="13474" y="3499"/>
                  <a:pt x="13208" y="3356"/>
                  <a:pt x="12990" y="3156"/>
                </a:cubicBezTo>
                <a:cubicBezTo>
                  <a:pt x="12520" y="2727"/>
                  <a:pt x="12245" y="2115"/>
                  <a:pt x="11938" y="1541"/>
                </a:cubicBezTo>
                <a:cubicBezTo>
                  <a:pt x="11643" y="990"/>
                  <a:pt x="11280" y="403"/>
                  <a:pt x="10742" y="139"/>
                </a:cubicBezTo>
                <a:cubicBezTo>
                  <a:pt x="10546" y="43"/>
                  <a:pt x="10349" y="0"/>
                  <a:pt x="10153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-80946" y="-42975"/>
            <a:ext cx="5231737" cy="1410684"/>
          </a:xfrm>
          <a:custGeom>
            <a:avLst/>
            <a:gdLst/>
            <a:ahLst/>
            <a:cxnLst/>
            <a:rect l="l" t="t" r="r" b="b"/>
            <a:pathLst>
              <a:path w="25668" h="6921" extrusionOk="0">
                <a:moveTo>
                  <a:pt x="25573" y="0"/>
                </a:moveTo>
                <a:lnTo>
                  <a:pt x="22584" y="1"/>
                </a:lnTo>
                <a:lnTo>
                  <a:pt x="22467" y="1"/>
                </a:lnTo>
                <a:lnTo>
                  <a:pt x="0" y="3"/>
                </a:lnTo>
                <a:lnTo>
                  <a:pt x="1" y="1330"/>
                </a:lnTo>
                <a:lnTo>
                  <a:pt x="1" y="2596"/>
                </a:lnTo>
                <a:lnTo>
                  <a:pt x="2" y="3737"/>
                </a:lnTo>
                <a:lnTo>
                  <a:pt x="2" y="5002"/>
                </a:lnTo>
                <a:lnTo>
                  <a:pt x="3" y="6144"/>
                </a:lnTo>
                <a:lnTo>
                  <a:pt x="3" y="6274"/>
                </a:lnTo>
                <a:cubicBezTo>
                  <a:pt x="454" y="6274"/>
                  <a:pt x="911" y="6248"/>
                  <a:pt x="1366" y="6205"/>
                </a:cubicBezTo>
                <a:cubicBezTo>
                  <a:pt x="1557" y="6187"/>
                  <a:pt x="1747" y="6167"/>
                  <a:pt x="1936" y="6144"/>
                </a:cubicBezTo>
                <a:cubicBezTo>
                  <a:pt x="2414" y="6085"/>
                  <a:pt x="2887" y="6012"/>
                  <a:pt x="3342" y="5932"/>
                </a:cubicBezTo>
                <a:cubicBezTo>
                  <a:pt x="4344" y="5756"/>
                  <a:pt x="5389" y="5552"/>
                  <a:pt x="6425" y="5552"/>
                </a:cubicBezTo>
                <a:cubicBezTo>
                  <a:pt x="6713" y="5552"/>
                  <a:pt x="7001" y="5568"/>
                  <a:pt x="7286" y="5605"/>
                </a:cubicBezTo>
                <a:cubicBezTo>
                  <a:pt x="8016" y="5698"/>
                  <a:pt x="8646" y="5918"/>
                  <a:pt x="9273" y="6143"/>
                </a:cubicBezTo>
                <a:cubicBezTo>
                  <a:pt x="9331" y="6163"/>
                  <a:pt x="9388" y="6184"/>
                  <a:pt x="9446" y="6204"/>
                </a:cubicBezTo>
                <a:cubicBezTo>
                  <a:pt x="9690" y="6291"/>
                  <a:pt x="9934" y="6378"/>
                  <a:pt x="10185" y="6455"/>
                </a:cubicBezTo>
                <a:cubicBezTo>
                  <a:pt x="11085" y="6736"/>
                  <a:pt x="12117" y="6921"/>
                  <a:pt x="13162" y="6921"/>
                </a:cubicBezTo>
                <a:cubicBezTo>
                  <a:pt x="13234" y="6921"/>
                  <a:pt x="13306" y="6920"/>
                  <a:pt x="13377" y="6918"/>
                </a:cubicBezTo>
                <a:cubicBezTo>
                  <a:pt x="14468" y="6893"/>
                  <a:pt x="15560" y="6647"/>
                  <a:pt x="16250" y="6204"/>
                </a:cubicBezTo>
                <a:cubicBezTo>
                  <a:pt x="16269" y="6191"/>
                  <a:pt x="16286" y="6180"/>
                  <a:pt x="16304" y="6168"/>
                </a:cubicBezTo>
                <a:cubicBezTo>
                  <a:pt x="16317" y="6160"/>
                  <a:pt x="16329" y="6151"/>
                  <a:pt x="16341" y="6142"/>
                </a:cubicBezTo>
                <a:cubicBezTo>
                  <a:pt x="16809" y="5812"/>
                  <a:pt x="17054" y="5407"/>
                  <a:pt x="17282" y="5000"/>
                </a:cubicBezTo>
                <a:cubicBezTo>
                  <a:pt x="17293" y="4980"/>
                  <a:pt x="17304" y="4959"/>
                  <a:pt x="17316" y="4939"/>
                </a:cubicBezTo>
                <a:cubicBezTo>
                  <a:pt x="17541" y="4532"/>
                  <a:pt x="17760" y="4125"/>
                  <a:pt x="18175" y="3797"/>
                </a:cubicBezTo>
                <a:cubicBezTo>
                  <a:pt x="18202" y="3776"/>
                  <a:pt x="18230" y="3755"/>
                  <a:pt x="18257" y="3735"/>
                </a:cubicBezTo>
                <a:cubicBezTo>
                  <a:pt x="18421" y="3617"/>
                  <a:pt x="18613" y="3510"/>
                  <a:pt x="18844" y="3420"/>
                </a:cubicBezTo>
                <a:cubicBezTo>
                  <a:pt x="19831" y="3028"/>
                  <a:pt x="21189" y="3061"/>
                  <a:pt x="22363" y="2860"/>
                </a:cubicBezTo>
                <a:cubicBezTo>
                  <a:pt x="22398" y="2854"/>
                  <a:pt x="22433" y="2848"/>
                  <a:pt x="22468" y="2841"/>
                </a:cubicBezTo>
                <a:cubicBezTo>
                  <a:pt x="22508" y="2834"/>
                  <a:pt x="22546" y="2827"/>
                  <a:pt x="22585" y="2819"/>
                </a:cubicBezTo>
                <a:cubicBezTo>
                  <a:pt x="22879" y="2759"/>
                  <a:pt x="23162" y="2683"/>
                  <a:pt x="23427" y="2592"/>
                </a:cubicBezTo>
                <a:cubicBezTo>
                  <a:pt x="23485" y="2573"/>
                  <a:pt x="23544" y="2552"/>
                  <a:pt x="23600" y="2531"/>
                </a:cubicBezTo>
                <a:cubicBezTo>
                  <a:pt x="24363" y="2247"/>
                  <a:pt x="24968" y="1845"/>
                  <a:pt x="25312" y="1389"/>
                </a:cubicBezTo>
                <a:cubicBezTo>
                  <a:pt x="25328" y="1367"/>
                  <a:pt x="25343" y="1347"/>
                  <a:pt x="25357" y="1326"/>
                </a:cubicBezTo>
                <a:cubicBezTo>
                  <a:pt x="25437" y="1213"/>
                  <a:pt x="25499" y="1097"/>
                  <a:pt x="25543" y="978"/>
                </a:cubicBezTo>
                <a:cubicBezTo>
                  <a:pt x="25668" y="651"/>
                  <a:pt x="25664" y="324"/>
                  <a:pt x="2557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0" name="Google Shape;180;p7"/>
          <p:cNvSpPr/>
          <p:nvPr/>
        </p:nvSpPr>
        <p:spPr>
          <a:xfrm>
            <a:off x="7942996" y="-324049"/>
            <a:ext cx="4520597" cy="3606509"/>
          </a:xfrm>
          <a:custGeom>
            <a:avLst/>
            <a:gdLst/>
            <a:ahLst/>
            <a:cxnLst/>
            <a:rect l="l" t="t" r="r" b="b"/>
            <a:pathLst>
              <a:path w="22179" h="17694" extrusionOk="0">
                <a:moveTo>
                  <a:pt x="6745" y="1"/>
                </a:moveTo>
                <a:cubicBezTo>
                  <a:pt x="5279" y="1"/>
                  <a:pt x="3909" y="579"/>
                  <a:pt x="2805" y="1417"/>
                </a:cubicBezTo>
                <a:cubicBezTo>
                  <a:pt x="1651" y="2293"/>
                  <a:pt x="713" y="3427"/>
                  <a:pt x="356" y="4720"/>
                </a:cubicBezTo>
                <a:cubicBezTo>
                  <a:pt x="1" y="6014"/>
                  <a:pt x="287" y="7472"/>
                  <a:pt x="1297" y="8473"/>
                </a:cubicBezTo>
                <a:cubicBezTo>
                  <a:pt x="2084" y="9254"/>
                  <a:pt x="3260" y="9736"/>
                  <a:pt x="3846" y="10640"/>
                </a:cubicBezTo>
                <a:cubicBezTo>
                  <a:pt x="4605" y="11813"/>
                  <a:pt x="4133" y="13292"/>
                  <a:pt x="4490" y="14600"/>
                </a:cubicBezTo>
                <a:cubicBezTo>
                  <a:pt x="4708" y="15396"/>
                  <a:pt x="5235" y="16113"/>
                  <a:pt x="5912" y="16684"/>
                </a:cubicBezTo>
                <a:cubicBezTo>
                  <a:pt x="6532" y="17205"/>
                  <a:pt x="7314" y="17622"/>
                  <a:pt x="8175" y="17685"/>
                </a:cubicBezTo>
                <a:cubicBezTo>
                  <a:pt x="8256" y="17691"/>
                  <a:pt x="8336" y="17694"/>
                  <a:pt x="8416" y="17694"/>
                </a:cubicBezTo>
                <a:cubicBezTo>
                  <a:pt x="10005" y="17694"/>
                  <a:pt x="11391" y="16578"/>
                  <a:pt x="12993" y="16395"/>
                </a:cubicBezTo>
                <a:cubicBezTo>
                  <a:pt x="13164" y="16375"/>
                  <a:pt x="13335" y="16367"/>
                  <a:pt x="13506" y="16367"/>
                </a:cubicBezTo>
                <a:cubicBezTo>
                  <a:pt x="14757" y="16367"/>
                  <a:pt x="16000" y="16827"/>
                  <a:pt x="17259" y="16827"/>
                </a:cubicBezTo>
                <a:cubicBezTo>
                  <a:pt x="17356" y="16827"/>
                  <a:pt x="17454" y="16824"/>
                  <a:pt x="17551" y="16818"/>
                </a:cubicBezTo>
                <a:cubicBezTo>
                  <a:pt x="19291" y="16711"/>
                  <a:pt x="20792" y="15567"/>
                  <a:pt x="21485" y="14180"/>
                </a:cubicBezTo>
                <a:cubicBezTo>
                  <a:pt x="22179" y="12793"/>
                  <a:pt x="22168" y="11210"/>
                  <a:pt x="21846" y="9725"/>
                </a:cubicBezTo>
                <a:cubicBezTo>
                  <a:pt x="21659" y="8862"/>
                  <a:pt x="21361" y="7995"/>
                  <a:pt x="20759" y="7289"/>
                </a:cubicBezTo>
                <a:cubicBezTo>
                  <a:pt x="19574" y="5897"/>
                  <a:pt x="17483" y="5388"/>
                  <a:pt x="15558" y="4931"/>
                </a:cubicBezTo>
                <a:cubicBezTo>
                  <a:pt x="13632" y="4475"/>
                  <a:pt x="11547" y="3872"/>
                  <a:pt x="10504" y="2396"/>
                </a:cubicBezTo>
                <a:cubicBezTo>
                  <a:pt x="9551" y="1047"/>
                  <a:pt x="9231" y="194"/>
                  <a:pt x="7220" y="21"/>
                </a:cubicBezTo>
                <a:cubicBezTo>
                  <a:pt x="7061" y="7"/>
                  <a:pt x="6902" y="1"/>
                  <a:pt x="6745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1" name="Google Shape;181;p7"/>
          <p:cNvSpPr txBox="1">
            <a:spLocks noGrp="1"/>
          </p:cNvSpPr>
          <p:nvPr>
            <p:ph type="body" idx="1"/>
          </p:nvPr>
        </p:nvSpPr>
        <p:spPr>
          <a:xfrm>
            <a:off x="6892467" y="2530551"/>
            <a:ext cx="3996000" cy="30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●"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marL="1219170" lvl="1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○"/>
              <a:defRPr sz="16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■"/>
              <a:defRPr sz="16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●"/>
              <a:defRPr sz="16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○"/>
              <a:defRPr sz="16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■"/>
              <a:defRPr sz="16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●"/>
              <a:defRPr sz="16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○"/>
              <a:defRPr sz="16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■"/>
              <a:defRPr sz="16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grpSp>
        <p:nvGrpSpPr>
          <p:cNvPr id="182" name="Google Shape;182;p7"/>
          <p:cNvGrpSpPr/>
          <p:nvPr/>
        </p:nvGrpSpPr>
        <p:grpSpPr>
          <a:xfrm rot="1800041">
            <a:off x="11554664" y="5475682"/>
            <a:ext cx="295697" cy="267847"/>
            <a:chOff x="1640475" y="1197075"/>
            <a:chExt cx="55475" cy="50250"/>
          </a:xfrm>
        </p:grpSpPr>
        <p:sp>
          <p:nvSpPr>
            <p:cNvPr id="183" name="Google Shape;183;p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86" name="Google Shape;186;p7"/>
          <p:cNvGrpSpPr/>
          <p:nvPr/>
        </p:nvGrpSpPr>
        <p:grpSpPr>
          <a:xfrm rot="-9900030">
            <a:off x="890046" y="6167670"/>
            <a:ext cx="287909" cy="260807"/>
            <a:chOff x="1640475" y="1197075"/>
            <a:chExt cx="55475" cy="50250"/>
          </a:xfrm>
        </p:grpSpPr>
        <p:sp>
          <p:nvSpPr>
            <p:cNvPr id="187" name="Google Shape;187;p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0" name="Google Shape;190;p7"/>
          <p:cNvGrpSpPr/>
          <p:nvPr/>
        </p:nvGrpSpPr>
        <p:grpSpPr>
          <a:xfrm rot="-5400000">
            <a:off x="11352740" y="3398646"/>
            <a:ext cx="326429" cy="295697"/>
            <a:chOff x="1640475" y="1197075"/>
            <a:chExt cx="55475" cy="50250"/>
          </a:xfrm>
        </p:grpSpPr>
        <p:sp>
          <p:nvSpPr>
            <p:cNvPr id="191" name="Google Shape;191;p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94" name="Google Shape;194;p7"/>
          <p:cNvSpPr/>
          <p:nvPr/>
        </p:nvSpPr>
        <p:spPr>
          <a:xfrm rot="912813">
            <a:off x="11162774" y="305217"/>
            <a:ext cx="706389" cy="165492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95" name="Google Shape;195;p7"/>
          <p:cNvGrpSpPr/>
          <p:nvPr/>
        </p:nvGrpSpPr>
        <p:grpSpPr>
          <a:xfrm rot="-5400000">
            <a:off x="418632" y="1310096"/>
            <a:ext cx="295696" cy="267845"/>
            <a:chOff x="1640475" y="1197075"/>
            <a:chExt cx="55475" cy="50250"/>
          </a:xfrm>
        </p:grpSpPr>
        <p:sp>
          <p:nvSpPr>
            <p:cNvPr id="196" name="Google Shape;196;p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99" name="Google Shape;199;p7"/>
          <p:cNvSpPr/>
          <p:nvPr/>
        </p:nvSpPr>
        <p:spPr>
          <a:xfrm>
            <a:off x="11381768" y="5912082"/>
            <a:ext cx="812817" cy="127354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0" name="Google Shape;200;p7"/>
          <p:cNvSpPr/>
          <p:nvPr/>
        </p:nvSpPr>
        <p:spPr>
          <a:xfrm rot="-807259">
            <a:off x="1921256" y="6383176"/>
            <a:ext cx="1414312" cy="33132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1" name="Google Shape;201;p7"/>
          <p:cNvSpPr txBox="1">
            <a:spLocks noGrp="1"/>
          </p:cNvSpPr>
          <p:nvPr>
            <p:ph type="title"/>
          </p:nvPr>
        </p:nvSpPr>
        <p:spPr>
          <a:xfrm>
            <a:off x="4378667" y="1012531"/>
            <a:ext cx="34352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233566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"/>
          <p:cNvSpPr/>
          <p:nvPr/>
        </p:nvSpPr>
        <p:spPr>
          <a:xfrm>
            <a:off x="-56306" y="4623351"/>
            <a:ext cx="4846039" cy="2664647"/>
          </a:xfrm>
          <a:custGeom>
            <a:avLst/>
            <a:gdLst/>
            <a:ahLst/>
            <a:cxnLst/>
            <a:rect l="l" t="t" r="r" b="b"/>
            <a:pathLst>
              <a:path w="23808" h="11204" extrusionOk="0">
                <a:moveTo>
                  <a:pt x="1601" y="1"/>
                </a:moveTo>
                <a:cubicBezTo>
                  <a:pt x="1055" y="1"/>
                  <a:pt x="506" y="115"/>
                  <a:pt x="0" y="332"/>
                </a:cubicBezTo>
                <a:lnTo>
                  <a:pt x="0" y="11204"/>
                </a:lnTo>
                <a:lnTo>
                  <a:pt x="23808" y="11204"/>
                </a:lnTo>
                <a:cubicBezTo>
                  <a:pt x="23725" y="11045"/>
                  <a:pt x="23628" y="10895"/>
                  <a:pt x="23519" y="10757"/>
                </a:cubicBezTo>
                <a:cubicBezTo>
                  <a:pt x="23017" y="10126"/>
                  <a:pt x="22249" y="9748"/>
                  <a:pt x="21476" y="9748"/>
                </a:cubicBezTo>
                <a:cubicBezTo>
                  <a:pt x="21442" y="9748"/>
                  <a:pt x="21408" y="9749"/>
                  <a:pt x="21374" y="9751"/>
                </a:cubicBezTo>
                <a:cubicBezTo>
                  <a:pt x="20787" y="9776"/>
                  <a:pt x="20207" y="10007"/>
                  <a:pt x="19629" y="10007"/>
                </a:cubicBezTo>
                <a:cubicBezTo>
                  <a:pt x="19512" y="10007"/>
                  <a:pt x="19395" y="9998"/>
                  <a:pt x="19278" y="9975"/>
                </a:cubicBezTo>
                <a:cubicBezTo>
                  <a:pt x="19140" y="9948"/>
                  <a:pt x="19009" y="9906"/>
                  <a:pt x="18886" y="9850"/>
                </a:cubicBezTo>
                <a:cubicBezTo>
                  <a:pt x="18859" y="9838"/>
                  <a:pt x="18832" y="9826"/>
                  <a:pt x="18806" y="9811"/>
                </a:cubicBezTo>
                <a:cubicBezTo>
                  <a:pt x="17861" y="9333"/>
                  <a:pt x="17298" y="8089"/>
                  <a:pt x="16410" y="7398"/>
                </a:cubicBezTo>
                <a:cubicBezTo>
                  <a:pt x="15787" y="6913"/>
                  <a:pt x="15050" y="6730"/>
                  <a:pt x="14282" y="6730"/>
                </a:cubicBezTo>
                <a:cubicBezTo>
                  <a:pt x="13407" y="6730"/>
                  <a:pt x="12492" y="6967"/>
                  <a:pt x="11660" y="7265"/>
                </a:cubicBezTo>
                <a:cubicBezTo>
                  <a:pt x="10916" y="7531"/>
                  <a:pt x="10145" y="7839"/>
                  <a:pt x="9375" y="7839"/>
                </a:cubicBezTo>
                <a:cubicBezTo>
                  <a:pt x="9193" y="7839"/>
                  <a:pt x="9011" y="7822"/>
                  <a:pt x="8830" y="7783"/>
                </a:cubicBezTo>
                <a:cubicBezTo>
                  <a:pt x="7417" y="7481"/>
                  <a:pt x="6534" y="5988"/>
                  <a:pt x="5961" y="4572"/>
                </a:cubicBezTo>
                <a:cubicBezTo>
                  <a:pt x="5388" y="3156"/>
                  <a:pt x="4892" y="1585"/>
                  <a:pt x="3719" y="690"/>
                </a:cubicBezTo>
                <a:cubicBezTo>
                  <a:pt x="3105" y="220"/>
                  <a:pt x="2357" y="1"/>
                  <a:pt x="1601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4" name="Google Shape;204;p8"/>
          <p:cNvSpPr/>
          <p:nvPr/>
        </p:nvSpPr>
        <p:spPr>
          <a:xfrm>
            <a:off x="-384400" y="-513083"/>
            <a:ext cx="4177999" cy="2694613"/>
          </a:xfrm>
          <a:custGeom>
            <a:avLst/>
            <a:gdLst/>
            <a:ahLst/>
            <a:cxnLst/>
            <a:rect l="l" t="t" r="r" b="b"/>
            <a:pathLst>
              <a:path w="20526" h="11330" extrusionOk="0">
                <a:moveTo>
                  <a:pt x="12939" y="1"/>
                </a:moveTo>
                <a:cubicBezTo>
                  <a:pt x="11999" y="1"/>
                  <a:pt x="11086" y="167"/>
                  <a:pt x="10169" y="370"/>
                </a:cubicBezTo>
                <a:cubicBezTo>
                  <a:pt x="9691" y="476"/>
                  <a:pt x="9213" y="584"/>
                  <a:pt x="8731" y="667"/>
                </a:cubicBezTo>
                <a:cubicBezTo>
                  <a:pt x="8234" y="750"/>
                  <a:pt x="7732" y="802"/>
                  <a:pt x="7229" y="839"/>
                </a:cubicBezTo>
                <a:cubicBezTo>
                  <a:pt x="6231" y="913"/>
                  <a:pt x="5230" y="935"/>
                  <a:pt x="4235" y="1052"/>
                </a:cubicBezTo>
                <a:cubicBezTo>
                  <a:pt x="3806" y="1102"/>
                  <a:pt x="3380" y="1184"/>
                  <a:pt x="2951" y="1235"/>
                </a:cubicBezTo>
                <a:cubicBezTo>
                  <a:pt x="2746" y="1260"/>
                  <a:pt x="2537" y="1279"/>
                  <a:pt x="2328" y="1279"/>
                </a:cubicBezTo>
                <a:cubicBezTo>
                  <a:pt x="2138" y="1279"/>
                  <a:pt x="1948" y="1263"/>
                  <a:pt x="1762" y="1222"/>
                </a:cubicBezTo>
                <a:cubicBezTo>
                  <a:pt x="1578" y="1180"/>
                  <a:pt x="1402" y="1113"/>
                  <a:pt x="1242" y="1012"/>
                </a:cubicBezTo>
                <a:cubicBezTo>
                  <a:pt x="1161" y="960"/>
                  <a:pt x="1089" y="870"/>
                  <a:pt x="988" y="868"/>
                </a:cubicBezTo>
                <a:cubicBezTo>
                  <a:pt x="985" y="868"/>
                  <a:pt x="983" y="868"/>
                  <a:pt x="981" y="868"/>
                </a:cubicBezTo>
                <a:cubicBezTo>
                  <a:pt x="897" y="868"/>
                  <a:pt x="810" y="887"/>
                  <a:pt x="732" y="917"/>
                </a:cubicBezTo>
                <a:cubicBezTo>
                  <a:pt x="360" y="1060"/>
                  <a:pt x="147" y="1435"/>
                  <a:pt x="79" y="1816"/>
                </a:cubicBezTo>
                <a:cubicBezTo>
                  <a:pt x="38" y="2046"/>
                  <a:pt x="37" y="2279"/>
                  <a:pt x="38" y="2512"/>
                </a:cubicBezTo>
                <a:cubicBezTo>
                  <a:pt x="38" y="2767"/>
                  <a:pt x="39" y="3024"/>
                  <a:pt x="40" y="3279"/>
                </a:cubicBezTo>
                <a:cubicBezTo>
                  <a:pt x="42" y="3797"/>
                  <a:pt x="44" y="4315"/>
                  <a:pt x="46" y="4833"/>
                </a:cubicBezTo>
                <a:cubicBezTo>
                  <a:pt x="50" y="5817"/>
                  <a:pt x="54" y="6803"/>
                  <a:pt x="57" y="7787"/>
                </a:cubicBezTo>
                <a:cubicBezTo>
                  <a:pt x="55" y="7786"/>
                  <a:pt x="54" y="7785"/>
                  <a:pt x="52" y="7785"/>
                </a:cubicBezTo>
                <a:cubicBezTo>
                  <a:pt x="0" y="7785"/>
                  <a:pt x="101" y="8649"/>
                  <a:pt x="628" y="8724"/>
                </a:cubicBezTo>
                <a:cubicBezTo>
                  <a:pt x="1441" y="8840"/>
                  <a:pt x="1514" y="10145"/>
                  <a:pt x="2146" y="10693"/>
                </a:cubicBezTo>
                <a:cubicBezTo>
                  <a:pt x="2452" y="10957"/>
                  <a:pt x="2805" y="11167"/>
                  <a:pt x="3199" y="11261"/>
                </a:cubicBezTo>
                <a:cubicBezTo>
                  <a:pt x="3402" y="11310"/>
                  <a:pt x="3609" y="11330"/>
                  <a:pt x="3816" y="11330"/>
                </a:cubicBezTo>
                <a:cubicBezTo>
                  <a:pt x="4077" y="11330"/>
                  <a:pt x="4340" y="11298"/>
                  <a:pt x="4597" y="11251"/>
                </a:cubicBezTo>
                <a:cubicBezTo>
                  <a:pt x="5367" y="11113"/>
                  <a:pt x="6207" y="10865"/>
                  <a:pt x="6645" y="10152"/>
                </a:cubicBezTo>
                <a:cubicBezTo>
                  <a:pt x="6859" y="9801"/>
                  <a:pt x="6970" y="9395"/>
                  <a:pt x="7203" y="9055"/>
                </a:cubicBezTo>
                <a:cubicBezTo>
                  <a:pt x="7421" y="8736"/>
                  <a:pt x="7758" y="8532"/>
                  <a:pt x="8120" y="8419"/>
                </a:cubicBezTo>
                <a:cubicBezTo>
                  <a:pt x="8559" y="8282"/>
                  <a:pt x="9011" y="8265"/>
                  <a:pt x="9465" y="8265"/>
                </a:cubicBezTo>
                <a:cubicBezTo>
                  <a:pt x="9615" y="8265"/>
                  <a:pt x="9765" y="8267"/>
                  <a:pt x="9915" y="8267"/>
                </a:cubicBezTo>
                <a:cubicBezTo>
                  <a:pt x="10115" y="8267"/>
                  <a:pt x="10316" y="8264"/>
                  <a:pt x="10515" y="8248"/>
                </a:cubicBezTo>
                <a:cubicBezTo>
                  <a:pt x="10927" y="8216"/>
                  <a:pt x="11342" y="8132"/>
                  <a:pt x="11707" y="7927"/>
                </a:cubicBezTo>
                <a:cubicBezTo>
                  <a:pt x="12074" y="7718"/>
                  <a:pt x="12352" y="7394"/>
                  <a:pt x="12600" y="7055"/>
                </a:cubicBezTo>
                <a:cubicBezTo>
                  <a:pt x="13089" y="6385"/>
                  <a:pt x="13543" y="5673"/>
                  <a:pt x="14244" y="5207"/>
                </a:cubicBezTo>
                <a:cubicBezTo>
                  <a:pt x="14594" y="4972"/>
                  <a:pt x="14986" y="4825"/>
                  <a:pt x="15405" y="4792"/>
                </a:cubicBezTo>
                <a:cubicBezTo>
                  <a:pt x="15494" y="4785"/>
                  <a:pt x="15582" y="4782"/>
                  <a:pt x="15670" y="4782"/>
                </a:cubicBezTo>
                <a:cubicBezTo>
                  <a:pt x="16070" y="4782"/>
                  <a:pt x="16469" y="4843"/>
                  <a:pt x="16866" y="4877"/>
                </a:cubicBezTo>
                <a:cubicBezTo>
                  <a:pt x="17302" y="4915"/>
                  <a:pt x="17740" y="4933"/>
                  <a:pt x="18178" y="4933"/>
                </a:cubicBezTo>
                <a:cubicBezTo>
                  <a:pt x="18243" y="4933"/>
                  <a:pt x="18309" y="4933"/>
                  <a:pt x="18374" y="4932"/>
                </a:cubicBezTo>
                <a:cubicBezTo>
                  <a:pt x="18585" y="4929"/>
                  <a:pt x="18814" y="4941"/>
                  <a:pt x="19012" y="4857"/>
                </a:cubicBezTo>
                <a:cubicBezTo>
                  <a:pt x="19193" y="4780"/>
                  <a:pt x="19305" y="4623"/>
                  <a:pt x="19390" y="4450"/>
                </a:cubicBezTo>
                <a:cubicBezTo>
                  <a:pt x="19618" y="3989"/>
                  <a:pt x="19825" y="3515"/>
                  <a:pt x="20041" y="3049"/>
                </a:cubicBezTo>
                <a:cubicBezTo>
                  <a:pt x="20147" y="2821"/>
                  <a:pt x="20256" y="2595"/>
                  <a:pt x="20357" y="2365"/>
                </a:cubicBezTo>
                <a:cubicBezTo>
                  <a:pt x="20444" y="2165"/>
                  <a:pt x="20525" y="1951"/>
                  <a:pt x="20518" y="1728"/>
                </a:cubicBezTo>
                <a:cubicBezTo>
                  <a:pt x="20505" y="1297"/>
                  <a:pt x="20161" y="1008"/>
                  <a:pt x="19822" y="810"/>
                </a:cubicBezTo>
                <a:cubicBezTo>
                  <a:pt x="19463" y="601"/>
                  <a:pt x="19065" y="469"/>
                  <a:pt x="18660" y="392"/>
                </a:cubicBezTo>
                <a:cubicBezTo>
                  <a:pt x="17815" y="229"/>
                  <a:pt x="16950" y="272"/>
                  <a:pt x="16095" y="224"/>
                </a:cubicBezTo>
                <a:cubicBezTo>
                  <a:pt x="15084" y="168"/>
                  <a:pt x="14079" y="19"/>
                  <a:pt x="13065" y="2"/>
                </a:cubicBezTo>
                <a:cubicBezTo>
                  <a:pt x="13023" y="1"/>
                  <a:pt x="12981" y="1"/>
                  <a:pt x="12939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5" name="Google Shape;205;p8"/>
          <p:cNvSpPr/>
          <p:nvPr/>
        </p:nvSpPr>
        <p:spPr>
          <a:xfrm>
            <a:off x="9739021" y="-513075"/>
            <a:ext cx="2647532" cy="3102492"/>
          </a:xfrm>
          <a:custGeom>
            <a:avLst/>
            <a:gdLst/>
            <a:ahLst/>
            <a:cxnLst/>
            <a:rect l="l" t="t" r="r" b="b"/>
            <a:pathLst>
              <a:path w="13007" h="13045" extrusionOk="0">
                <a:moveTo>
                  <a:pt x="12515" y="1"/>
                </a:moveTo>
                <a:cubicBezTo>
                  <a:pt x="12505" y="1"/>
                  <a:pt x="12495" y="2"/>
                  <a:pt x="12485" y="4"/>
                </a:cubicBezTo>
                <a:cubicBezTo>
                  <a:pt x="11568" y="214"/>
                  <a:pt x="10641" y="375"/>
                  <a:pt x="9706" y="481"/>
                </a:cubicBezTo>
                <a:cubicBezTo>
                  <a:pt x="8769" y="587"/>
                  <a:pt x="7827" y="639"/>
                  <a:pt x="6885" y="639"/>
                </a:cubicBezTo>
                <a:cubicBezTo>
                  <a:pt x="6168" y="639"/>
                  <a:pt x="5450" y="609"/>
                  <a:pt x="4735" y="550"/>
                </a:cubicBezTo>
                <a:cubicBezTo>
                  <a:pt x="4277" y="512"/>
                  <a:pt x="3796" y="469"/>
                  <a:pt x="3318" y="469"/>
                </a:cubicBezTo>
                <a:cubicBezTo>
                  <a:pt x="2513" y="469"/>
                  <a:pt x="1717" y="591"/>
                  <a:pt x="1058" y="1068"/>
                </a:cubicBezTo>
                <a:cubicBezTo>
                  <a:pt x="1059" y="1057"/>
                  <a:pt x="1057" y="1052"/>
                  <a:pt x="1050" y="1052"/>
                </a:cubicBezTo>
                <a:cubicBezTo>
                  <a:pt x="989" y="1052"/>
                  <a:pt x="597" y="1511"/>
                  <a:pt x="509" y="1745"/>
                </a:cubicBezTo>
                <a:cubicBezTo>
                  <a:pt x="139" y="2725"/>
                  <a:pt x="1" y="3837"/>
                  <a:pt x="329" y="4850"/>
                </a:cubicBezTo>
                <a:cubicBezTo>
                  <a:pt x="602" y="5696"/>
                  <a:pt x="1186" y="6475"/>
                  <a:pt x="2005" y="6858"/>
                </a:cubicBezTo>
                <a:cubicBezTo>
                  <a:pt x="2923" y="7286"/>
                  <a:pt x="3974" y="7122"/>
                  <a:pt x="4914" y="7465"/>
                </a:cubicBezTo>
                <a:cubicBezTo>
                  <a:pt x="5846" y="7805"/>
                  <a:pt x="6269" y="8720"/>
                  <a:pt x="6690" y="9546"/>
                </a:cubicBezTo>
                <a:cubicBezTo>
                  <a:pt x="7147" y="10442"/>
                  <a:pt x="7734" y="11244"/>
                  <a:pt x="8514" y="11886"/>
                </a:cubicBezTo>
                <a:cubicBezTo>
                  <a:pt x="9220" y="12466"/>
                  <a:pt x="10135" y="13045"/>
                  <a:pt x="11084" y="13045"/>
                </a:cubicBezTo>
                <a:cubicBezTo>
                  <a:pt x="11157" y="13045"/>
                  <a:pt x="11229" y="13041"/>
                  <a:pt x="11303" y="13034"/>
                </a:cubicBezTo>
                <a:cubicBezTo>
                  <a:pt x="11746" y="12991"/>
                  <a:pt x="12188" y="12817"/>
                  <a:pt x="12502" y="12494"/>
                </a:cubicBezTo>
                <a:cubicBezTo>
                  <a:pt x="12856" y="12131"/>
                  <a:pt x="12967" y="11633"/>
                  <a:pt x="12985" y="11143"/>
                </a:cubicBezTo>
                <a:cubicBezTo>
                  <a:pt x="13006" y="10560"/>
                  <a:pt x="12960" y="9972"/>
                  <a:pt x="12940" y="9391"/>
                </a:cubicBezTo>
                <a:cubicBezTo>
                  <a:pt x="12920" y="8773"/>
                  <a:pt x="12900" y="8155"/>
                  <a:pt x="12879" y="7536"/>
                </a:cubicBezTo>
                <a:lnTo>
                  <a:pt x="12632" y="116"/>
                </a:lnTo>
                <a:cubicBezTo>
                  <a:pt x="12630" y="48"/>
                  <a:pt x="12578" y="1"/>
                  <a:pt x="12515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7424926" y="5650251"/>
            <a:ext cx="4961653" cy="2048429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2572" y="1"/>
                </a:moveTo>
                <a:cubicBezTo>
                  <a:pt x="11930" y="1"/>
                  <a:pt x="11305" y="137"/>
                  <a:pt x="10778" y="460"/>
                </a:cubicBezTo>
                <a:cubicBezTo>
                  <a:pt x="10193" y="818"/>
                  <a:pt x="9818" y="1341"/>
                  <a:pt x="9503" y="1852"/>
                </a:cubicBezTo>
                <a:cubicBezTo>
                  <a:pt x="9167" y="2398"/>
                  <a:pt x="8889" y="2969"/>
                  <a:pt x="8475" y="3485"/>
                </a:cubicBezTo>
                <a:cubicBezTo>
                  <a:pt x="8044" y="4023"/>
                  <a:pt x="7451" y="4445"/>
                  <a:pt x="6633" y="4599"/>
                </a:cubicBezTo>
                <a:cubicBezTo>
                  <a:pt x="6259" y="4669"/>
                  <a:pt x="5879" y="4690"/>
                  <a:pt x="5496" y="4690"/>
                </a:cubicBezTo>
                <a:cubicBezTo>
                  <a:pt x="4945" y="4690"/>
                  <a:pt x="4388" y="4646"/>
                  <a:pt x="3837" y="4646"/>
                </a:cubicBezTo>
                <a:cubicBezTo>
                  <a:pt x="3701" y="4646"/>
                  <a:pt x="3564" y="4649"/>
                  <a:pt x="3429" y="4656"/>
                </a:cubicBezTo>
                <a:cubicBezTo>
                  <a:pt x="2927" y="4680"/>
                  <a:pt x="2424" y="4755"/>
                  <a:pt x="1974" y="4934"/>
                </a:cubicBezTo>
                <a:cubicBezTo>
                  <a:pt x="1568" y="5095"/>
                  <a:pt x="1218" y="5332"/>
                  <a:pt x="943" y="5611"/>
                </a:cubicBezTo>
                <a:cubicBezTo>
                  <a:pt x="425" y="6133"/>
                  <a:pt x="179" y="6806"/>
                  <a:pt x="311" y="7456"/>
                </a:cubicBezTo>
                <a:cubicBezTo>
                  <a:pt x="309" y="7456"/>
                  <a:pt x="307" y="7456"/>
                  <a:pt x="305" y="7456"/>
                </a:cubicBezTo>
                <a:cubicBezTo>
                  <a:pt x="282" y="7456"/>
                  <a:pt x="258" y="7461"/>
                  <a:pt x="234" y="7475"/>
                </a:cubicBezTo>
                <a:cubicBezTo>
                  <a:pt x="83" y="7556"/>
                  <a:pt x="1" y="7677"/>
                  <a:pt x="4" y="7821"/>
                </a:cubicBezTo>
                <a:cubicBezTo>
                  <a:pt x="12" y="8172"/>
                  <a:pt x="404" y="8373"/>
                  <a:pt x="826" y="8396"/>
                </a:cubicBezTo>
                <a:cubicBezTo>
                  <a:pt x="860" y="8398"/>
                  <a:pt x="894" y="8399"/>
                  <a:pt x="929" y="8399"/>
                </a:cubicBezTo>
                <a:cubicBezTo>
                  <a:pt x="1162" y="8399"/>
                  <a:pt x="1397" y="8361"/>
                  <a:pt x="1626" y="8334"/>
                </a:cubicBezTo>
                <a:cubicBezTo>
                  <a:pt x="1931" y="8297"/>
                  <a:pt x="2238" y="8262"/>
                  <a:pt x="2544" y="8230"/>
                </a:cubicBezTo>
                <a:cubicBezTo>
                  <a:pt x="3747" y="8107"/>
                  <a:pt x="4958" y="8023"/>
                  <a:pt x="6170" y="7965"/>
                </a:cubicBezTo>
                <a:cubicBezTo>
                  <a:pt x="8591" y="7850"/>
                  <a:pt x="11019" y="7838"/>
                  <a:pt x="13445" y="7824"/>
                </a:cubicBezTo>
                <a:cubicBezTo>
                  <a:pt x="13813" y="7822"/>
                  <a:pt x="14182" y="7820"/>
                  <a:pt x="14552" y="7820"/>
                </a:cubicBezTo>
                <a:cubicBezTo>
                  <a:pt x="16507" y="7820"/>
                  <a:pt x="18472" y="7870"/>
                  <a:pt x="20390" y="8174"/>
                </a:cubicBezTo>
                <a:cubicBezTo>
                  <a:pt x="20952" y="8264"/>
                  <a:pt x="21511" y="8375"/>
                  <a:pt x="22057" y="8512"/>
                </a:cubicBezTo>
                <a:cubicBezTo>
                  <a:pt x="22240" y="8558"/>
                  <a:pt x="22430" y="8612"/>
                  <a:pt x="22625" y="8612"/>
                </a:cubicBezTo>
                <a:cubicBezTo>
                  <a:pt x="22665" y="8612"/>
                  <a:pt x="22706" y="8610"/>
                  <a:pt x="22747" y="8605"/>
                </a:cubicBezTo>
                <a:cubicBezTo>
                  <a:pt x="22986" y="8575"/>
                  <a:pt x="23126" y="8437"/>
                  <a:pt x="23188" y="8265"/>
                </a:cubicBezTo>
                <a:cubicBezTo>
                  <a:pt x="23342" y="7840"/>
                  <a:pt x="23440" y="7396"/>
                  <a:pt x="23556" y="6963"/>
                </a:cubicBezTo>
                <a:cubicBezTo>
                  <a:pt x="23675" y="6520"/>
                  <a:pt x="23785" y="6077"/>
                  <a:pt x="23879" y="5631"/>
                </a:cubicBezTo>
                <a:cubicBezTo>
                  <a:pt x="24251" y="3879"/>
                  <a:pt x="24375" y="2063"/>
                  <a:pt x="23717" y="343"/>
                </a:cubicBezTo>
                <a:cubicBezTo>
                  <a:pt x="23697" y="293"/>
                  <a:pt x="23642" y="267"/>
                  <a:pt x="23586" y="267"/>
                </a:cubicBezTo>
                <a:cubicBezTo>
                  <a:pt x="23541" y="267"/>
                  <a:pt x="23495" y="284"/>
                  <a:pt x="23467" y="317"/>
                </a:cubicBezTo>
                <a:cubicBezTo>
                  <a:pt x="23327" y="480"/>
                  <a:pt x="23169" y="631"/>
                  <a:pt x="22991" y="769"/>
                </a:cubicBezTo>
                <a:cubicBezTo>
                  <a:pt x="22274" y="1328"/>
                  <a:pt x="21289" y="1670"/>
                  <a:pt x="20281" y="1764"/>
                </a:cubicBezTo>
                <a:cubicBezTo>
                  <a:pt x="20062" y="1784"/>
                  <a:pt x="19841" y="1794"/>
                  <a:pt x="19620" y="1794"/>
                </a:cubicBezTo>
                <a:cubicBezTo>
                  <a:pt x="18644" y="1794"/>
                  <a:pt x="17671" y="1601"/>
                  <a:pt x="16789" y="1286"/>
                </a:cubicBezTo>
                <a:cubicBezTo>
                  <a:pt x="15722" y="905"/>
                  <a:pt x="14754" y="349"/>
                  <a:pt x="13607" y="110"/>
                </a:cubicBezTo>
                <a:cubicBezTo>
                  <a:pt x="13266" y="40"/>
                  <a:pt x="12917" y="1"/>
                  <a:pt x="12572" y="1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7" name="Google Shape;207;p8"/>
          <p:cNvSpPr txBox="1">
            <a:spLocks noGrp="1"/>
          </p:cNvSpPr>
          <p:nvPr>
            <p:ph type="title"/>
          </p:nvPr>
        </p:nvSpPr>
        <p:spPr>
          <a:xfrm>
            <a:off x="3674933" y="2623300"/>
            <a:ext cx="4842000" cy="14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grpSp>
        <p:nvGrpSpPr>
          <p:cNvPr id="208" name="Google Shape;208;p8"/>
          <p:cNvGrpSpPr/>
          <p:nvPr/>
        </p:nvGrpSpPr>
        <p:grpSpPr>
          <a:xfrm rot="4517592">
            <a:off x="11400977" y="5254553"/>
            <a:ext cx="295695" cy="267844"/>
            <a:chOff x="1640475" y="1197075"/>
            <a:chExt cx="55475" cy="50250"/>
          </a:xfrm>
        </p:grpSpPr>
        <p:sp>
          <p:nvSpPr>
            <p:cNvPr id="209" name="Google Shape;209;p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12" name="Google Shape;212;p8"/>
          <p:cNvGrpSpPr/>
          <p:nvPr/>
        </p:nvGrpSpPr>
        <p:grpSpPr>
          <a:xfrm rot="7199963">
            <a:off x="1287892" y="6044028"/>
            <a:ext cx="287913" cy="260805"/>
            <a:chOff x="1640475" y="1197075"/>
            <a:chExt cx="55475" cy="50250"/>
          </a:xfrm>
        </p:grpSpPr>
        <p:sp>
          <p:nvSpPr>
            <p:cNvPr id="213" name="Google Shape;213;p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16" name="Google Shape;216;p8"/>
          <p:cNvSpPr/>
          <p:nvPr/>
        </p:nvSpPr>
        <p:spPr>
          <a:xfrm rot="2368484">
            <a:off x="4779444" y="464043"/>
            <a:ext cx="706379" cy="165492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17" name="Google Shape;217;p8"/>
          <p:cNvGrpSpPr/>
          <p:nvPr/>
        </p:nvGrpSpPr>
        <p:grpSpPr>
          <a:xfrm rot="-9900000">
            <a:off x="1986687" y="247300"/>
            <a:ext cx="462887" cy="419283"/>
            <a:chOff x="1640475" y="1197075"/>
            <a:chExt cx="55475" cy="50250"/>
          </a:xfrm>
        </p:grpSpPr>
        <p:sp>
          <p:nvSpPr>
            <p:cNvPr id="218" name="Google Shape;218;p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21" name="Google Shape;221;p8"/>
          <p:cNvGrpSpPr/>
          <p:nvPr/>
        </p:nvGrpSpPr>
        <p:grpSpPr>
          <a:xfrm rot="-9900030">
            <a:off x="10420846" y="703803"/>
            <a:ext cx="287909" cy="260807"/>
            <a:chOff x="1640475" y="1197075"/>
            <a:chExt cx="55475" cy="50250"/>
          </a:xfrm>
        </p:grpSpPr>
        <p:sp>
          <p:nvSpPr>
            <p:cNvPr id="222" name="Google Shape;222;p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25" name="Google Shape;225;p8"/>
          <p:cNvSpPr/>
          <p:nvPr/>
        </p:nvSpPr>
        <p:spPr>
          <a:xfrm rot="-8289780">
            <a:off x="10474408" y="1972257"/>
            <a:ext cx="1538337" cy="1125452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26" name="Google Shape;226;p8"/>
          <p:cNvSpPr/>
          <p:nvPr/>
        </p:nvSpPr>
        <p:spPr>
          <a:xfrm rot="-120">
            <a:off x="11037478" y="6369982"/>
            <a:ext cx="706389" cy="16548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76144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"/>
          <p:cNvSpPr/>
          <p:nvPr/>
        </p:nvSpPr>
        <p:spPr>
          <a:xfrm>
            <a:off x="8851649" y="-127167"/>
            <a:ext cx="3439936" cy="1686525"/>
          </a:xfrm>
          <a:custGeom>
            <a:avLst/>
            <a:gdLst/>
            <a:ahLst/>
            <a:cxnLst/>
            <a:rect l="l" t="t" r="r" b="b"/>
            <a:pathLst>
              <a:path w="16766" h="8220" extrusionOk="0">
                <a:moveTo>
                  <a:pt x="16619" y="0"/>
                </a:moveTo>
                <a:lnTo>
                  <a:pt x="1" y="306"/>
                </a:lnTo>
                <a:cubicBezTo>
                  <a:pt x="61" y="421"/>
                  <a:pt x="130" y="530"/>
                  <a:pt x="209" y="629"/>
                </a:cubicBezTo>
                <a:cubicBezTo>
                  <a:pt x="561" y="1077"/>
                  <a:pt x="1090" y="1341"/>
                  <a:pt x="1620" y="1341"/>
                </a:cubicBezTo>
                <a:cubicBezTo>
                  <a:pt x="1653" y="1341"/>
                  <a:pt x="1687" y="1340"/>
                  <a:pt x="1720" y="1338"/>
                </a:cubicBezTo>
                <a:cubicBezTo>
                  <a:pt x="2137" y="1311"/>
                  <a:pt x="2547" y="1128"/>
                  <a:pt x="2959" y="1128"/>
                </a:cubicBezTo>
                <a:cubicBezTo>
                  <a:pt x="3033" y="1128"/>
                  <a:pt x="3106" y="1133"/>
                  <a:pt x="3180" y="1147"/>
                </a:cubicBezTo>
                <a:cubicBezTo>
                  <a:pt x="3277" y="1165"/>
                  <a:pt x="3367" y="1194"/>
                  <a:pt x="3455" y="1233"/>
                </a:cubicBezTo>
                <a:cubicBezTo>
                  <a:pt x="3474" y="1242"/>
                  <a:pt x="3493" y="1250"/>
                  <a:pt x="3511" y="1261"/>
                </a:cubicBezTo>
                <a:lnTo>
                  <a:pt x="3512" y="1261"/>
                </a:lnTo>
                <a:cubicBezTo>
                  <a:pt x="4178" y="1599"/>
                  <a:pt x="4587" y="2502"/>
                  <a:pt x="5216" y="2997"/>
                </a:cubicBezTo>
                <a:cubicBezTo>
                  <a:pt x="5642" y="3331"/>
                  <a:pt x="6137" y="3458"/>
                  <a:pt x="6653" y="3458"/>
                </a:cubicBezTo>
                <a:cubicBezTo>
                  <a:pt x="7281" y="3458"/>
                  <a:pt x="7939" y="3268"/>
                  <a:pt x="8534" y="3032"/>
                </a:cubicBezTo>
                <a:cubicBezTo>
                  <a:pt x="9061" y="2823"/>
                  <a:pt x="9606" y="2582"/>
                  <a:pt x="10155" y="2582"/>
                </a:cubicBezTo>
                <a:cubicBezTo>
                  <a:pt x="10271" y="2582"/>
                  <a:pt x="10386" y="2593"/>
                  <a:pt x="10502" y="2617"/>
                </a:cubicBezTo>
                <a:cubicBezTo>
                  <a:pt x="11491" y="2819"/>
                  <a:pt x="12129" y="3901"/>
                  <a:pt x="12548" y="4929"/>
                </a:cubicBezTo>
                <a:cubicBezTo>
                  <a:pt x="12966" y="5958"/>
                  <a:pt x="13334" y="7102"/>
                  <a:pt x="14165" y="7742"/>
                </a:cubicBezTo>
                <a:cubicBezTo>
                  <a:pt x="14587" y="8068"/>
                  <a:pt x="15094" y="8220"/>
                  <a:pt x="15606" y="8220"/>
                </a:cubicBezTo>
                <a:cubicBezTo>
                  <a:pt x="16002" y="8220"/>
                  <a:pt x="16401" y="8129"/>
                  <a:pt x="16766" y="7956"/>
                </a:cubicBezTo>
                <a:lnTo>
                  <a:pt x="16619" y="0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29" name="Google Shape;229;p9"/>
          <p:cNvSpPr/>
          <p:nvPr/>
        </p:nvSpPr>
        <p:spPr>
          <a:xfrm>
            <a:off x="9905847" y="2113432"/>
            <a:ext cx="2940544" cy="5358923"/>
          </a:xfrm>
          <a:custGeom>
            <a:avLst/>
            <a:gdLst/>
            <a:ahLst/>
            <a:cxnLst/>
            <a:rect l="l" t="t" r="r" b="b"/>
            <a:pathLst>
              <a:path w="14332" h="26119" extrusionOk="0">
                <a:moveTo>
                  <a:pt x="12104" y="0"/>
                </a:moveTo>
                <a:cubicBezTo>
                  <a:pt x="11836" y="0"/>
                  <a:pt x="11579" y="100"/>
                  <a:pt x="11338" y="207"/>
                </a:cubicBezTo>
                <a:cubicBezTo>
                  <a:pt x="11049" y="335"/>
                  <a:pt x="10764" y="475"/>
                  <a:pt x="10478" y="610"/>
                </a:cubicBezTo>
                <a:cubicBezTo>
                  <a:pt x="9890" y="885"/>
                  <a:pt x="9294" y="1149"/>
                  <a:pt x="8713" y="1440"/>
                </a:cubicBezTo>
                <a:cubicBezTo>
                  <a:pt x="8495" y="1549"/>
                  <a:pt x="8298" y="1691"/>
                  <a:pt x="8201" y="1922"/>
                </a:cubicBezTo>
                <a:cubicBezTo>
                  <a:pt x="8095" y="2174"/>
                  <a:pt x="8110" y="2467"/>
                  <a:pt x="8106" y="2735"/>
                </a:cubicBezTo>
                <a:cubicBezTo>
                  <a:pt x="8097" y="3377"/>
                  <a:pt x="8121" y="4019"/>
                  <a:pt x="8176" y="4658"/>
                </a:cubicBezTo>
                <a:cubicBezTo>
                  <a:pt x="8228" y="5277"/>
                  <a:pt x="8331" y="5899"/>
                  <a:pt x="8283" y="6521"/>
                </a:cubicBezTo>
                <a:cubicBezTo>
                  <a:pt x="8242" y="7056"/>
                  <a:pt x="8055" y="7556"/>
                  <a:pt x="7761" y="8004"/>
                </a:cubicBezTo>
                <a:cubicBezTo>
                  <a:pt x="7173" y="8897"/>
                  <a:pt x="6276" y="9476"/>
                  <a:pt x="5434" y="10099"/>
                </a:cubicBezTo>
                <a:cubicBezTo>
                  <a:pt x="5008" y="10415"/>
                  <a:pt x="4600" y="10769"/>
                  <a:pt x="4338" y="11238"/>
                </a:cubicBezTo>
                <a:cubicBezTo>
                  <a:pt x="4078" y="11703"/>
                  <a:pt x="3973" y="12231"/>
                  <a:pt x="3932" y="12758"/>
                </a:cubicBezTo>
                <a:cubicBezTo>
                  <a:pt x="3854" y="13776"/>
                  <a:pt x="4023" y="14819"/>
                  <a:pt x="3717" y="15812"/>
                </a:cubicBezTo>
                <a:cubicBezTo>
                  <a:pt x="3574" y="16273"/>
                  <a:pt x="3319" y="16702"/>
                  <a:pt x="2917" y="16981"/>
                </a:cubicBezTo>
                <a:cubicBezTo>
                  <a:pt x="2489" y="17279"/>
                  <a:pt x="1977" y="17419"/>
                  <a:pt x="1536" y="17694"/>
                </a:cubicBezTo>
                <a:cubicBezTo>
                  <a:pt x="639" y="18252"/>
                  <a:pt x="327" y="19323"/>
                  <a:pt x="152" y="20304"/>
                </a:cubicBezTo>
                <a:cubicBezTo>
                  <a:pt x="48" y="20891"/>
                  <a:pt x="1" y="21500"/>
                  <a:pt x="140" y="22087"/>
                </a:cubicBezTo>
                <a:cubicBezTo>
                  <a:pt x="259" y="22589"/>
                  <a:pt x="523" y="23040"/>
                  <a:pt x="855" y="23429"/>
                </a:cubicBezTo>
                <a:cubicBezTo>
                  <a:pt x="1544" y="24236"/>
                  <a:pt x="3187" y="24329"/>
                  <a:pt x="3333" y="25366"/>
                </a:cubicBezTo>
                <a:cubicBezTo>
                  <a:pt x="3413" y="25937"/>
                  <a:pt x="4213" y="26116"/>
                  <a:pt x="4450" y="26116"/>
                </a:cubicBezTo>
                <a:cubicBezTo>
                  <a:pt x="4499" y="26116"/>
                  <a:pt x="4524" y="26108"/>
                  <a:pt x="4512" y="26094"/>
                </a:cubicBezTo>
                <a:lnTo>
                  <a:pt x="4512" y="26094"/>
                </a:lnTo>
                <a:cubicBezTo>
                  <a:pt x="5752" y="26098"/>
                  <a:pt x="6992" y="26103"/>
                  <a:pt x="8231" y="26108"/>
                </a:cubicBezTo>
                <a:cubicBezTo>
                  <a:pt x="8884" y="26110"/>
                  <a:pt x="9536" y="26113"/>
                  <a:pt x="10188" y="26115"/>
                </a:cubicBezTo>
                <a:cubicBezTo>
                  <a:pt x="10509" y="26116"/>
                  <a:pt x="10831" y="26117"/>
                  <a:pt x="11153" y="26118"/>
                </a:cubicBezTo>
                <a:cubicBezTo>
                  <a:pt x="11181" y="26118"/>
                  <a:pt x="11210" y="26118"/>
                  <a:pt x="11238" y="26118"/>
                </a:cubicBezTo>
                <a:cubicBezTo>
                  <a:pt x="11502" y="26118"/>
                  <a:pt x="11768" y="26112"/>
                  <a:pt x="12030" y="26066"/>
                </a:cubicBezTo>
                <a:cubicBezTo>
                  <a:pt x="12510" y="25980"/>
                  <a:pt x="12981" y="25708"/>
                  <a:pt x="13161" y="25232"/>
                </a:cubicBezTo>
                <a:cubicBezTo>
                  <a:pt x="13200" y="25130"/>
                  <a:pt x="13224" y="25017"/>
                  <a:pt x="13222" y="24907"/>
                </a:cubicBezTo>
                <a:cubicBezTo>
                  <a:pt x="13220" y="24778"/>
                  <a:pt x="13107" y="24687"/>
                  <a:pt x="13042" y="24582"/>
                </a:cubicBezTo>
                <a:cubicBezTo>
                  <a:pt x="12914" y="24378"/>
                  <a:pt x="12829" y="24154"/>
                  <a:pt x="12777" y="23918"/>
                </a:cubicBezTo>
                <a:cubicBezTo>
                  <a:pt x="12667" y="23424"/>
                  <a:pt x="12700" y="22903"/>
                  <a:pt x="12760" y="22402"/>
                </a:cubicBezTo>
                <a:cubicBezTo>
                  <a:pt x="12825" y="21856"/>
                  <a:pt x="12928" y="21313"/>
                  <a:pt x="12991" y="20766"/>
                </a:cubicBezTo>
                <a:cubicBezTo>
                  <a:pt x="13138" y="19498"/>
                  <a:pt x="13165" y="18220"/>
                  <a:pt x="13259" y="16947"/>
                </a:cubicBezTo>
                <a:cubicBezTo>
                  <a:pt x="13306" y="16306"/>
                  <a:pt x="13371" y="15667"/>
                  <a:pt x="13476" y="15033"/>
                </a:cubicBezTo>
                <a:cubicBezTo>
                  <a:pt x="13580" y="14418"/>
                  <a:pt x="13717" y="13809"/>
                  <a:pt x="13850" y="13199"/>
                </a:cubicBezTo>
                <a:cubicBezTo>
                  <a:pt x="14117" y="11977"/>
                  <a:pt x="14332" y="10761"/>
                  <a:pt x="14312" y="9506"/>
                </a:cubicBezTo>
                <a:cubicBezTo>
                  <a:pt x="14292" y="8213"/>
                  <a:pt x="14104" y="6931"/>
                  <a:pt x="14032" y="5641"/>
                </a:cubicBezTo>
                <a:cubicBezTo>
                  <a:pt x="13973" y="4552"/>
                  <a:pt x="14026" y="3448"/>
                  <a:pt x="13821" y="2371"/>
                </a:cubicBezTo>
                <a:cubicBezTo>
                  <a:pt x="13723" y="1854"/>
                  <a:pt x="13559" y="1346"/>
                  <a:pt x="13296" y="889"/>
                </a:cubicBezTo>
                <a:cubicBezTo>
                  <a:pt x="13046" y="456"/>
                  <a:pt x="12681" y="18"/>
                  <a:pt x="12141" y="1"/>
                </a:cubicBezTo>
                <a:cubicBezTo>
                  <a:pt x="12128" y="1"/>
                  <a:pt x="12116" y="0"/>
                  <a:pt x="12104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0" name="Google Shape;230;p9"/>
          <p:cNvSpPr/>
          <p:nvPr/>
        </p:nvSpPr>
        <p:spPr>
          <a:xfrm>
            <a:off x="-353816" y="5316462"/>
            <a:ext cx="3332631" cy="2562409"/>
          </a:xfrm>
          <a:custGeom>
            <a:avLst/>
            <a:gdLst/>
            <a:ahLst/>
            <a:cxnLst/>
            <a:rect l="l" t="t" r="r" b="b"/>
            <a:pathLst>
              <a:path w="16243" h="12489" extrusionOk="0">
                <a:moveTo>
                  <a:pt x="3844" y="0"/>
                </a:moveTo>
                <a:cubicBezTo>
                  <a:pt x="3285" y="0"/>
                  <a:pt x="2723" y="148"/>
                  <a:pt x="2228" y="400"/>
                </a:cubicBezTo>
                <a:cubicBezTo>
                  <a:pt x="1280" y="883"/>
                  <a:pt x="590" y="1767"/>
                  <a:pt x="156" y="2720"/>
                </a:cubicBezTo>
                <a:cubicBezTo>
                  <a:pt x="49" y="2956"/>
                  <a:pt x="1" y="3596"/>
                  <a:pt x="54" y="3596"/>
                </a:cubicBezTo>
                <a:cubicBezTo>
                  <a:pt x="57" y="3596"/>
                  <a:pt x="61" y="3593"/>
                  <a:pt x="66" y="3588"/>
                </a:cubicBezTo>
                <a:cubicBezTo>
                  <a:pt x="269" y="4868"/>
                  <a:pt x="1355" y="5759"/>
                  <a:pt x="2294" y="6557"/>
                </a:cubicBezTo>
                <a:cubicBezTo>
                  <a:pt x="3560" y="7632"/>
                  <a:pt x="4723" y="8824"/>
                  <a:pt x="5756" y="10126"/>
                </a:cubicBezTo>
                <a:cubicBezTo>
                  <a:pt x="6340" y="10862"/>
                  <a:pt x="6881" y="11633"/>
                  <a:pt x="7379" y="12430"/>
                </a:cubicBezTo>
                <a:cubicBezTo>
                  <a:pt x="7403" y="12468"/>
                  <a:pt x="7442" y="12488"/>
                  <a:pt x="7481" y="12488"/>
                </a:cubicBezTo>
                <a:cubicBezTo>
                  <a:pt x="7510" y="12488"/>
                  <a:pt x="7539" y="12478"/>
                  <a:pt x="7563" y="12456"/>
                </a:cubicBezTo>
                <a:cubicBezTo>
                  <a:pt x="9372" y="10767"/>
                  <a:pt x="11182" y="9079"/>
                  <a:pt x="12991" y="7391"/>
                </a:cubicBezTo>
                <a:cubicBezTo>
                  <a:pt x="13444" y="6969"/>
                  <a:pt x="13897" y="6547"/>
                  <a:pt x="14348" y="6125"/>
                </a:cubicBezTo>
                <a:cubicBezTo>
                  <a:pt x="14774" y="5728"/>
                  <a:pt x="15224" y="5346"/>
                  <a:pt x="15621" y="4920"/>
                </a:cubicBezTo>
                <a:cubicBezTo>
                  <a:pt x="15956" y="4561"/>
                  <a:pt x="16230" y="4130"/>
                  <a:pt x="16237" y="3625"/>
                </a:cubicBezTo>
                <a:cubicBezTo>
                  <a:pt x="16243" y="3173"/>
                  <a:pt x="16055" y="2737"/>
                  <a:pt x="15772" y="2393"/>
                </a:cubicBezTo>
                <a:cubicBezTo>
                  <a:pt x="15118" y="1597"/>
                  <a:pt x="13969" y="1326"/>
                  <a:pt x="12990" y="1230"/>
                </a:cubicBezTo>
                <a:cubicBezTo>
                  <a:pt x="12782" y="1209"/>
                  <a:pt x="12575" y="1199"/>
                  <a:pt x="12369" y="1199"/>
                </a:cubicBezTo>
                <a:cubicBezTo>
                  <a:pt x="11579" y="1199"/>
                  <a:pt x="10805" y="1344"/>
                  <a:pt x="10046" y="1589"/>
                </a:cubicBezTo>
                <a:cubicBezTo>
                  <a:pt x="9458" y="1779"/>
                  <a:pt x="8842" y="1996"/>
                  <a:pt x="8230" y="1996"/>
                </a:cubicBezTo>
                <a:cubicBezTo>
                  <a:pt x="7924" y="1996"/>
                  <a:pt x="7618" y="1942"/>
                  <a:pt x="7317" y="1801"/>
                </a:cubicBezTo>
                <a:cubicBezTo>
                  <a:pt x="6411" y="1378"/>
                  <a:pt x="5786" y="517"/>
                  <a:pt x="4835" y="170"/>
                </a:cubicBezTo>
                <a:cubicBezTo>
                  <a:pt x="4516" y="54"/>
                  <a:pt x="4181" y="0"/>
                  <a:pt x="3844" y="0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1" name="Google Shape;231;p9"/>
          <p:cNvSpPr/>
          <p:nvPr/>
        </p:nvSpPr>
        <p:spPr>
          <a:xfrm>
            <a:off x="-339455" y="-289733"/>
            <a:ext cx="2551331" cy="4961501"/>
          </a:xfrm>
          <a:custGeom>
            <a:avLst/>
            <a:gdLst/>
            <a:ahLst/>
            <a:cxnLst/>
            <a:rect l="l" t="t" r="r" b="b"/>
            <a:pathLst>
              <a:path w="12435" h="24182" extrusionOk="0">
                <a:moveTo>
                  <a:pt x="7995" y="0"/>
                </a:moveTo>
                <a:cubicBezTo>
                  <a:pt x="6753" y="0"/>
                  <a:pt x="5507" y="123"/>
                  <a:pt x="4282" y="305"/>
                </a:cubicBezTo>
                <a:cubicBezTo>
                  <a:pt x="3647" y="400"/>
                  <a:pt x="3014" y="509"/>
                  <a:pt x="2384" y="629"/>
                </a:cubicBezTo>
                <a:cubicBezTo>
                  <a:pt x="1767" y="745"/>
                  <a:pt x="1135" y="843"/>
                  <a:pt x="528" y="997"/>
                </a:cubicBezTo>
                <a:cubicBezTo>
                  <a:pt x="284" y="1059"/>
                  <a:pt x="86" y="1199"/>
                  <a:pt x="44" y="1438"/>
                </a:cubicBezTo>
                <a:cubicBezTo>
                  <a:pt x="1" y="1675"/>
                  <a:pt x="98" y="1906"/>
                  <a:pt x="177" y="2128"/>
                </a:cubicBezTo>
                <a:cubicBezTo>
                  <a:pt x="371" y="2674"/>
                  <a:pt x="529" y="3231"/>
                  <a:pt x="657" y="3795"/>
                </a:cubicBezTo>
                <a:cubicBezTo>
                  <a:pt x="1173" y="6076"/>
                  <a:pt x="1176" y="8421"/>
                  <a:pt x="1157" y="10740"/>
                </a:cubicBezTo>
                <a:cubicBezTo>
                  <a:pt x="1137" y="13166"/>
                  <a:pt x="1119" y="15594"/>
                  <a:pt x="956" y="18015"/>
                </a:cubicBezTo>
                <a:cubicBezTo>
                  <a:pt x="873" y="19227"/>
                  <a:pt x="754" y="20438"/>
                  <a:pt x="578" y="21641"/>
                </a:cubicBezTo>
                <a:cubicBezTo>
                  <a:pt x="533" y="21947"/>
                  <a:pt x="484" y="22253"/>
                  <a:pt x="431" y="22559"/>
                </a:cubicBezTo>
                <a:cubicBezTo>
                  <a:pt x="386" y="22822"/>
                  <a:pt x="322" y="23092"/>
                  <a:pt x="343" y="23359"/>
                </a:cubicBezTo>
                <a:cubicBezTo>
                  <a:pt x="374" y="23781"/>
                  <a:pt x="660" y="24173"/>
                  <a:pt x="1161" y="24181"/>
                </a:cubicBezTo>
                <a:cubicBezTo>
                  <a:pt x="1165" y="24181"/>
                  <a:pt x="1169" y="24181"/>
                  <a:pt x="1173" y="24181"/>
                </a:cubicBezTo>
                <a:cubicBezTo>
                  <a:pt x="1371" y="24181"/>
                  <a:pt x="1540" y="24099"/>
                  <a:pt x="1654" y="23951"/>
                </a:cubicBezTo>
                <a:cubicBezTo>
                  <a:pt x="1675" y="23925"/>
                  <a:pt x="1683" y="23898"/>
                  <a:pt x="1682" y="23874"/>
                </a:cubicBezTo>
                <a:lnTo>
                  <a:pt x="1682" y="23874"/>
                </a:lnTo>
                <a:cubicBezTo>
                  <a:pt x="1847" y="23898"/>
                  <a:pt x="2014" y="23909"/>
                  <a:pt x="2180" y="23909"/>
                </a:cubicBezTo>
                <a:cubicBezTo>
                  <a:pt x="2943" y="23909"/>
                  <a:pt x="3699" y="23667"/>
                  <a:pt x="4311" y="23242"/>
                </a:cubicBezTo>
                <a:cubicBezTo>
                  <a:pt x="4708" y="22966"/>
                  <a:pt x="5045" y="22616"/>
                  <a:pt x="5275" y="22211"/>
                </a:cubicBezTo>
                <a:cubicBezTo>
                  <a:pt x="5529" y="21761"/>
                  <a:pt x="5637" y="21258"/>
                  <a:pt x="5672" y="20756"/>
                </a:cubicBezTo>
                <a:cubicBezTo>
                  <a:pt x="5745" y="19694"/>
                  <a:pt x="5474" y="18600"/>
                  <a:pt x="5753" y="17552"/>
                </a:cubicBezTo>
                <a:cubicBezTo>
                  <a:pt x="5970" y="16734"/>
                  <a:pt x="6573" y="16141"/>
                  <a:pt x="7340" y="15710"/>
                </a:cubicBezTo>
                <a:cubicBezTo>
                  <a:pt x="8075" y="15296"/>
                  <a:pt x="8888" y="15018"/>
                  <a:pt x="9665" y="14682"/>
                </a:cubicBezTo>
                <a:cubicBezTo>
                  <a:pt x="10395" y="14367"/>
                  <a:pt x="11138" y="13992"/>
                  <a:pt x="11650" y="13407"/>
                </a:cubicBezTo>
                <a:cubicBezTo>
                  <a:pt x="12358" y="12597"/>
                  <a:pt x="12435" y="11553"/>
                  <a:pt x="12147" y="10578"/>
                </a:cubicBezTo>
                <a:cubicBezTo>
                  <a:pt x="11808" y="9430"/>
                  <a:pt x="11016" y="8461"/>
                  <a:pt x="10472" y="7396"/>
                </a:cubicBezTo>
                <a:cubicBezTo>
                  <a:pt x="9923" y="6314"/>
                  <a:pt x="9632" y="5096"/>
                  <a:pt x="9791" y="3904"/>
                </a:cubicBezTo>
                <a:cubicBezTo>
                  <a:pt x="9926" y="2896"/>
                  <a:pt x="10412" y="1909"/>
                  <a:pt x="11209" y="1194"/>
                </a:cubicBezTo>
                <a:cubicBezTo>
                  <a:pt x="11406" y="1016"/>
                  <a:pt x="11621" y="858"/>
                  <a:pt x="11854" y="718"/>
                </a:cubicBezTo>
                <a:cubicBezTo>
                  <a:pt x="11960" y="654"/>
                  <a:pt x="11944" y="503"/>
                  <a:pt x="11818" y="468"/>
                </a:cubicBezTo>
                <a:cubicBezTo>
                  <a:pt x="10568" y="132"/>
                  <a:pt x="9284" y="0"/>
                  <a:pt x="7995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2" name="Google Shape;232;p9"/>
          <p:cNvSpPr txBox="1">
            <a:spLocks noGrp="1"/>
          </p:cNvSpPr>
          <p:nvPr>
            <p:ph type="title"/>
          </p:nvPr>
        </p:nvSpPr>
        <p:spPr>
          <a:xfrm>
            <a:off x="1441179" y="2909684"/>
            <a:ext cx="3978800" cy="88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233" name="Google Shape;233;p9"/>
          <p:cNvSpPr txBox="1">
            <a:spLocks noGrp="1"/>
          </p:cNvSpPr>
          <p:nvPr>
            <p:ph type="body" idx="1"/>
          </p:nvPr>
        </p:nvSpPr>
        <p:spPr>
          <a:xfrm>
            <a:off x="6319615" y="2361000"/>
            <a:ext cx="4720400" cy="21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●"/>
              <a:defRPr sz="2400"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marL="1219170" lvl="1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●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●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34" name="Google Shape;234;p9"/>
          <p:cNvSpPr txBox="1">
            <a:spLocks noGrp="1"/>
          </p:cNvSpPr>
          <p:nvPr>
            <p:ph type="title" idx="2"/>
          </p:nvPr>
        </p:nvSpPr>
        <p:spPr>
          <a:xfrm>
            <a:off x="4517200" y="1011936"/>
            <a:ext cx="31576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35" name="Google Shape;235;p9"/>
          <p:cNvGrpSpPr/>
          <p:nvPr/>
        </p:nvGrpSpPr>
        <p:grpSpPr>
          <a:xfrm rot="-6300012">
            <a:off x="11105356" y="5210209"/>
            <a:ext cx="295699" cy="267848"/>
            <a:chOff x="1640475" y="1197075"/>
            <a:chExt cx="55475" cy="50250"/>
          </a:xfrm>
        </p:grpSpPr>
        <p:sp>
          <p:nvSpPr>
            <p:cNvPr id="236" name="Google Shape;236;p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39" name="Google Shape;239;p9"/>
          <p:cNvGrpSpPr/>
          <p:nvPr/>
        </p:nvGrpSpPr>
        <p:grpSpPr>
          <a:xfrm rot="-5936682">
            <a:off x="11508319" y="514959"/>
            <a:ext cx="287911" cy="260807"/>
            <a:chOff x="1640475" y="1197075"/>
            <a:chExt cx="55475" cy="50250"/>
          </a:xfrm>
        </p:grpSpPr>
        <p:sp>
          <p:nvSpPr>
            <p:cNvPr id="240" name="Google Shape;240;p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43" name="Google Shape;243;p9"/>
          <p:cNvSpPr/>
          <p:nvPr/>
        </p:nvSpPr>
        <p:spPr>
          <a:xfrm rot="-597351">
            <a:off x="9023210" y="6387641"/>
            <a:ext cx="706375" cy="16549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44" name="Google Shape;244;p9"/>
          <p:cNvGrpSpPr/>
          <p:nvPr/>
        </p:nvGrpSpPr>
        <p:grpSpPr>
          <a:xfrm rot="-4966591">
            <a:off x="1620752" y="571606"/>
            <a:ext cx="326185" cy="295469"/>
            <a:chOff x="1640475" y="1197075"/>
            <a:chExt cx="55475" cy="50250"/>
          </a:xfrm>
        </p:grpSpPr>
        <p:sp>
          <p:nvSpPr>
            <p:cNvPr id="245" name="Google Shape;245;p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48" name="Google Shape;248;p9"/>
          <p:cNvGrpSpPr/>
          <p:nvPr/>
        </p:nvGrpSpPr>
        <p:grpSpPr>
          <a:xfrm rot="-5400136">
            <a:off x="1915292" y="5841911"/>
            <a:ext cx="560904" cy="508068"/>
            <a:chOff x="1640475" y="1197075"/>
            <a:chExt cx="55475" cy="50250"/>
          </a:xfrm>
        </p:grpSpPr>
        <p:sp>
          <p:nvSpPr>
            <p:cNvPr id="249" name="Google Shape;249;p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52" name="Google Shape;252;p9"/>
          <p:cNvSpPr/>
          <p:nvPr/>
        </p:nvSpPr>
        <p:spPr>
          <a:xfrm rot="1865663" flipH="1">
            <a:off x="-132286" y="4558907"/>
            <a:ext cx="812804" cy="1273523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3" name="Google Shape;253;p9"/>
          <p:cNvSpPr/>
          <p:nvPr/>
        </p:nvSpPr>
        <p:spPr>
          <a:xfrm rot="-3264252">
            <a:off x="341142" y="1076625"/>
            <a:ext cx="706367" cy="165492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407678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0"/>
          <p:cNvSpPr txBox="1">
            <a:spLocks noGrp="1"/>
          </p:cNvSpPr>
          <p:nvPr>
            <p:ph type="title"/>
          </p:nvPr>
        </p:nvSpPr>
        <p:spPr>
          <a:xfrm>
            <a:off x="1095567" y="4943967"/>
            <a:ext cx="3841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56" name="Google Shape;256;p10"/>
          <p:cNvSpPr/>
          <p:nvPr/>
        </p:nvSpPr>
        <p:spPr>
          <a:xfrm>
            <a:off x="7703398" y="-1264641"/>
            <a:ext cx="5483636" cy="3741264"/>
          </a:xfrm>
          <a:custGeom>
            <a:avLst/>
            <a:gdLst/>
            <a:ahLst/>
            <a:cxnLst/>
            <a:rect l="l" t="t" r="r" b="b"/>
            <a:pathLst>
              <a:path w="166828" h="113820" extrusionOk="0">
                <a:moveTo>
                  <a:pt x="37921" y="1"/>
                </a:moveTo>
                <a:cubicBezTo>
                  <a:pt x="36836" y="1"/>
                  <a:pt x="35541" y="330"/>
                  <a:pt x="34305" y="1407"/>
                </a:cubicBezTo>
                <a:cubicBezTo>
                  <a:pt x="23972" y="10416"/>
                  <a:pt x="8738" y="14467"/>
                  <a:pt x="4398" y="27982"/>
                </a:cubicBezTo>
                <a:cubicBezTo>
                  <a:pt x="0" y="41680"/>
                  <a:pt x="7520" y="58250"/>
                  <a:pt x="21045" y="63486"/>
                </a:cubicBezTo>
                <a:cubicBezTo>
                  <a:pt x="22997" y="64243"/>
                  <a:pt x="25102" y="64731"/>
                  <a:pt x="27186" y="64731"/>
                </a:cubicBezTo>
                <a:cubicBezTo>
                  <a:pt x="28926" y="64731"/>
                  <a:pt x="30652" y="64391"/>
                  <a:pt x="32263" y="63581"/>
                </a:cubicBezTo>
                <a:cubicBezTo>
                  <a:pt x="35432" y="61989"/>
                  <a:pt x="37547" y="59068"/>
                  <a:pt x="39281" y="56069"/>
                </a:cubicBezTo>
                <a:cubicBezTo>
                  <a:pt x="41088" y="52945"/>
                  <a:pt x="42569" y="49589"/>
                  <a:pt x="44777" y="46713"/>
                </a:cubicBezTo>
                <a:cubicBezTo>
                  <a:pt x="46806" y="44071"/>
                  <a:pt x="49700" y="42214"/>
                  <a:pt x="52852" y="41193"/>
                </a:cubicBezTo>
                <a:cubicBezTo>
                  <a:pt x="54502" y="40658"/>
                  <a:pt x="56271" y="40357"/>
                  <a:pt x="58033" y="40357"/>
                </a:cubicBezTo>
                <a:cubicBezTo>
                  <a:pt x="59582" y="40357"/>
                  <a:pt x="61125" y="40589"/>
                  <a:pt x="62577" y="41099"/>
                </a:cubicBezTo>
                <a:cubicBezTo>
                  <a:pt x="65894" y="42264"/>
                  <a:pt x="68169" y="44781"/>
                  <a:pt x="69461" y="48008"/>
                </a:cubicBezTo>
                <a:cubicBezTo>
                  <a:pt x="70920" y="51651"/>
                  <a:pt x="71214" y="55625"/>
                  <a:pt x="72500" y="59321"/>
                </a:cubicBezTo>
                <a:cubicBezTo>
                  <a:pt x="73761" y="62945"/>
                  <a:pt x="76246" y="66870"/>
                  <a:pt x="80098" y="68098"/>
                </a:cubicBezTo>
                <a:cubicBezTo>
                  <a:pt x="80924" y="68361"/>
                  <a:pt x="81738" y="68476"/>
                  <a:pt x="82539" y="68476"/>
                </a:cubicBezTo>
                <a:cubicBezTo>
                  <a:pt x="84915" y="68476"/>
                  <a:pt x="87181" y="67468"/>
                  <a:pt x="89338" y="66338"/>
                </a:cubicBezTo>
                <a:cubicBezTo>
                  <a:pt x="91372" y="65273"/>
                  <a:pt x="93666" y="63918"/>
                  <a:pt x="96008" y="63918"/>
                </a:cubicBezTo>
                <a:cubicBezTo>
                  <a:pt x="96706" y="63918"/>
                  <a:pt x="97408" y="64039"/>
                  <a:pt x="98109" y="64323"/>
                </a:cubicBezTo>
                <a:cubicBezTo>
                  <a:pt x="101824" y="65830"/>
                  <a:pt x="103218" y="70593"/>
                  <a:pt x="104170" y="74096"/>
                </a:cubicBezTo>
                <a:cubicBezTo>
                  <a:pt x="105294" y="78232"/>
                  <a:pt x="106341" y="82392"/>
                  <a:pt x="107639" y="86478"/>
                </a:cubicBezTo>
                <a:cubicBezTo>
                  <a:pt x="110173" y="94464"/>
                  <a:pt x="113842" y="102270"/>
                  <a:pt x="120376" y="107758"/>
                </a:cubicBezTo>
                <a:cubicBezTo>
                  <a:pt x="124773" y="111451"/>
                  <a:pt x="130232" y="113819"/>
                  <a:pt x="135852" y="113819"/>
                </a:cubicBezTo>
                <a:cubicBezTo>
                  <a:pt x="137764" y="113819"/>
                  <a:pt x="139695" y="113545"/>
                  <a:pt x="141609" y="112956"/>
                </a:cubicBezTo>
                <a:cubicBezTo>
                  <a:pt x="148075" y="110966"/>
                  <a:pt x="152915" y="105717"/>
                  <a:pt x="156292" y="100059"/>
                </a:cubicBezTo>
                <a:cubicBezTo>
                  <a:pt x="159974" y="93886"/>
                  <a:pt x="162303" y="87008"/>
                  <a:pt x="164024" y="80059"/>
                </a:cubicBezTo>
                <a:cubicBezTo>
                  <a:pt x="165781" y="72965"/>
                  <a:pt x="166828" y="65469"/>
                  <a:pt x="165704" y="58187"/>
                </a:cubicBezTo>
                <a:cubicBezTo>
                  <a:pt x="164530" y="50572"/>
                  <a:pt x="160681" y="43928"/>
                  <a:pt x="154464" y="39322"/>
                </a:cubicBezTo>
                <a:cubicBezTo>
                  <a:pt x="147232" y="33964"/>
                  <a:pt x="138199" y="31294"/>
                  <a:pt x="129697" y="28706"/>
                </a:cubicBezTo>
                <a:cubicBezTo>
                  <a:pt x="120365" y="25866"/>
                  <a:pt x="110897" y="23505"/>
                  <a:pt x="101432" y="21160"/>
                </a:cubicBezTo>
                <a:cubicBezTo>
                  <a:pt x="82523" y="16474"/>
                  <a:pt x="63390" y="11839"/>
                  <a:pt x="45718" y="3432"/>
                </a:cubicBezTo>
                <a:cubicBezTo>
                  <a:pt x="43955" y="2593"/>
                  <a:pt x="42210" y="1715"/>
                  <a:pt x="40486" y="799"/>
                </a:cubicBezTo>
                <a:cubicBezTo>
                  <a:pt x="40674" y="722"/>
                  <a:pt x="39528" y="1"/>
                  <a:pt x="379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963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ación" type="twoTxTwoObj">
  <p:cSld name="Comparación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342991" lvl="0" indent="-171496" algn="l">
              <a:spcBef>
                <a:spcPts val="300"/>
              </a:spcBef>
              <a:spcAft>
                <a:spcPts val="0"/>
              </a:spcAft>
              <a:buSzPts val="1632"/>
              <a:buNone/>
              <a:defRPr sz="1800" b="0">
                <a:solidFill>
                  <a:schemeClr val="lt1"/>
                </a:solidFill>
              </a:defRPr>
            </a:lvl1pPr>
            <a:lvl2pPr marL="685983" lvl="1" indent="-171496" algn="l">
              <a:spcBef>
                <a:spcPts val="243"/>
              </a:spcBef>
              <a:spcAft>
                <a:spcPts val="0"/>
              </a:spcAft>
              <a:buSzPts val="2000"/>
              <a:buNone/>
              <a:defRPr sz="1500" b="1"/>
            </a:lvl2pPr>
            <a:lvl3pPr marL="1028974" lvl="2" indent="-171496" algn="l">
              <a:spcBef>
                <a:spcPts val="263"/>
              </a:spcBef>
              <a:spcAft>
                <a:spcPts val="0"/>
              </a:spcAft>
              <a:buSzPts val="1800"/>
              <a:buNone/>
              <a:defRPr sz="1350" b="1"/>
            </a:lvl3pPr>
            <a:lvl4pPr marL="1371966" lvl="3" indent="-171496" algn="l">
              <a:spcBef>
                <a:spcPts val="263"/>
              </a:spcBef>
              <a:spcAft>
                <a:spcPts val="0"/>
              </a:spcAft>
              <a:buSzPts val="1600"/>
              <a:buNone/>
              <a:defRPr sz="1200" b="1"/>
            </a:lvl4pPr>
            <a:lvl5pPr marL="1714957" lvl="4" indent="-171496" algn="l">
              <a:spcBef>
                <a:spcPts val="263"/>
              </a:spcBef>
              <a:spcAft>
                <a:spcPts val="0"/>
              </a:spcAft>
              <a:buSzPts val="1600"/>
              <a:buNone/>
              <a:defRPr sz="1200" b="1"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body" idx="2"/>
          </p:nvPr>
        </p:nvSpPr>
        <p:spPr>
          <a:xfrm>
            <a:off x="6193370" y="5410200"/>
            <a:ext cx="5389033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342991" lvl="0" indent="-171496" algn="l">
              <a:spcBef>
                <a:spcPts val="300"/>
              </a:spcBef>
              <a:spcAft>
                <a:spcPts val="0"/>
              </a:spcAft>
              <a:buSzPts val="1632"/>
              <a:buNone/>
              <a:defRPr sz="1800" b="0">
                <a:solidFill>
                  <a:schemeClr val="lt1"/>
                </a:solidFill>
              </a:defRPr>
            </a:lvl1pPr>
            <a:lvl2pPr marL="685983" lvl="1" indent="-171496" algn="l">
              <a:spcBef>
                <a:spcPts val="243"/>
              </a:spcBef>
              <a:spcAft>
                <a:spcPts val="0"/>
              </a:spcAft>
              <a:buSzPts val="2000"/>
              <a:buNone/>
              <a:defRPr sz="1500" b="1"/>
            </a:lvl2pPr>
            <a:lvl3pPr marL="1028974" lvl="2" indent="-171496" algn="l">
              <a:spcBef>
                <a:spcPts val="263"/>
              </a:spcBef>
              <a:spcAft>
                <a:spcPts val="0"/>
              </a:spcAft>
              <a:buSzPts val="1800"/>
              <a:buNone/>
              <a:defRPr sz="1350" b="1"/>
            </a:lvl3pPr>
            <a:lvl4pPr marL="1371966" lvl="3" indent="-171496" algn="l">
              <a:spcBef>
                <a:spcPts val="263"/>
              </a:spcBef>
              <a:spcAft>
                <a:spcPts val="0"/>
              </a:spcAft>
              <a:buSzPts val="1600"/>
              <a:buNone/>
              <a:defRPr sz="1200" b="1"/>
            </a:lvl4pPr>
            <a:lvl5pPr marL="1714957" lvl="4" indent="-171496" algn="l">
              <a:spcBef>
                <a:spcPts val="263"/>
              </a:spcBef>
              <a:spcAft>
                <a:spcPts val="0"/>
              </a:spcAft>
              <a:buSzPts val="1600"/>
              <a:buNone/>
              <a:defRPr sz="1200" b="1"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3"/>
          </p:nvPr>
        </p:nvSpPr>
        <p:spPr>
          <a:xfrm>
            <a:off x="609600" y="1444297"/>
            <a:ext cx="5386917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249240" algn="l">
              <a:spcBef>
                <a:spcPts val="300"/>
              </a:spcBef>
              <a:spcAft>
                <a:spcPts val="0"/>
              </a:spcAft>
              <a:buSzPts val="1632"/>
              <a:buChar char="🞂"/>
              <a:defRPr sz="1800"/>
            </a:lvl1pPr>
            <a:lvl2pPr marL="685983" lvl="1" indent="-266771" algn="l">
              <a:spcBef>
                <a:spcPts val="243"/>
              </a:spcBef>
              <a:spcAft>
                <a:spcPts val="0"/>
              </a:spcAft>
              <a:buSzPts val="2000"/>
              <a:buChar char="◦"/>
              <a:defRPr sz="1500"/>
            </a:lvl2pPr>
            <a:lvl3pPr marL="1028974" lvl="2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 sz="1350"/>
            </a:lvl3pPr>
            <a:lvl4pPr marL="1371966" lvl="3" indent="-247716" algn="l">
              <a:spcBef>
                <a:spcPts val="263"/>
              </a:spcBef>
              <a:spcAft>
                <a:spcPts val="0"/>
              </a:spcAft>
              <a:buSzPts val="1600"/>
              <a:buChar char="●"/>
              <a:defRPr sz="1200"/>
            </a:lvl4pPr>
            <a:lvl5pPr marL="1714957" lvl="4" indent="-247716" algn="l">
              <a:spcBef>
                <a:spcPts val="263"/>
              </a:spcBef>
              <a:spcAft>
                <a:spcPts val="0"/>
              </a:spcAft>
              <a:buSzPts val="1600"/>
              <a:buChar char="●"/>
              <a:defRPr sz="1200"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4"/>
          </p:nvPr>
        </p:nvSpPr>
        <p:spPr>
          <a:xfrm>
            <a:off x="6193368" y="1444297"/>
            <a:ext cx="5389033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249240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1800"/>
            </a:lvl1pPr>
            <a:lvl2pPr marL="685983" lvl="1" indent="-266771" algn="l">
              <a:spcBef>
                <a:spcPts val="243"/>
              </a:spcBef>
              <a:spcAft>
                <a:spcPts val="0"/>
              </a:spcAft>
              <a:buSzPts val="2000"/>
              <a:buChar char="◦"/>
              <a:defRPr sz="1500"/>
            </a:lvl2pPr>
            <a:lvl3pPr marL="1028974" lvl="2" indent="-257244" algn="l">
              <a:spcBef>
                <a:spcPts val="263"/>
              </a:spcBef>
              <a:spcAft>
                <a:spcPts val="0"/>
              </a:spcAft>
              <a:buSzPts val="1800"/>
              <a:buChar char="●"/>
              <a:defRPr sz="1350"/>
            </a:lvl3pPr>
            <a:lvl4pPr marL="1371966" lvl="3" indent="-247716" algn="l">
              <a:spcBef>
                <a:spcPts val="263"/>
              </a:spcBef>
              <a:spcAft>
                <a:spcPts val="0"/>
              </a:spcAft>
              <a:buSzPts val="1600"/>
              <a:buChar char="●"/>
              <a:defRPr sz="1200"/>
            </a:lvl4pPr>
            <a:lvl5pPr marL="1714957" lvl="4" indent="-247716" algn="l">
              <a:spcBef>
                <a:spcPts val="263"/>
              </a:spcBef>
              <a:spcAft>
                <a:spcPts val="0"/>
              </a:spcAft>
              <a:buSzPts val="1600"/>
              <a:buChar char="●"/>
              <a:defRPr sz="1200"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55" name="Google Shape;55;p16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56" name="Google Shape;56;p16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5791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1"/>
          <p:cNvSpPr/>
          <p:nvPr/>
        </p:nvSpPr>
        <p:spPr>
          <a:xfrm rot="10800000">
            <a:off x="-210471" y="5519621"/>
            <a:ext cx="3564955" cy="1747847"/>
          </a:xfrm>
          <a:custGeom>
            <a:avLst/>
            <a:gdLst/>
            <a:ahLst/>
            <a:cxnLst/>
            <a:rect l="l" t="t" r="r" b="b"/>
            <a:pathLst>
              <a:path w="16766" h="8220" extrusionOk="0">
                <a:moveTo>
                  <a:pt x="16619" y="0"/>
                </a:moveTo>
                <a:lnTo>
                  <a:pt x="1" y="306"/>
                </a:lnTo>
                <a:cubicBezTo>
                  <a:pt x="61" y="421"/>
                  <a:pt x="130" y="530"/>
                  <a:pt x="209" y="629"/>
                </a:cubicBezTo>
                <a:cubicBezTo>
                  <a:pt x="561" y="1077"/>
                  <a:pt x="1090" y="1341"/>
                  <a:pt x="1620" y="1341"/>
                </a:cubicBezTo>
                <a:cubicBezTo>
                  <a:pt x="1653" y="1341"/>
                  <a:pt x="1687" y="1340"/>
                  <a:pt x="1720" y="1338"/>
                </a:cubicBezTo>
                <a:cubicBezTo>
                  <a:pt x="2137" y="1311"/>
                  <a:pt x="2547" y="1128"/>
                  <a:pt x="2959" y="1128"/>
                </a:cubicBezTo>
                <a:cubicBezTo>
                  <a:pt x="3033" y="1128"/>
                  <a:pt x="3106" y="1133"/>
                  <a:pt x="3180" y="1147"/>
                </a:cubicBezTo>
                <a:cubicBezTo>
                  <a:pt x="3277" y="1165"/>
                  <a:pt x="3367" y="1194"/>
                  <a:pt x="3455" y="1233"/>
                </a:cubicBezTo>
                <a:cubicBezTo>
                  <a:pt x="3474" y="1242"/>
                  <a:pt x="3493" y="1250"/>
                  <a:pt x="3511" y="1261"/>
                </a:cubicBezTo>
                <a:lnTo>
                  <a:pt x="3512" y="1261"/>
                </a:lnTo>
                <a:cubicBezTo>
                  <a:pt x="4178" y="1599"/>
                  <a:pt x="4587" y="2502"/>
                  <a:pt x="5216" y="2997"/>
                </a:cubicBezTo>
                <a:cubicBezTo>
                  <a:pt x="5642" y="3331"/>
                  <a:pt x="6137" y="3458"/>
                  <a:pt x="6653" y="3458"/>
                </a:cubicBezTo>
                <a:cubicBezTo>
                  <a:pt x="7281" y="3458"/>
                  <a:pt x="7939" y="3268"/>
                  <a:pt x="8534" y="3032"/>
                </a:cubicBezTo>
                <a:cubicBezTo>
                  <a:pt x="9061" y="2823"/>
                  <a:pt x="9606" y="2582"/>
                  <a:pt x="10155" y="2582"/>
                </a:cubicBezTo>
                <a:cubicBezTo>
                  <a:pt x="10271" y="2582"/>
                  <a:pt x="10386" y="2593"/>
                  <a:pt x="10502" y="2617"/>
                </a:cubicBezTo>
                <a:cubicBezTo>
                  <a:pt x="11491" y="2819"/>
                  <a:pt x="12129" y="3901"/>
                  <a:pt x="12548" y="4929"/>
                </a:cubicBezTo>
                <a:cubicBezTo>
                  <a:pt x="12966" y="5958"/>
                  <a:pt x="13334" y="7102"/>
                  <a:pt x="14165" y="7742"/>
                </a:cubicBezTo>
                <a:cubicBezTo>
                  <a:pt x="14587" y="8068"/>
                  <a:pt x="15094" y="8220"/>
                  <a:pt x="15606" y="8220"/>
                </a:cubicBezTo>
                <a:cubicBezTo>
                  <a:pt x="16002" y="8220"/>
                  <a:pt x="16401" y="8129"/>
                  <a:pt x="16766" y="7956"/>
                </a:cubicBezTo>
                <a:lnTo>
                  <a:pt x="16619" y="0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9" name="Google Shape;259;p11"/>
          <p:cNvSpPr/>
          <p:nvPr/>
        </p:nvSpPr>
        <p:spPr>
          <a:xfrm rot="10800000">
            <a:off x="-912684" y="-609162"/>
            <a:ext cx="3047413" cy="5553771"/>
          </a:xfrm>
          <a:custGeom>
            <a:avLst/>
            <a:gdLst/>
            <a:ahLst/>
            <a:cxnLst/>
            <a:rect l="l" t="t" r="r" b="b"/>
            <a:pathLst>
              <a:path w="14332" h="26119" extrusionOk="0">
                <a:moveTo>
                  <a:pt x="12104" y="0"/>
                </a:moveTo>
                <a:cubicBezTo>
                  <a:pt x="11836" y="0"/>
                  <a:pt x="11579" y="100"/>
                  <a:pt x="11338" y="207"/>
                </a:cubicBezTo>
                <a:cubicBezTo>
                  <a:pt x="11049" y="335"/>
                  <a:pt x="10764" y="475"/>
                  <a:pt x="10478" y="610"/>
                </a:cubicBezTo>
                <a:cubicBezTo>
                  <a:pt x="9890" y="885"/>
                  <a:pt x="9294" y="1149"/>
                  <a:pt x="8713" y="1440"/>
                </a:cubicBezTo>
                <a:cubicBezTo>
                  <a:pt x="8495" y="1549"/>
                  <a:pt x="8298" y="1691"/>
                  <a:pt x="8201" y="1922"/>
                </a:cubicBezTo>
                <a:cubicBezTo>
                  <a:pt x="8095" y="2174"/>
                  <a:pt x="8110" y="2467"/>
                  <a:pt x="8106" y="2735"/>
                </a:cubicBezTo>
                <a:cubicBezTo>
                  <a:pt x="8097" y="3377"/>
                  <a:pt x="8121" y="4019"/>
                  <a:pt x="8176" y="4658"/>
                </a:cubicBezTo>
                <a:cubicBezTo>
                  <a:pt x="8228" y="5277"/>
                  <a:pt x="8331" y="5899"/>
                  <a:pt x="8283" y="6521"/>
                </a:cubicBezTo>
                <a:cubicBezTo>
                  <a:pt x="8242" y="7056"/>
                  <a:pt x="8055" y="7556"/>
                  <a:pt x="7761" y="8004"/>
                </a:cubicBezTo>
                <a:cubicBezTo>
                  <a:pt x="7173" y="8897"/>
                  <a:pt x="6276" y="9476"/>
                  <a:pt x="5434" y="10099"/>
                </a:cubicBezTo>
                <a:cubicBezTo>
                  <a:pt x="5008" y="10415"/>
                  <a:pt x="4600" y="10769"/>
                  <a:pt x="4338" y="11238"/>
                </a:cubicBezTo>
                <a:cubicBezTo>
                  <a:pt x="4078" y="11703"/>
                  <a:pt x="3973" y="12231"/>
                  <a:pt x="3932" y="12758"/>
                </a:cubicBezTo>
                <a:cubicBezTo>
                  <a:pt x="3854" y="13776"/>
                  <a:pt x="4023" y="14819"/>
                  <a:pt x="3717" y="15812"/>
                </a:cubicBezTo>
                <a:cubicBezTo>
                  <a:pt x="3574" y="16273"/>
                  <a:pt x="3319" y="16702"/>
                  <a:pt x="2917" y="16981"/>
                </a:cubicBezTo>
                <a:cubicBezTo>
                  <a:pt x="2489" y="17279"/>
                  <a:pt x="1977" y="17419"/>
                  <a:pt x="1536" y="17694"/>
                </a:cubicBezTo>
                <a:cubicBezTo>
                  <a:pt x="639" y="18252"/>
                  <a:pt x="327" y="19323"/>
                  <a:pt x="152" y="20304"/>
                </a:cubicBezTo>
                <a:cubicBezTo>
                  <a:pt x="48" y="20891"/>
                  <a:pt x="1" y="21500"/>
                  <a:pt x="140" y="22087"/>
                </a:cubicBezTo>
                <a:cubicBezTo>
                  <a:pt x="259" y="22589"/>
                  <a:pt x="523" y="23040"/>
                  <a:pt x="855" y="23429"/>
                </a:cubicBezTo>
                <a:cubicBezTo>
                  <a:pt x="1544" y="24236"/>
                  <a:pt x="3187" y="24329"/>
                  <a:pt x="3333" y="25366"/>
                </a:cubicBezTo>
                <a:cubicBezTo>
                  <a:pt x="3413" y="25937"/>
                  <a:pt x="4213" y="26116"/>
                  <a:pt x="4450" y="26116"/>
                </a:cubicBezTo>
                <a:cubicBezTo>
                  <a:pt x="4499" y="26116"/>
                  <a:pt x="4524" y="26108"/>
                  <a:pt x="4512" y="26094"/>
                </a:cubicBezTo>
                <a:lnTo>
                  <a:pt x="4512" y="26094"/>
                </a:lnTo>
                <a:cubicBezTo>
                  <a:pt x="5752" y="26098"/>
                  <a:pt x="6992" y="26103"/>
                  <a:pt x="8231" y="26108"/>
                </a:cubicBezTo>
                <a:cubicBezTo>
                  <a:pt x="8884" y="26110"/>
                  <a:pt x="9536" y="26113"/>
                  <a:pt x="10188" y="26115"/>
                </a:cubicBezTo>
                <a:cubicBezTo>
                  <a:pt x="10509" y="26116"/>
                  <a:pt x="10831" y="26117"/>
                  <a:pt x="11153" y="26118"/>
                </a:cubicBezTo>
                <a:cubicBezTo>
                  <a:pt x="11181" y="26118"/>
                  <a:pt x="11210" y="26118"/>
                  <a:pt x="11238" y="26118"/>
                </a:cubicBezTo>
                <a:cubicBezTo>
                  <a:pt x="11502" y="26118"/>
                  <a:pt x="11768" y="26112"/>
                  <a:pt x="12030" y="26066"/>
                </a:cubicBezTo>
                <a:cubicBezTo>
                  <a:pt x="12510" y="25980"/>
                  <a:pt x="12981" y="25708"/>
                  <a:pt x="13161" y="25232"/>
                </a:cubicBezTo>
                <a:cubicBezTo>
                  <a:pt x="13200" y="25130"/>
                  <a:pt x="13224" y="25017"/>
                  <a:pt x="13222" y="24907"/>
                </a:cubicBezTo>
                <a:cubicBezTo>
                  <a:pt x="13220" y="24778"/>
                  <a:pt x="13107" y="24687"/>
                  <a:pt x="13042" y="24582"/>
                </a:cubicBezTo>
                <a:cubicBezTo>
                  <a:pt x="12914" y="24378"/>
                  <a:pt x="12829" y="24154"/>
                  <a:pt x="12777" y="23918"/>
                </a:cubicBezTo>
                <a:cubicBezTo>
                  <a:pt x="12667" y="23424"/>
                  <a:pt x="12700" y="22903"/>
                  <a:pt x="12760" y="22402"/>
                </a:cubicBezTo>
                <a:cubicBezTo>
                  <a:pt x="12825" y="21856"/>
                  <a:pt x="12928" y="21313"/>
                  <a:pt x="12991" y="20766"/>
                </a:cubicBezTo>
                <a:cubicBezTo>
                  <a:pt x="13138" y="19498"/>
                  <a:pt x="13165" y="18220"/>
                  <a:pt x="13259" y="16947"/>
                </a:cubicBezTo>
                <a:cubicBezTo>
                  <a:pt x="13306" y="16306"/>
                  <a:pt x="13371" y="15667"/>
                  <a:pt x="13476" y="15033"/>
                </a:cubicBezTo>
                <a:cubicBezTo>
                  <a:pt x="13580" y="14418"/>
                  <a:pt x="13717" y="13809"/>
                  <a:pt x="13850" y="13199"/>
                </a:cubicBezTo>
                <a:cubicBezTo>
                  <a:pt x="14117" y="11977"/>
                  <a:pt x="14332" y="10761"/>
                  <a:pt x="14312" y="9506"/>
                </a:cubicBezTo>
                <a:cubicBezTo>
                  <a:pt x="14292" y="8213"/>
                  <a:pt x="14104" y="6931"/>
                  <a:pt x="14032" y="5641"/>
                </a:cubicBezTo>
                <a:cubicBezTo>
                  <a:pt x="13973" y="4552"/>
                  <a:pt x="14026" y="3448"/>
                  <a:pt x="13821" y="2371"/>
                </a:cubicBezTo>
                <a:cubicBezTo>
                  <a:pt x="13723" y="1854"/>
                  <a:pt x="13559" y="1346"/>
                  <a:pt x="13296" y="889"/>
                </a:cubicBezTo>
                <a:cubicBezTo>
                  <a:pt x="13046" y="456"/>
                  <a:pt x="12681" y="18"/>
                  <a:pt x="12141" y="1"/>
                </a:cubicBezTo>
                <a:cubicBezTo>
                  <a:pt x="12128" y="1"/>
                  <a:pt x="12116" y="0"/>
                  <a:pt x="12104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60" name="Google Shape;260;p11"/>
          <p:cNvSpPr/>
          <p:nvPr/>
        </p:nvSpPr>
        <p:spPr>
          <a:xfrm rot="10800000">
            <a:off x="9055986" y="-1271413"/>
            <a:ext cx="3453749" cy="2655577"/>
          </a:xfrm>
          <a:custGeom>
            <a:avLst/>
            <a:gdLst/>
            <a:ahLst/>
            <a:cxnLst/>
            <a:rect l="l" t="t" r="r" b="b"/>
            <a:pathLst>
              <a:path w="16243" h="12489" extrusionOk="0">
                <a:moveTo>
                  <a:pt x="3844" y="0"/>
                </a:moveTo>
                <a:cubicBezTo>
                  <a:pt x="3285" y="0"/>
                  <a:pt x="2723" y="148"/>
                  <a:pt x="2228" y="400"/>
                </a:cubicBezTo>
                <a:cubicBezTo>
                  <a:pt x="1280" y="883"/>
                  <a:pt x="590" y="1767"/>
                  <a:pt x="156" y="2720"/>
                </a:cubicBezTo>
                <a:cubicBezTo>
                  <a:pt x="49" y="2956"/>
                  <a:pt x="1" y="3596"/>
                  <a:pt x="54" y="3596"/>
                </a:cubicBezTo>
                <a:cubicBezTo>
                  <a:pt x="57" y="3596"/>
                  <a:pt x="61" y="3593"/>
                  <a:pt x="66" y="3588"/>
                </a:cubicBezTo>
                <a:cubicBezTo>
                  <a:pt x="269" y="4868"/>
                  <a:pt x="1355" y="5759"/>
                  <a:pt x="2294" y="6557"/>
                </a:cubicBezTo>
                <a:cubicBezTo>
                  <a:pt x="3560" y="7632"/>
                  <a:pt x="4723" y="8824"/>
                  <a:pt x="5756" y="10126"/>
                </a:cubicBezTo>
                <a:cubicBezTo>
                  <a:pt x="6340" y="10862"/>
                  <a:pt x="6881" y="11633"/>
                  <a:pt x="7379" y="12430"/>
                </a:cubicBezTo>
                <a:cubicBezTo>
                  <a:pt x="7403" y="12468"/>
                  <a:pt x="7442" y="12488"/>
                  <a:pt x="7481" y="12488"/>
                </a:cubicBezTo>
                <a:cubicBezTo>
                  <a:pt x="7510" y="12488"/>
                  <a:pt x="7539" y="12478"/>
                  <a:pt x="7563" y="12456"/>
                </a:cubicBezTo>
                <a:cubicBezTo>
                  <a:pt x="9372" y="10767"/>
                  <a:pt x="11182" y="9079"/>
                  <a:pt x="12991" y="7391"/>
                </a:cubicBezTo>
                <a:cubicBezTo>
                  <a:pt x="13444" y="6969"/>
                  <a:pt x="13897" y="6547"/>
                  <a:pt x="14348" y="6125"/>
                </a:cubicBezTo>
                <a:cubicBezTo>
                  <a:pt x="14774" y="5728"/>
                  <a:pt x="15224" y="5346"/>
                  <a:pt x="15621" y="4920"/>
                </a:cubicBezTo>
                <a:cubicBezTo>
                  <a:pt x="15956" y="4561"/>
                  <a:pt x="16230" y="4130"/>
                  <a:pt x="16237" y="3625"/>
                </a:cubicBezTo>
                <a:cubicBezTo>
                  <a:pt x="16243" y="3173"/>
                  <a:pt x="16055" y="2737"/>
                  <a:pt x="15772" y="2393"/>
                </a:cubicBezTo>
                <a:cubicBezTo>
                  <a:pt x="15118" y="1597"/>
                  <a:pt x="13969" y="1326"/>
                  <a:pt x="12990" y="1230"/>
                </a:cubicBezTo>
                <a:cubicBezTo>
                  <a:pt x="12782" y="1209"/>
                  <a:pt x="12575" y="1199"/>
                  <a:pt x="12369" y="1199"/>
                </a:cubicBezTo>
                <a:cubicBezTo>
                  <a:pt x="11579" y="1199"/>
                  <a:pt x="10805" y="1344"/>
                  <a:pt x="10046" y="1589"/>
                </a:cubicBezTo>
                <a:cubicBezTo>
                  <a:pt x="9458" y="1779"/>
                  <a:pt x="8842" y="1996"/>
                  <a:pt x="8230" y="1996"/>
                </a:cubicBezTo>
                <a:cubicBezTo>
                  <a:pt x="7924" y="1996"/>
                  <a:pt x="7618" y="1942"/>
                  <a:pt x="7317" y="1801"/>
                </a:cubicBezTo>
                <a:cubicBezTo>
                  <a:pt x="6411" y="1378"/>
                  <a:pt x="5786" y="517"/>
                  <a:pt x="4835" y="170"/>
                </a:cubicBezTo>
                <a:cubicBezTo>
                  <a:pt x="4516" y="54"/>
                  <a:pt x="4181" y="0"/>
                  <a:pt x="3844" y="0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61" name="Google Shape;261;p11"/>
          <p:cNvSpPr/>
          <p:nvPr/>
        </p:nvSpPr>
        <p:spPr>
          <a:xfrm rot="10800000">
            <a:off x="9850797" y="2125567"/>
            <a:ext cx="2644055" cy="5141899"/>
          </a:xfrm>
          <a:custGeom>
            <a:avLst/>
            <a:gdLst/>
            <a:ahLst/>
            <a:cxnLst/>
            <a:rect l="l" t="t" r="r" b="b"/>
            <a:pathLst>
              <a:path w="12435" h="24182" extrusionOk="0">
                <a:moveTo>
                  <a:pt x="7995" y="0"/>
                </a:moveTo>
                <a:cubicBezTo>
                  <a:pt x="6753" y="0"/>
                  <a:pt x="5507" y="123"/>
                  <a:pt x="4282" y="305"/>
                </a:cubicBezTo>
                <a:cubicBezTo>
                  <a:pt x="3647" y="400"/>
                  <a:pt x="3014" y="509"/>
                  <a:pt x="2384" y="629"/>
                </a:cubicBezTo>
                <a:cubicBezTo>
                  <a:pt x="1767" y="745"/>
                  <a:pt x="1135" y="843"/>
                  <a:pt x="528" y="997"/>
                </a:cubicBezTo>
                <a:cubicBezTo>
                  <a:pt x="284" y="1059"/>
                  <a:pt x="86" y="1199"/>
                  <a:pt x="44" y="1438"/>
                </a:cubicBezTo>
                <a:cubicBezTo>
                  <a:pt x="1" y="1675"/>
                  <a:pt x="98" y="1906"/>
                  <a:pt x="177" y="2128"/>
                </a:cubicBezTo>
                <a:cubicBezTo>
                  <a:pt x="371" y="2674"/>
                  <a:pt x="529" y="3231"/>
                  <a:pt x="657" y="3795"/>
                </a:cubicBezTo>
                <a:cubicBezTo>
                  <a:pt x="1173" y="6076"/>
                  <a:pt x="1176" y="8421"/>
                  <a:pt x="1157" y="10740"/>
                </a:cubicBezTo>
                <a:cubicBezTo>
                  <a:pt x="1137" y="13166"/>
                  <a:pt x="1119" y="15594"/>
                  <a:pt x="956" y="18015"/>
                </a:cubicBezTo>
                <a:cubicBezTo>
                  <a:pt x="873" y="19227"/>
                  <a:pt x="754" y="20438"/>
                  <a:pt x="578" y="21641"/>
                </a:cubicBezTo>
                <a:cubicBezTo>
                  <a:pt x="533" y="21947"/>
                  <a:pt x="484" y="22253"/>
                  <a:pt x="431" y="22559"/>
                </a:cubicBezTo>
                <a:cubicBezTo>
                  <a:pt x="386" y="22822"/>
                  <a:pt x="322" y="23092"/>
                  <a:pt x="343" y="23359"/>
                </a:cubicBezTo>
                <a:cubicBezTo>
                  <a:pt x="374" y="23781"/>
                  <a:pt x="660" y="24173"/>
                  <a:pt x="1161" y="24181"/>
                </a:cubicBezTo>
                <a:cubicBezTo>
                  <a:pt x="1165" y="24181"/>
                  <a:pt x="1169" y="24181"/>
                  <a:pt x="1173" y="24181"/>
                </a:cubicBezTo>
                <a:cubicBezTo>
                  <a:pt x="1371" y="24181"/>
                  <a:pt x="1540" y="24099"/>
                  <a:pt x="1654" y="23951"/>
                </a:cubicBezTo>
                <a:cubicBezTo>
                  <a:pt x="1675" y="23925"/>
                  <a:pt x="1683" y="23898"/>
                  <a:pt x="1682" y="23874"/>
                </a:cubicBezTo>
                <a:lnTo>
                  <a:pt x="1682" y="23874"/>
                </a:lnTo>
                <a:cubicBezTo>
                  <a:pt x="1847" y="23898"/>
                  <a:pt x="2014" y="23909"/>
                  <a:pt x="2180" y="23909"/>
                </a:cubicBezTo>
                <a:cubicBezTo>
                  <a:pt x="2943" y="23909"/>
                  <a:pt x="3699" y="23667"/>
                  <a:pt x="4311" y="23242"/>
                </a:cubicBezTo>
                <a:cubicBezTo>
                  <a:pt x="4708" y="22966"/>
                  <a:pt x="5045" y="22616"/>
                  <a:pt x="5275" y="22211"/>
                </a:cubicBezTo>
                <a:cubicBezTo>
                  <a:pt x="5529" y="21761"/>
                  <a:pt x="5637" y="21258"/>
                  <a:pt x="5672" y="20756"/>
                </a:cubicBezTo>
                <a:cubicBezTo>
                  <a:pt x="5745" y="19694"/>
                  <a:pt x="5474" y="18600"/>
                  <a:pt x="5753" y="17552"/>
                </a:cubicBezTo>
                <a:cubicBezTo>
                  <a:pt x="5970" y="16734"/>
                  <a:pt x="6573" y="16141"/>
                  <a:pt x="7340" y="15710"/>
                </a:cubicBezTo>
                <a:cubicBezTo>
                  <a:pt x="8075" y="15296"/>
                  <a:pt x="8888" y="15018"/>
                  <a:pt x="9665" y="14682"/>
                </a:cubicBezTo>
                <a:cubicBezTo>
                  <a:pt x="10395" y="14367"/>
                  <a:pt x="11138" y="13992"/>
                  <a:pt x="11650" y="13407"/>
                </a:cubicBezTo>
                <a:cubicBezTo>
                  <a:pt x="12358" y="12597"/>
                  <a:pt x="12435" y="11553"/>
                  <a:pt x="12147" y="10578"/>
                </a:cubicBezTo>
                <a:cubicBezTo>
                  <a:pt x="11808" y="9430"/>
                  <a:pt x="11016" y="8461"/>
                  <a:pt x="10472" y="7396"/>
                </a:cubicBezTo>
                <a:cubicBezTo>
                  <a:pt x="9923" y="6314"/>
                  <a:pt x="9632" y="5096"/>
                  <a:pt x="9791" y="3904"/>
                </a:cubicBezTo>
                <a:cubicBezTo>
                  <a:pt x="9926" y="2896"/>
                  <a:pt x="10412" y="1909"/>
                  <a:pt x="11209" y="1194"/>
                </a:cubicBezTo>
                <a:cubicBezTo>
                  <a:pt x="11406" y="1016"/>
                  <a:pt x="11621" y="858"/>
                  <a:pt x="11854" y="718"/>
                </a:cubicBezTo>
                <a:cubicBezTo>
                  <a:pt x="11960" y="654"/>
                  <a:pt x="11944" y="503"/>
                  <a:pt x="11818" y="468"/>
                </a:cubicBezTo>
                <a:cubicBezTo>
                  <a:pt x="10568" y="132"/>
                  <a:pt x="9284" y="0"/>
                  <a:pt x="7995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62" name="Google Shape;262;p11"/>
          <p:cNvSpPr txBox="1">
            <a:spLocks noGrp="1"/>
          </p:cNvSpPr>
          <p:nvPr>
            <p:ph type="title" hasCustomPrompt="1"/>
          </p:nvPr>
        </p:nvSpPr>
        <p:spPr>
          <a:xfrm>
            <a:off x="4261467" y="1474833"/>
            <a:ext cx="36692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63" name="Google Shape;263;p11"/>
          <p:cNvSpPr txBox="1">
            <a:spLocks noGrp="1"/>
          </p:cNvSpPr>
          <p:nvPr>
            <p:ph type="title" idx="2"/>
          </p:nvPr>
        </p:nvSpPr>
        <p:spPr>
          <a:xfrm>
            <a:off x="3780133" y="4711600"/>
            <a:ext cx="4632000" cy="7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grpSp>
        <p:nvGrpSpPr>
          <p:cNvPr id="264" name="Google Shape;264;p11"/>
          <p:cNvGrpSpPr/>
          <p:nvPr/>
        </p:nvGrpSpPr>
        <p:grpSpPr>
          <a:xfrm rot="4499945">
            <a:off x="318368" y="6007365"/>
            <a:ext cx="287912" cy="260807"/>
            <a:chOff x="1640475" y="1197075"/>
            <a:chExt cx="55475" cy="50250"/>
          </a:xfrm>
        </p:grpSpPr>
        <p:sp>
          <p:nvSpPr>
            <p:cNvPr id="265" name="Google Shape;265;p1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1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1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8" name="Google Shape;268;p11"/>
          <p:cNvGrpSpPr/>
          <p:nvPr/>
        </p:nvGrpSpPr>
        <p:grpSpPr>
          <a:xfrm rot="5627155">
            <a:off x="744761" y="1396539"/>
            <a:ext cx="356343" cy="322780"/>
            <a:chOff x="1640475" y="1197075"/>
            <a:chExt cx="55475" cy="50250"/>
          </a:xfrm>
        </p:grpSpPr>
        <p:sp>
          <p:nvSpPr>
            <p:cNvPr id="269" name="Google Shape;269;p1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1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72" name="Google Shape;272;p11"/>
          <p:cNvSpPr/>
          <p:nvPr/>
        </p:nvSpPr>
        <p:spPr>
          <a:xfrm rot="9000107" flipH="1">
            <a:off x="2394475" y="428972"/>
            <a:ext cx="820323" cy="19217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73" name="Google Shape;273;p11"/>
          <p:cNvSpPr/>
          <p:nvPr/>
        </p:nvSpPr>
        <p:spPr>
          <a:xfrm rot="5400117" flipH="1">
            <a:off x="11084579" y="5920531"/>
            <a:ext cx="726903" cy="17029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74" name="Google Shape;274;p11"/>
          <p:cNvGrpSpPr/>
          <p:nvPr/>
        </p:nvGrpSpPr>
        <p:grpSpPr>
          <a:xfrm rot="6300044">
            <a:off x="10098769" y="5974496"/>
            <a:ext cx="304804" cy="276115"/>
            <a:chOff x="1640475" y="1197075"/>
            <a:chExt cx="55475" cy="50250"/>
          </a:xfrm>
        </p:grpSpPr>
        <p:sp>
          <p:nvSpPr>
            <p:cNvPr id="275" name="Google Shape;275;p1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78" name="Google Shape;278;p11"/>
          <p:cNvSpPr/>
          <p:nvPr/>
        </p:nvSpPr>
        <p:spPr>
          <a:xfrm rot="-1919016">
            <a:off x="11462362" y="61792"/>
            <a:ext cx="1079361" cy="169123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107726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54780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3"/>
          <p:cNvSpPr/>
          <p:nvPr/>
        </p:nvSpPr>
        <p:spPr>
          <a:xfrm>
            <a:off x="6937584" y="4405818"/>
            <a:ext cx="5607907" cy="3055372"/>
          </a:xfrm>
          <a:custGeom>
            <a:avLst/>
            <a:gdLst/>
            <a:ahLst/>
            <a:cxnLst/>
            <a:rect l="l" t="t" r="r" b="b"/>
            <a:pathLst>
              <a:path w="26175" h="14261" extrusionOk="0">
                <a:moveTo>
                  <a:pt x="21312" y="0"/>
                </a:moveTo>
                <a:cubicBezTo>
                  <a:pt x="20977" y="0"/>
                  <a:pt x="20642" y="41"/>
                  <a:pt x="20313" y="99"/>
                </a:cubicBezTo>
                <a:cubicBezTo>
                  <a:pt x="19331" y="273"/>
                  <a:pt x="18260" y="586"/>
                  <a:pt x="17702" y="1484"/>
                </a:cubicBezTo>
                <a:cubicBezTo>
                  <a:pt x="17428" y="1925"/>
                  <a:pt x="17287" y="2436"/>
                  <a:pt x="16990" y="2864"/>
                </a:cubicBezTo>
                <a:cubicBezTo>
                  <a:pt x="16710" y="3266"/>
                  <a:pt x="16282" y="3522"/>
                  <a:pt x="15821" y="3664"/>
                </a:cubicBezTo>
                <a:cubicBezTo>
                  <a:pt x="15261" y="3837"/>
                  <a:pt x="14685" y="3858"/>
                  <a:pt x="14107" y="3858"/>
                </a:cubicBezTo>
                <a:cubicBezTo>
                  <a:pt x="13914" y="3858"/>
                  <a:pt x="13720" y="3856"/>
                  <a:pt x="13527" y="3856"/>
                </a:cubicBezTo>
                <a:cubicBezTo>
                  <a:pt x="13273" y="3856"/>
                  <a:pt x="13019" y="3860"/>
                  <a:pt x="12766" y="3880"/>
                </a:cubicBezTo>
                <a:cubicBezTo>
                  <a:pt x="12240" y="3921"/>
                  <a:pt x="11711" y="4025"/>
                  <a:pt x="11246" y="4285"/>
                </a:cubicBezTo>
                <a:cubicBezTo>
                  <a:pt x="10777" y="4547"/>
                  <a:pt x="10423" y="4956"/>
                  <a:pt x="10107" y="5381"/>
                </a:cubicBezTo>
                <a:cubicBezTo>
                  <a:pt x="9484" y="6224"/>
                  <a:pt x="8906" y="7121"/>
                  <a:pt x="8012" y="7708"/>
                </a:cubicBezTo>
                <a:cubicBezTo>
                  <a:pt x="7566" y="8003"/>
                  <a:pt x="7065" y="8190"/>
                  <a:pt x="6530" y="8231"/>
                </a:cubicBezTo>
                <a:cubicBezTo>
                  <a:pt x="6418" y="8239"/>
                  <a:pt x="6306" y="8243"/>
                  <a:pt x="6194" y="8243"/>
                </a:cubicBezTo>
                <a:cubicBezTo>
                  <a:pt x="5684" y="8243"/>
                  <a:pt x="5174" y="8166"/>
                  <a:pt x="4666" y="8122"/>
                </a:cubicBezTo>
                <a:cubicBezTo>
                  <a:pt x="4112" y="8075"/>
                  <a:pt x="3557" y="8052"/>
                  <a:pt x="3001" y="8052"/>
                </a:cubicBezTo>
                <a:cubicBezTo>
                  <a:pt x="2916" y="8052"/>
                  <a:pt x="2830" y="8052"/>
                  <a:pt x="2744" y="8054"/>
                </a:cubicBezTo>
                <a:cubicBezTo>
                  <a:pt x="2475" y="8057"/>
                  <a:pt x="2183" y="8043"/>
                  <a:pt x="1931" y="8148"/>
                </a:cubicBezTo>
                <a:cubicBezTo>
                  <a:pt x="1700" y="8244"/>
                  <a:pt x="1557" y="8443"/>
                  <a:pt x="1448" y="8660"/>
                </a:cubicBezTo>
                <a:cubicBezTo>
                  <a:pt x="1157" y="9242"/>
                  <a:pt x="895" y="9837"/>
                  <a:pt x="618" y="10425"/>
                </a:cubicBezTo>
                <a:cubicBezTo>
                  <a:pt x="483" y="10711"/>
                  <a:pt x="344" y="10996"/>
                  <a:pt x="215" y="11284"/>
                </a:cubicBezTo>
                <a:cubicBezTo>
                  <a:pt x="103" y="11537"/>
                  <a:pt x="1" y="11806"/>
                  <a:pt x="9" y="12087"/>
                </a:cubicBezTo>
                <a:cubicBezTo>
                  <a:pt x="26" y="12628"/>
                  <a:pt x="464" y="12993"/>
                  <a:pt x="898" y="13242"/>
                </a:cubicBezTo>
                <a:cubicBezTo>
                  <a:pt x="1355" y="13506"/>
                  <a:pt x="1863" y="13671"/>
                  <a:pt x="2379" y="13769"/>
                </a:cubicBezTo>
                <a:cubicBezTo>
                  <a:pt x="3456" y="13974"/>
                  <a:pt x="4560" y="13920"/>
                  <a:pt x="5650" y="13980"/>
                </a:cubicBezTo>
                <a:cubicBezTo>
                  <a:pt x="6939" y="14051"/>
                  <a:pt x="8222" y="14239"/>
                  <a:pt x="9514" y="14259"/>
                </a:cubicBezTo>
                <a:cubicBezTo>
                  <a:pt x="9569" y="14260"/>
                  <a:pt x="9623" y="14261"/>
                  <a:pt x="9677" y="14261"/>
                </a:cubicBezTo>
                <a:cubicBezTo>
                  <a:pt x="10875" y="14261"/>
                  <a:pt x="12038" y="14052"/>
                  <a:pt x="13207" y="13797"/>
                </a:cubicBezTo>
                <a:cubicBezTo>
                  <a:pt x="13817" y="13663"/>
                  <a:pt x="14426" y="13526"/>
                  <a:pt x="15041" y="13424"/>
                </a:cubicBezTo>
                <a:cubicBezTo>
                  <a:pt x="15675" y="13317"/>
                  <a:pt x="16315" y="13253"/>
                  <a:pt x="16956" y="13206"/>
                </a:cubicBezTo>
                <a:cubicBezTo>
                  <a:pt x="18228" y="13113"/>
                  <a:pt x="19506" y="13085"/>
                  <a:pt x="20774" y="12938"/>
                </a:cubicBezTo>
                <a:cubicBezTo>
                  <a:pt x="21322" y="12875"/>
                  <a:pt x="21864" y="12773"/>
                  <a:pt x="22412" y="12707"/>
                </a:cubicBezTo>
                <a:cubicBezTo>
                  <a:pt x="22674" y="12676"/>
                  <a:pt x="22942" y="12652"/>
                  <a:pt x="23208" y="12652"/>
                </a:cubicBezTo>
                <a:cubicBezTo>
                  <a:pt x="23451" y="12652"/>
                  <a:pt x="23692" y="12672"/>
                  <a:pt x="23928" y="12724"/>
                </a:cubicBezTo>
                <a:cubicBezTo>
                  <a:pt x="24162" y="12777"/>
                  <a:pt x="24387" y="12861"/>
                  <a:pt x="24591" y="12989"/>
                </a:cubicBezTo>
                <a:cubicBezTo>
                  <a:pt x="24696" y="13055"/>
                  <a:pt x="24788" y="13167"/>
                  <a:pt x="24915" y="13170"/>
                </a:cubicBezTo>
                <a:cubicBezTo>
                  <a:pt x="24918" y="13170"/>
                  <a:pt x="24920" y="13170"/>
                  <a:pt x="24923" y="13170"/>
                </a:cubicBezTo>
                <a:cubicBezTo>
                  <a:pt x="25030" y="13170"/>
                  <a:pt x="25141" y="13147"/>
                  <a:pt x="25241" y="13108"/>
                </a:cubicBezTo>
                <a:cubicBezTo>
                  <a:pt x="25716" y="12928"/>
                  <a:pt x="25988" y="12456"/>
                  <a:pt x="26075" y="11977"/>
                </a:cubicBezTo>
                <a:cubicBezTo>
                  <a:pt x="26127" y="11687"/>
                  <a:pt x="26128" y="11393"/>
                  <a:pt x="26127" y="11099"/>
                </a:cubicBezTo>
                <a:cubicBezTo>
                  <a:pt x="26126" y="10779"/>
                  <a:pt x="26124" y="10457"/>
                  <a:pt x="26123" y="10135"/>
                </a:cubicBezTo>
                <a:cubicBezTo>
                  <a:pt x="26121" y="9483"/>
                  <a:pt x="26118" y="8831"/>
                  <a:pt x="26116" y="8179"/>
                </a:cubicBezTo>
                <a:cubicBezTo>
                  <a:pt x="26112" y="6939"/>
                  <a:pt x="26107" y="5700"/>
                  <a:pt x="26102" y="4459"/>
                </a:cubicBezTo>
                <a:lnTo>
                  <a:pt x="26102" y="4459"/>
                </a:lnTo>
                <a:cubicBezTo>
                  <a:pt x="26105" y="4461"/>
                  <a:pt x="26107" y="4462"/>
                  <a:pt x="26109" y="4462"/>
                </a:cubicBezTo>
                <a:cubicBezTo>
                  <a:pt x="26174" y="4462"/>
                  <a:pt x="26046" y="3375"/>
                  <a:pt x="25375" y="3280"/>
                </a:cubicBezTo>
                <a:cubicBezTo>
                  <a:pt x="24338" y="3135"/>
                  <a:pt x="24244" y="1492"/>
                  <a:pt x="23438" y="803"/>
                </a:cubicBezTo>
                <a:cubicBezTo>
                  <a:pt x="23048" y="470"/>
                  <a:pt x="22597" y="206"/>
                  <a:pt x="22095" y="87"/>
                </a:cubicBezTo>
                <a:cubicBezTo>
                  <a:pt x="21837" y="25"/>
                  <a:pt x="21575" y="0"/>
                  <a:pt x="21312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82" name="Google Shape;282;p13"/>
          <p:cNvSpPr/>
          <p:nvPr/>
        </p:nvSpPr>
        <p:spPr>
          <a:xfrm>
            <a:off x="-601199" y="4571647"/>
            <a:ext cx="2786277" cy="2794848"/>
          </a:xfrm>
          <a:custGeom>
            <a:avLst/>
            <a:gdLst/>
            <a:ahLst/>
            <a:cxnLst/>
            <a:rect l="l" t="t" r="r" b="b"/>
            <a:pathLst>
              <a:path w="13005" h="13045" extrusionOk="0">
                <a:moveTo>
                  <a:pt x="1922" y="1"/>
                </a:moveTo>
                <a:cubicBezTo>
                  <a:pt x="1849" y="1"/>
                  <a:pt x="1776" y="4"/>
                  <a:pt x="1703" y="11"/>
                </a:cubicBezTo>
                <a:cubicBezTo>
                  <a:pt x="1260" y="54"/>
                  <a:pt x="818" y="227"/>
                  <a:pt x="503" y="551"/>
                </a:cubicBezTo>
                <a:cubicBezTo>
                  <a:pt x="150" y="913"/>
                  <a:pt x="38" y="1411"/>
                  <a:pt x="20" y="1903"/>
                </a:cubicBezTo>
                <a:cubicBezTo>
                  <a:pt x="0" y="2484"/>
                  <a:pt x="46" y="3073"/>
                  <a:pt x="66" y="3654"/>
                </a:cubicBezTo>
                <a:cubicBezTo>
                  <a:pt x="86" y="4273"/>
                  <a:pt x="107" y="4891"/>
                  <a:pt x="127" y="5509"/>
                </a:cubicBezTo>
                <a:lnTo>
                  <a:pt x="374" y="12928"/>
                </a:lnTo>
                <a:cubicBezTo>
                  <a:pt x="376" y="12996"/>
                  <a:pt x="429" y="13044"/>
                  <a:pt x="492" y="13044"/>
                </a:cubicBezTo>
                <a:cubicBezTo>
                  <a:pt x="501" y="13044"/>
                  <a:pt x="511" y="13043"/>
                  <a:pt x="520" y="13041"/>
                </a:cubicBezTo>
                <a:cubicBezTo>
                  <a:pt x="1437" y="12830"/>
                  <a:pt x="2365" y="12670"/>
                  <a:pt x="3299" y="12564"/>
                </a:cubicBezTo>
                <a:cubicBezTo>
                  <a:pt x="4235" y="12458"/>
                  <a:pt x="5175" y="12406"/>
                  <a:pt x="6116" y="12406"/>
                </a:cubicBezTo>
                <a:cubicBezTo>
                  <a:pt x="6835" y="12406"/>
                  <a:pt x="7554" y="12436"/>
                  <a:pt x="8271" y="12496"/>
                </a:cubicBezTo>
                <a:cubicBezTo>
                  <a:pt x="8728" y="12533"/>
                  <a:pt x="9209" y="12577"/>
                  <a:pt x="9687" y="12577"/>
                </a:cubicBezTo>
                <a:cubicBezTo>
                  <a:pt x="10492" y="12577"/>
                  <a:pt x="11288" y="12454"/>
                  <a:pt x="11947" y="11977"/>
                </a:cubicBezTo>
                <a:lnTo>
                  <a:pt x="11947" y="11977"/>
                </a:lnTo>
                <a:cubicBezTo>
                  <a:pt x="11945" y="11988"/>
                  <a:pt x="11948" y="11993"/>
                  <a:pt x="11955" y="11993"/>
                </a:cubicBezTo>
                <a:cubicBezTo>
                  <a:pt x="12017" y="11993"/>
                  <a:pt x="12409" y="11534"/>
                  <a:pt x="12496" y="11300"/>
                </a:cubicBezTo>
                <a:cubicBezTo>
                  <a:pt x="12866" y="10319"/>
                  <a:pt x="13005" y="9208"/>
                  <a:pt x="12677" y="8195"/>
                </a:cubicBezTo>
                <a:cubicBezTo>
                  <a:pt x="12404" y="7349"/>
                  <a:pt x="11818" y="6569"/>
                  <a:pt x="11000" y="6188"/>
                </a:cubicBezTo>
                <a:cubicBezTo>
                  <a:pt x="10082" y="5759"/>
                  <a:pt x="9032" y="5924"/>
                  <a:pt x="8092" y="5581"/>
                </a:cubicBezTo>
                <a:cubicBezTo>
                  <a:pt x="7160" y="5240"/>
                  <a:pt x="6737" y="4324"/>
                  <a:pt x="6316" y="3499"/>
                </a:cubicBezTo>
                <a:cubicBezTo>
                  <a:pt x="5859" y="2602"/>
                  <a:pt x="5271" y="1802"/>
                  <a:pt x="4492" y="1159"/>
                </a:cubicBezTo>
                <a:cubicBezTo>
                  <a:pt x="3786" y="579"/>
                  <a:pt x="2870" y="1"/>
                  <a:pt x="1922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83" name="Google Shape;283;p13"/>
          <p:cNvSpPr/>
          <p:nvPr/>
        </p:nvSpPr>
        <p:spPr>
          <a:xfrm>
            <a:off x="-423587" y="-318807"/>
            <a:ext cx="5222477" cy="1845307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748" y="0"/>
                </a:moveTo>
                <a:cubicBezTo>
                  <a:pt x="1709" y="0"/>
                  <a:pt x="1669" y="2"/>
                  <a:pt x="1629" y="7"/>
                </a:cubicBezTo>
                <a:cubicBezTo>
                  <a:pt x="1391" y="38"/>
                  <a:pt x="1250" y="176"/>
                  <a:pt x="1187" y="347"/>
                </a:cubicBezTo>
                <a:cubicBezTo>
                  <a:pt x="1033" y="773"/>
                  <a:pt x="935" y="1218"/>
                  <a:pt x="819" y="1650"/>
                </a:cubicBezTo>
                <a:cubicBezTo>
                  <a:pt x="701" y="2092"/>
                  <a:pt x="590" y="2536"/>
                  <a:pt x="496" y="2983"/>
                </a:cubicBezTo>
                <a:cubicBezTo>
                  <a:pt x="126" y="4733"/>
                  <a:pt x="0" y="6549"/>
                  <a:pt x="659" y="8271"/>
                </a:cubicBezTo>
                <a:cubicBezTo>
                  <a:pt x="678" y="8321"/>
                  <a:pt x="733" y="8346"/>
                  <a:pt x="790" y="8346"/>
                </a:cubicBezTo>
                <a:cubicBezTo>
                  <a:pt x="835" y="8346"/>
                  <a:pt x="881" y="8329"/>
                  <a:pt x="910" y="8296"/>
                </a:cubicBezTo>
                <a:cubicBezTo>
                  <a:pt x="1048" y="8134"/>
                  <a:pt x="1206" y="7983"/>
                  <a:pt x="1385" y="7843"/>
                </a:cubicBezTo>
                <a:cubicBezTo>
                  <a:pt x="2101" y="7284"/>
                  <a:pt x="3087" y="6944"/>
                  <a:pt x="4095" y="6849"/>
                </a:cubicBezTo>
                <a:cubicBezTo>
                  <a:pt x="4314" y="6828"/>
                  <a:pt x="4534" y="6818"/>
                  <a:pt x="4754" y="6818"/>
                </a:cubicBezTo>
                <a:cubicBezTo>
                  <a:pt x="5730" y="6818"/>
                  <a:pt x="6704" y="7012"/>
                  <a:pt x="7586" y="7328"/>
                </a:cubicBezTo>
                <a:cubicBezTo>
                  <a:pt x="8653" y="7708"/>
                  <a:pt x="9622" y="8264"/>
                  <a:pt x="10770" y="8502"/>
                </a:cubicBezTo>
                <a:cubicBezTo>
                  <a:pt x="11110" y="8573"/>
                  <a:pt x="11460" y="8612"/>
                  <a:pt x="11804" y="8612"/>
                </a:cubicBezTo>
                <a:cubicBezTo>
                  <a:pt x="12445" y="8612"/>
                  <a:pt x="13071" y="8476"/>
                  <a:pt x="13597" y="8154"/>
                </a:cubicBezTo>
                <a:cubicBezTo>
                  <a:pt x="14183" y="7795"/>
                  <a:pt x="14557" y="7273"/>
                  <a:pt x="14873" y="6761"/>
                </a:cubicBezTo>
                <a:cubicBezTo>
                  <a:pt x="15208" y="6214"/>
                  <a:pt x="15488" y="5645"/>
                  <a:pt x="15900" y="5129"/>
                </a:cubicBezTo>
                <a:cubicBezTo>
                  <a:pt x="16333" y="4590"/>
                  <a:pt x="16925" y="4168"/>
                  <a:pt x="17743" y="4015"/>
                </a:cubicBezTo>
                <a:cubicBezTo>
                  <a:pt x="18117" y="3945"/>
                  <a:pt x="18497" y="3924"/>
                  <a:pt x="18879" y="3924"/>
                </a:cubicBezTo>
                <a:cubicBezTo>
                  <a:pt x="19431" y="3924"/>
                  <a:pt x="19988" y="3967"/>
                  <a:pt x="20538" y="3967"/>
                </a:cubicBezTo>
                <a:cubicBezTo>
                  <a:pt x="20675" y="3967"/>
                  <a:pt x="20811" y="3964"/>
                  <a:pt x="20947" y="3958"/>
                </a:cubicBezTo>
                <a:cubicBezTo>
                  <a:pt x="21449" y="3933"/>
                  <a:pt x="21952" y="3857"/>
                  <a:pt x="22403" y="3679"/>
                </a:cubicBezTo>
                <a:cubicBezTo>
                  <a:pt x="22808" y="3518"/>
                  <a:pt x="23157" y="3280"/>
                  <a:pt x="23433" y="3003"/>
                </a:cubicBezTo>
                <a:cubicBezTo>
                  <a:pt x="23951" y="2479"/>
                  <a:pt x="24196" y="1807"/>
                  <a:pt x="24066" y="1157"/>
                </a:cubicBezTo>
                <a:lnTo>
                  <a:pt x="24066" y="1157"/>
                </a:lnTo>
                <a:cubicBezTo>
                  <a:pt x="24067" y="1158"/>
                  <a:pt x="24069" y="1158"/>
                  <a:pt x="24071" y="1158"/>
                </a:cubicBezTo>
                <a:cubicBezTo>
                  <a:pt x="24093" y="1158"/>
                  <a:pt x="24117" y="1151"/>
                  <a:pt x="24142" y="1138"/>
                </a:cubicBezTo>
                <a:cubicBezTo>
                  <a:pt x="24292" y="1056"/>
                  <a:pt x="24376" y="935"/>
                  <a:pt x="24372" y="792"/>
                </a:cubicBezTo>
                <a:cubicBezTo>
                  <a:pt x="24363" y="440"/>
                  <a:pt x="23972" y="240"/>
                  <a:pt x="23550" y="217"/>
                </a:cubicBezTo>
                <a:cubicBezTo>
                  <a:pt x="23514" y="215"/>
                  <a:pt x="23478" y="215"/>
                  <a:pt x="23442" y="215"/>
                </a:cubicBezTo>
                <a:cubicBezTo>
                  <a:pt x="23211" y="215"/>
                  <a:pt x="22977" y="252"/>
                  <a:pt x="22750" y="280"/>
                </a:cubicBezTo>
                <a:cubicBezTo>
                  <a:pt x="22445" y="317"/>
                  <a:pt x="22139" y="351"/>
                  <a:pt x="21832" y="383"/>
                </a:cubicBezTo>
                <a:cubicBezTo>
                  <a:pt x="20628" y="507"/>
                  <a:pt x="19418" y="590"/>
                  <a:pt x="18207" y="648"/>
                </a:cubicBezTo>
                <a:cubicBezTo>
                  <a:pt x="15784" y="762"/>
                  <a:pt x="13357" y="774"/>
                  <a:pt x="10932" y="789"/>
                </a:cubicBezTo>
                <a:cubicBezTo>
                  <a:pt x="10568" y="791"/>
                  <a:pt x="10203" y="793"/>
                  <a:pt x="9838" y="793"/>
                </a:cubicBezTo>
                <a:cubicBezTo>
                  <a:pt x="7878" y="793"/>
                  <a:pt x="5909" y="743"/>
                  <a:pt x="3985" y="438"/>
                </a:cubicBezTo>
                <a:cubicBezTo>
                  <a:pt x="3423" y="348"/>
                  <a:pt x="2866" y="237"/>
                  <a:pt x="2318" y="100"/>
                </a:cubicBezTo>
                <a:cubicBezTo>
                  <a:pt x="2134" y="55"/>
                  <a:pt x="1943" y="0"/>
                  <a:pt x="1748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84" name="Google Shape;284;p13"/>
          <p:cNvSpPr/>
          <p:nvPr/>
        </p:nvSpPr>
        <p:spPr>
          <a:xfrm>
            <a:off x="7773156" y="-1108102"/>
            <a:ext cx="5793659" cy="4074115"/>
          </a:xfrm>
          <a:custGeom>
            <a:avLst/>
            <a:gdLst/>
            <a:ahLst/>
            <a:cxnLst/>
            <a:rect l="l" t="t" r="r" b="b"/>
            <a:pathLst>
              <a:path w="27042" h="19016" extrusionOk="0">
                <a:moveTo>
                  <a:pt x="5311" y="0"/>
                </a:moveTo>
                <a:cubicBezTo>
                  <a:pt x="5179" y="0"/>
                  <a:pt x="5075" y="178"/>
                  <a:pt x="5211" y="262"/>
                </a:cubicBezTo>
                <a:cubicBezTo>
                  <a:pt x="5431" y="399"/>
                  <a:pt x="5652" y="530"/>
                  <a:pt x="5876" y="657"/>
                </a:cubicBezTo>
                <a:cubicBezTo>
                  <a:pt x="3749" y="1565"/>
                  <a:pt x="1452" y="2798"/>
                  <a:pt x="713" y="5101"/>
                </a:cubicBezTo>
                <a:cubicBezTo>
                  <a:pt x="0" y="7321"/>
                  <a:pt x="1219" y="10007"/>
                  <a:pt x="3411" y="10856"/>
                </a:cubicBezTo>
                <a:cubicBezTo>
                  <a:pt x="3728" y="10979"/>
                  <a:pt x="4069" y="11058"/>
                  <a:pt x="4406" y="11058"/>
                </a:cubicBezTo>
                <a:cubicBezTo>
                  <a:pt x="4688" y="11058"/>
                  <a:pt x="4968" y="11003"/>
                  <a:pt x="5229" y="10871"/>
                </a:cubicBezTo>
                <a:cubicBezTo>
                  <a:pt x="5743" y="10614"/>
                  <a:pt x="6086" y="10140"/>
                  <a:pt x="6367" y="9654"/>
                </a:cubicBezTo>
                <a:cubicBezTo>
                  <a:pt x="6660" y="9147"/>
                  <a:pt x="6901" y="8604"/>
                  <a:pt x="7258" y="8138"/>
                </a:cubicBezTo>
                <a:cubicBezTo>
                  <a:pt x="7586" y="7709"/>
                  <a:pt x="8056" y="7408"/>
                  <a:pt x="8567" y="7243"/>
                </a:cubicBezTo>
                <a:cubicBezTo>
                  <a:pt x="8835" y="7156"/>
                  <a:pt x="9122" y="7107"/>
                  <a:pt x="9407" y="7107"/>
                </a:cubicBezTo>
                <a:cubicBezTo>
                  <a:pt x="9658" y="7107"/>
                  <a:pt x="9908" y="7145"/>
                  <a:pt x="10143" y="7227"/>
                </a:cubicBezTo>
                <a:cubicBezTo>
                  <a:pt x="10681" y="7416"/>
                  <a:pt x="11050" y="7824"/>
                  <a:pt x="11259" y="8347"/>
                </a:cubicBezTo>
                <a:cubicBezTo>
                  <a:pt x="11495" y="8938"/>
                  <a:pt x="11543" y="9582"/>
                  <a:pt x="11752" y="10181"/>
                </a:cubicBezTo>
                <a:cubicBezTo>
                  <a:pt x="11957" y="10769"/>
                  <a:pt x="12358" y="11405"/>
                  <a:pt x="12983" y="11603"/>
                </a:cubicBezTo>
                <a:cubicBezTo>
                  <a:pt x="13117" y="11646"/>
                  <a:pt x="13250" y="11665"/>
                  <a:pt x="13380" y="11665"/>
                </a:cubicBezTo>
                <a:cubicBezTo>
                  <a:pt x="13765" y="11665"/>
                  <a:pt x="14132" y="11502"/>
                  <a:pt x="14481" y="11319"/>
                </a:cubicBezTo>
                <a:cubicBezTo>
                  <a:pt x="14811" y="11146"/>
                  <a:pt x="15183" y="10926"/>
                  <a:pt x="15563" y="10926"/>
                </a:cubicBezTo>
                <a:cubicBezTo>
                  <a:pt x="15675" y="10926"/>
                  <a:pt x="15789" y="10946"/>
                  <a:pt x="15902" y="10992"/>
                </a:cubicBezTo>
                <a:cubicBezTo>
                  <a:pt x="16505" y="11236"/>
                  <a:pt x="16731" y="12009"/>
                  <a:pt x="16886" y="12576"/>
                </a:cubicBezTo>
                <a:cubicBezTo>
                  <a:pt x="17067" y="13246"/>
                  <a:pt x="17237" y="13920"/>
                  <a:pt x="17447" y="14583"/>
                </a:cubicBezTo>
                <a:cubicBezTo>
                  <a:pt x="17859" y="15878"/>
                  <a:pt x="18454" y="17143"/>
                  <a:pt x="19512" y="18032"/>
                </a:cubicBezTo>
                <a:cubicBezTo>
                  <a:pt x="20225" y="18631"/>
                  <a:pt x="21110" y="19015"/>
                  <a:pt x="22020" y="19015"/>
                </a:cubicBezTo>
                <a:cubicBezTo>
                  <a:pt x="22330" y="19015"/>
                  <a:pt x="22643" y="18971"/>
                  <a:pt x="22954" y="18875"/>
                </a:cubicBezTo>
                <a:cubicBezTo>
                  <a:pt x="24002" y="18552"/>
                  <a:pt x="24786" y="17702"/>
                  <a:pt x="25334" y="16784"/>
                </a:cubicBezTo>
                <a:cubicBezTo>
                  <a:pt x="25931" y="15784"/>
                  <a:pt x="26309" y="14669"/>
                  <a:pt x="26587" y="13543"/>
                </a:cubicBezTo>
                <a:cubicBezTo>
                  <a:pt x="26872" y="12393"/>
                  <a:pt x="27042" y="11178"/>
                  <a:pt x="26859" y="9998"/>
                </a:cubicBezTo>
                <a:cubicBezTo>
                  <a:pt x="26669" y="8763"/>
                  <a:pt x="26045" y="7686"/>
                  <a:pt x="25037" y="6940"/>
                </a:cubicBezTo>
                <a:cubicBezTo>
                  <a:pt x="23865" y="6071"/>
                  <a:pt x="22401" y="5638"/>
                  <a:pt x="21023" y="5219"/>
                </a:cubicBezTo>
                <a:cubicBezTo>
                  <a:pt x="19511" y="4758"/>
                  <a:pt x="17976" y="4376"/>
                  <a:pt x="16442" y="3995"/>
                </a:cubicBezTo>
                <a:cubicBezTo>
                  <a:pt x="13377" y="3236"/>
                  <a:pt x="10276" y="2484"/>
                  <a:pt x="7410" y="1122"/>
                </a:cubicBezTo>
                <a:cubicBezTo>
                  <a:pt x="7124" y="986"/>
                  <a:pt x="6842" y="844"/>
                  <a:pt x="6563" y="695"/>
                </a:cubicBezTo>
                <a:cubicBezTo>
                  <a:pt x="6622" y="671"/>
                  <a:pt x="6682" y="645"/>
                  <a:pt x="6742" y="621"/>
                </a:cubicBezTo>
                <a:cubicBezTo>
                  <a:pt x="6901" y="557"/>
                  <a:pt x="6828" y="333"/>
                  <a:pt x="6684" y="333"/>
                </a:cubicBezTo>
                <a:cubicBezTo>
                  <a:pt x="6666" y="333"/>
                  <a:pt x="6646" y="336"/>
                  <a:pt x="6625" y="345"/>
                </a:cubicBezTo>
                <a:cubicBezTo>
                  <a:pt x="6492" y="400"/>
                  <a:pt x="6358" y="454"/>
                  <a:pt x="6223" y="510"/>
                </a:cubicBezTo>
                <a:cubicBezTo>
                  <a:pt x="5943" y="355"/>
                  <a:pt x="5666" y="194"/>
                  <a:pt x="5394" y="25"/>
                </a:cubicBezTo>
                <a:cubicBezTo>
                  <a:pt x="5366" y="8"/>
                  <a:pt x="5338" y="0"/>
                  <a:pt x="5311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85" name="Google Shape;285;p13"/>
          <p:cNvSpPr txBox="1">
            <a:spLocks noGrp="1"/>
          </p:cNvSpPr>
          <p:nvPr>
            <p:ph type="title"/>
          </p:nvPr>
        </p:nvSpPr>
        <p:spPr>
          <a:xfrm>
            <a:off x="3050900" y="898167"/>
            <a:ext cx="60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86" name="Google Shape;286;p13"/>
          <p:cNvSpPr txBox="1">
            <a:spLocks noGrp="1"/>
          </p:cNvSpPr>
          <p:nvPr>
            <p:ph type="title" idx="2"/>
          </p:nvPr>
        </p:nvSpPr>
        <p:spPr>
          <a:xfrm>
            <a:off x="1067025" y="2548600"/>
            <a:ext cx="307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87" name="Google Shape;287;p13"/>
          <p:cNvSpPr txBox="1">
            <a:spLocks noGrp="1"/>
          </p:cNvSpPr>
          <p:nvPr>
            <p:ph type="subTitle" idx="1"/>
          </p:nvPr>
        </p:nvSpPr>
        <p:spPr>
          <a:xfrm>
            <a:off x="939825" y="3533833"/>
            <a:ext cx="33284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88" name="Google Shape;288;p13"/>
          <p:cNvSpPr txBox="1">
            <a:spLocks noGrp="1"/>
          </p:cNvSpPr>
          <p:nvPr>
            <p:ph type="title" idx="3"/>
          </p:nvPr>
        </p:nvSpPr>
        <p:spPr>
          <a:xfrm>
            <a:off x="4559499" y="2548600"/>
            <a:ext cx="307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89" name="Google Shape;289;p13"/>
          <p:cNvSpPr txBox="1">
            <a:spLocks noGrp="1"/>
          </p:cNvSpPr>
          <p:nvPr>
            <p:ph type="subTitle" idx="4"/>
          </p:nvPr>
        </p:nvSpPr>
        <p:spPr>
          <a:xfrm>
            <a:off x="4433299" y="3533833"/>
            <a:ext cx="3328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90" name="Google Shape;290;p13"/>
          <p:cNvSpPr txBox="1">
            <a:spLocks noGrp="1"/>
          </p:cNvSpPr>
          <p:nvPr>
            <p:ph type="title" idx="5"/>
          </p:nvPr>
        </p:nvSpPr>
        <p:spPr>
          <a:xfrm>
            <a:off x="1067025" y="4459800"/>
            <a:ext cx="307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91" name="Google Shape;291;p13"/>
          <p:cNvSpPr txBox="1">
            <a:spLocks noGrp="1"/>
          </p:cNvSpPr>
          <p:nvPr>
            <p:ph type="subTitle" idx="6"/>
          </p:nvPr>
        </p:nvSpPr>
        <p:spPr>
          <a:xfrm>
            <a:off x="939825" y="5445033"/>
            <a:ext cx="33284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92" name="Google Shape;292;p13"/>
          <p:cNvSpPr txBox="1">
            <a:spLocks noGrp="1"/>
          </p:cNvSpPr>
          <p:nvPr>
            <p:ph type="title" idx="7"/>
          </p:nvPr>
        </p:nvSpPr>
        <p:spPr>
          <a:xfrm>
            <a:off x="4559499" y="4459800"/>
            <a:ext cx="307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93" name="Google Shape;293;p13"/>
          <p:cNvSpPr txBox="1">
            <a:spLocks noGrp="1"/>
          </p:cNvSpPr>
          <p:nvPr>
            <p:ph type="subTitle" idx="8"/>
          </p:nvPr>
        </p:nvSpPr>
        <p:spPr>
          <a:xfrm>
            <a:off x="4432999" y="5445033"/>
            <a:ext cx="3328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94" name="Google Shape;294;p13"/>
          <p:cNvSpPr txBox="1">
            <a:spLocks noGrp="1"/>
          </p:cNvSpPr>
          <p:nvPr>
            <p:ph type="title" idx="9"/>
          </p:nvPr>
        </p:nvSpPr>
        <p:spPr>
          <a:xfrm>
            <a:off x="8051971" y="2548600"/>
            <a:ext cx="307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95" name="Google Shape;295;p13"/>
          <p:cNvSpPr txBox="1">
            <a:spLocks noGrp="1"/>
          </p:cNvSpPr>
          <p:nvPr>
            <p:ph type="subTitle" idx="13"/>
          </p:nvPr>
        </p:nvSpPr>
        <p:spPr>
          <a:xfrm>
            <a:off x="7926371" y="3533833"/>
            <a:ext cx="33252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96" name="Google Shape;296;p13"/>
          <p:cNvSpPr txBox="1">
            <a:spLocks noGrp="1"/>
          </p:cNvSpPr>
          <p:nvPr>
            <p:ph type="title" idx="14"/>
          </p:nvPr>
        </p:nvSpPr>
        <p:spPr>
          <a:xfrm>
            <a:off x="8051971" y="4459800"/>
            <a:ext cx="307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97" name="Google Shape;297;p13"/>
          <p:cNvSpPr txBox="1">
            <a:spLocks noGrp="1"/>
          </p:cNvSpPr>
          <p:nvPr>
            <p:ph type="subTitle" idx="15"/>
          </p:nvPr>
        </p:nvSpPr>
        <p:spPr>
          <a:xfrm>
            <a:off x="7925771" y="5445033"/>
            <a:ext cx="33264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grpSp>
        <p:nvGrpSpPr>
          <p:cNvPr id="298" name="Google Shape;298;p13"/>
          <p:cNvGrpSpPr/>
          <p:nvPr/>
        </p:nvGrpSpPr>
        <p:grpSpPr>
          <a:xfrm rot="-900055">
            <a:off x="1556145" y="6138371"/>
            <a:ext cx="287912" cy="260807"/>
            <a:chOff x="1640475" y="1197075"/>
            <a:chExt cx="55475" cy="50250"/>
          </a:xfrm>
        </p:grpSpPr>
        <p:sp>
          <p:nvSpPr>
            <p:cNvPr id="299" name="Google Shape;299;p1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1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1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02" name="Google Shape;302;p13"/>
          <p:cNvGrpSpPr/>
          <p:nvPr/>
        </p:nvGrpSpPr>
        <p:grpSpPr>
          <a:xfrm rot="-8100037">
            <a:off x="503990" y="1320645"/>
            <a:ext cx="479660" cy="434492"/>
            <a:chOff x="1640475" y="1197075"/>
            <a:chExt cx="55475" cy="50250"/>
          </a:xfrm>
        </p:grpSpPr>
        <p:sp>
          <p:nvSpPr>
            <p:cNvPr id="303" name="Google Shape;303;p1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1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1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06" name="Google Shape;306;p13"/>
          <p:cNvSpPr/>
          <p:nvPr/>
        </p:nvSpPr>
        <p:spPr>
          <a:xfrm rot="9000131" flipH="1">
            <a:off x="521430" y="395801"/>
            <a:ext cx="579175" cy="135676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07" name="Google Shape;307;p13"/>
          <p:cNvSpPr/>
          <p:nvPr/>
        </p:nvSpPr>
        <p:spPr>
          <a:xfrm rot="-9899901" flipH="1">
            <a:off x="6663948" y="6378492"/>
            <a:ext cx="726897" cy="17029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08" name="Google Shape;308;p13"/>
          <p:cNvGrpSpPr/>
          <p:nvPr/>
        </p:nvGrpSpPr>
        <p:grpSpPr>
          <a:xfrm rot="-5399917">
            <a:off x="8763792" y="6301660"/>
            <a:ext cx="304801" cy="276113"/>
            <a:chOff x="1640475" y="1197075"/>
            <a:chExt cx="55475" cy="50250"/>
          </a:xfrm>
        </p:grpSpPr>
        <p:sp>
          <p:nvSpPr>
            <p:cNvPr id="309" name="Google Shape;309;p1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1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1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12" name="Google Shape;312;p13"/>
          <p:cNvSpPr/>
          <p:nvPr/>
        </p:nvSpPr>
        <p:spPr>
          <a:xfrm rot="-143173" flipH="1">
            <a:off x="3697141" y="380861"/>
            <a:ext cx="1293377" cy="302984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13" name="Google Shape;313;p13"/>
          <p:cNvGrpSpPr/>
          <p:nvPr/>
        </p:nvGrpSpPr>
        <p:grpSpPr>
          <a:xfrm rot="-8100136">
            <a:off x="11360185" y="663803"/>
            <a:ext cx="395620" cy="358368"/>
            <a:chOff x="1640475" y="1197075"/>
            <a:chExt cx="55475" cy="50250"/>
          </a:xfrm>
        </p:grpSpPr>
        <p:sp>
          <p:nvSpPr>
            <p:cNvPr id="314" name="Google Shape;314;p1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17" name="Google Shape;317;p13"/>
          <p:cNvSpPr/>
          <p:nvPr/>
        </p:nvSpPr>
        <p:spPr>
          <a:xfrm rot="-2700202">
            <a:off x="-103016" y="5319936"/>
            <a:ext cx="1409776" cy="1098408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023272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4"/>
          <p:cNvSpPr/>
          <p:nvPr/>
        </p:nvSpPr>
        <p:spPr>
          <a:xfrm>
            <a:off x="6937584" y="4405818"/>
            <a:ext cx="5607907" cy="3055372"/>
          </a:xfrm>
          <a:custGeom>
            <a:avLst/>
            <a:gdLst/>
            <a:ahLst/>
            <a:cxnLst/>
            <a:rect l="l" t="t" r="r" b="b"/>
            <a:pathLst>
              <a:path w="26175" h="14261" extrusionOk="0">
                <a:moveTo>
                  <a:pt x="21312" y="0"/>
                </a:moveTo>
                <a:cubicBezTo>
                  <a:pt x="20977" y="0"/>
                  <a:pt x="20642" y="41"/>
                  <a:pt x="20313" y="99"/>
                </a:cubicBezTo>
                <a:cubicBezTo>
                  <a:pt x="19331" y="273"/>
                  <a:pt x="18260" y="586"/>
                  <a:pt x="17702" y="1484"/>
                </a:cubicBezTo>
                <a:cubicBezTo>
                  <a:pt x="17428" y="1925"/>
                  <a:pt x="17287" y="2436"/>
                  <a:pt x="16990" y="2864"/>
                </a:cubicBezTo>
                <a:cubicBezTo>
                  <a:pt x="16710" y="3266"/>
                  <a:pt x="16282" y="3522"/>
                  <a:pt x="15821" y="3664"/>
                </a:cubicBezTo>
                <a:cubicBezTo>
                  <a:pt x="15261" y="3837"/>
                  <a:pt x="14685" y="3858"/>
                  <a:pt x="14107" y="3858"/>
                </a:cubicBezTo>
                <a:cubicBezTo>
                  <a:pt x="13914" y="3858"/>
                  <a:pt x="13720" y="3856"/>
                  <a:pt x="13527" y="3856"/>
                </a:cubicBezTo>
                <a:cubicBezTo>
                  <a:pt x="13273" y="3856"/>
                  <a:pt x="13019" y="3860"/>
                  <a:pt x="12766" y="3880"/>
                </a:cubicBezTo>
                <a:cubicBezTo>
                  <a:pt x="12240" y="3921"/>
                  <a:pt x="11711" y="4025"/>
                  <a:pt x="11246" y="4285"/>
                </a:cubicBezTo>
                <a:cubicBezTo>
                  <a:pt x="10777" y="4547"/>
                  <a:pt x="10423" y="4956"/>
                  <a:pt x="10107" y="5381"/>
                </a:cubicBezTo>
                <a:cubicBezTo>
                  <a:pt x="9484" y="6224"/>
                  <a:pt x="8906" y="7121"/>
                  <a:pt x="8012" y="7708"/>
                </a:cubicBezTo>
                <a:cubicBezTo>
                  <a:pt x="7566" y="8003"/>
                  <a:pt x="7065" y="8190"/>
                  <a:pt x="6530" y="8231"/>
                </a:cubicBezTo>
                <a:cubicBezTo>
                  <a:pt x="6418" y="8239"/>
                  <a:pt x="6306" y="8243"/>
                  <a:pt x="6194" y="8243"/>
                </a:cubicBezTo>
                <a:cubicBezTo>
                  <a:pt x="5684" y="8243"/>
                  <a:pt x="5174" y="8166"/>
                  <a:pt x="4666" y="8122"/>
                </a:cubicBezTo>
                <a:cubicBezTo>
                  <a:pt x="4112" y="8075"/>
                  <a:pt x="3557" y="8052"/>
                  <a:pt x="3001" y="8052"/>
                </a:cubicBezTo>
                <a:cubicBezTo>
                  <a:pt x="2916" y="8052"/>
                  <a:pt x="2830" y="8052"/>
                  <a:pt x="2744" y="8054"/>
                </a:cubicBezTo>
                <a:cubicBezTo>
                  <a:pt x="2475" y="8057"/>
                  <a:pt x="2183" y="8043"/>
                  <a:pt x="1931" y="8148"/>
                </a:cubicBezTo>
                <a:cubicBezTo>
                  <a:pt x="1700" y="8244"/>
                  <a:pt x="1557" y="8443"/>
                  <a:pt x="1448" y="8660"/>
                </a:cubicBezTo>
                <a:cubicBezTo>
                  <a:pt x="1157" y="9242"/>
                  <a:pt x="895" y="9837"/>
                  <a:pt x="618" y="10425"/>
                </a:cubicBezTo>
                <a:cubicBezTo>
                  <a:pt x="483" y="10711"/>
                  <a:pt x="344" y="10996"/>
                  <a:pt x="215" y="11284"/>
                </a:cubicBezTo>
                <a:cubicBezTo>
                  <a:pt x="103" y="11537"/>
                  <a:pt x="1" y="11806"/>
                  <a:pt x="9" y="12087"/>
                </a:cubicBezTo>
                <a:cubicBezTo>
                  <a:pt x="26" y="12628"/>
                  <a:pt x="464" y="12993"/>
                  <a:pt x="898" y="13242"/>
                </a:cubicBezTo>
                <a:cubicBezTo>
                  <a:pt x="1355" y="13506"/>
                  <a:pt x="1863" y="13671"/>
                  <a:pt x="2379" y="13769"/>
                </a:cubicBezTo>
                <a:cubicBezTo>
                  <a:pt x="3456" y="13974"/>
                  <a:pt x="4560" y="13920"/>
                  <a:pt x="5650" y="13980"/>
                </a:cubicBezTo>
                <a:cubicBezTo>
                  <a:pt x="6939" y="14051"/>
                  <a:pt x="8222" y="14239"/>
                  <a:pt x="9514" y="14259"/>
                </a:cubicBezTo>
                <a:cubicBezTo>
                  <a:pt x="9569" y="14260"/>
                  <a:pt x="9623" y="14261"/>
                  <a:pt x="9677" y="14261"/>
                </a:cubicBezTo>
                <a:cubicBezTo>
                  <a:pt x="10875" y="14261"/>
                  <a:pt x="12038" y="14052"/>
                  <a:pt x="13207" y="13797"/>
                </a:cubicBezTo>
                <a:cubicBezTo>
                  <a:pt x="13817" y="13663"/>
                  <a:pt x="14426" y="13526"/>
                  <a:pt x="15041" y="13424"/>
                </a:cubicBezTo>
                <a:cubicBezTo>
                  <a:pt x="15675" y="13317"/>
                  <a:pt x="16315" y="13253"/>
                  <a:pt x="16956" y="13206"/>
                </a:cubicBezTo>
                <a:cubicBezTo>
                  <a:pt x="18228" y="13113"/>
                  <a:pt x="19506" y="13085"/>
                  <a:pt x="20774" y="12938"/>
                </a:cubicBezTo>
                <a:cubicBezTo>
                  <a:pt x="21322" y="12875"/>
                  <a:pt x="21864" y="12773"/>
                  <a:pt x="22412" y="12707"/>
                </a:cubicBezTo>
                <a:cubicBezTo>
                  <a:pt x="22674" y="12676"/>
                  <a:pt x="22942" y="12652"/>
                  <a:pt x="23208" y="12652"/>
                </a:cubicBezTo>
                <a:cubicBezTo>
                  <a:pt x="23451" y="12652"/>
                  <a:pt x="23692" y="12672"/>
                  <a:pt x="23928" y="12724"/>
                </a:cubicBezTo>
                <a:cubicBezTo>
                  <a:pt x="24162" y="12777"/>
                  <a:pt x="24387" y="12861"/>
                  <a:pt x="24591" y="12989"/>
                </a:cubicBezTo>
                <a:cubicBezTo>
                  <a:pt x="24696" y="13055"/>
                  <a:pt x="24788" y="13167"/>
                  <a:pt x="24915" y="13170"/>
                </a:cubicBezTo>
                <a:cubicBezTo>
                  <a:pt x="24918" y="13170"/>
                  <a:pt x="24920" y="13170"/>
                  <a:pt x="24923" y="13170"/>
                </a:cubicBezTo>
                <a:cubicBezTo>
                  <a:pt x="25030" y="13170"/>
                  <a:pt x="25141" y="13147"/>
                  <a:pt x="25241" y="13108"/>
                </a:cubicBezTo>
                <a:cubicBezTo>
                  <a:pt x="25716" y="12928"/>
                  <a:pt x="25988" y="12456"/>
                  <a:pt x="26075" y="11977"/>
                </a:cubicBezTo>
                <a:cubicBezTo>
                  <a:pt x="26127" y="11687"/>
                  <a:pt x="26128" y="11393"/>
                  <a:pt x="26127" y="11099"/>
                </a:cubicBezTo>
                <a:cubicBezTo>
                  <a:pt x="26126" y="10779"/>
                  <a:pt x="26124" y="10457"/>
                  <a:pt x="26123" y="10135"/>
                </a:cubicBezTo>
                <a:cubicBezTo>
                  <a:pt x="26121" y="9483"/>
                  <a:pt x="26118" y="8831"/>
                  <a:pt x="26116" y="8179"/>
                </a:cubicBezTo>
                <a:cubicBezTo>
                  <a:pt x="26112" y="6939"/>
                  <a:pt x="26107" y="5700"/>
                  <a:pt x="26102" y="4459"/>
                </a:cubicBezTo>
                <a:lnTo>
                  <a:pt x="26102" y="4459"/>
                </a:lnTo>
                <a:cubicBezTo>
                  <a:pt x="26105" y="4461"/>
                  <a:pt x="26107" y="4462"/>
                  <a:pt x="26109" y="4462"/>
                </a:cubicBezTo>
                <a:cubicBezTo>
                  <a:pt x="26174" y="4462"/>
                  <a:pt x="26046" y="3375"/>
                  <a:pt x="25375" y="3280"/>
                </a:cubicBezTo>
                <a:cubicBezTo>
                  <a:pt x="24338" y="3135"/>
                  <a:pt x="24244" y="1492"/>
                  <a:pt x="23438" y="803"/>
                </a:cubicBezTo>
                <a:cubicBezTo>
                  <a:pt x="23048" y="470"/>
                  <a:pt x="22597" y="206"/>
                  <a:pt x="22095" y="87"/>
                </a:cubicBezTo>
                <a:cubicBezTo>
                  <a:pt x="21837" y="25"/>
                  <a:pt x="21575" y="0"/>
                  <a:pt x="21312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0" name="Google Shape;320;p14"/>
          <p:cNvSpPr/>
          <p:nvPr/>
        </p:nvSpPr>
        <p:spPr>
          <a:xfrm>
            <a:off x="-601199" y="4571647"/>
            <a:ext cx="2786277" cy="2794848"/>
          </a:xfrm>
          <a:custGeom>
            <a:avLst/>
            <a:gdLst/>
            <a:ahLst/>
            <a:cxnLst/>
            <a:rect l="l" t="t" r="r" b="b"/>
            <a:pathLst>
              <a:path w="13005" h="13045" extrusionOk="0">
                <a:moveTo>
                  <a:pt x="1922" y="1"/>
                </a:moveTo>
                <a:cubicBezTo>
                  <a:pt x="1849" y="1"/>
                  <a:pt x="1776" y="4"/>
                  <a:pt x="1703" y="11"/>
                </a:cubicBezTo>
                <a:cubicBezTo>
                  <a:pt x="1260" y="54"/>
                  <a:pt x="818" y="227"/>
                  <a:pt x="503" y="551"/>
                </a:cubicBezTo>
                <a:cubicBezTo>
                  <a:pt x="150" y="913"/>
                  <a:pt x="38" y="1411"/>
                  <a:pt x="20" y="1903"/>
                </a:cubicBezTo>
                <a:cubicBezTo>
                  <a:pt x="0" y="2484"/>
                  <a:pt x="46" y="3073"/>
                  <a:pt x="66" y="3654"/>
                </a:cubicBezTo>
                <a:cubicBezTo>
                  <a:pt x="86" y="4273"/>
                  <a:pt x="107" y="4891"/>
                  <a:pt x="127" y="5509"/>
                </a:cubicBezTo>
                <a:lnTo>
                  <a:pt x="374" y="12928"/>
                </a:lnTo>
                <a:cubicBezTo>
                  <a:pt x="376" y="12996"/>
                  <a:pt x="429" y="13044"/>
                  <a:pt x="492" y="13044"/>
                </a:cubicBezTo>
                <a:cubicBezTo>
                  <a:pt x="501" y="13044"/>
                  <a:pt x="511" y="13043"/>
                  <a:pt x="520" y="13041"/>
                </a:cubicBezTo>
                <a:cubicBezTo>
                  <a:pt x="1437" y="12830"/>
                  <a:pt x="2365" y="12670"/>
                  <a:pt x="3299" y="12564"/>
                </a:cubicBezTo>
                <a:cubicBezTo>
                  <a:pt x="4235" y="12458"/>
                  <a:pt x="5175" y="12406"/>
                  <a:pt x="6116" y="12406"/>
                </a:cubicBezTo>
                <a:cubicBezTo>
                  <a:pt x="6835" y="12406"/>
                  <a:pt x="7554" y="12436"/>
                  <a:pt x="8271" y="12496"/>
                </a:cubicBezTo>
                <a:cubicBezTo>
                  <a:pt x="8728" y="12533"/>
                  <a:pt x="9209" y="12577"/>
                  <a:pt x="9687" y="12577"/>
                </a:cubicBezTo>
                <a:cubicBezTo>
                  <a:pt x="10492" y="12577"/>
                  <a:pt x="11288" y="12454"/>
                  <a:pt x="11947" y="11977"/>
                </a:cubicBezTo>
                <a:lnTo>
                  <a:pt x="11947" y="11977"/>
                </a:lnTo>
                <a:cubicBezTo>
                  <a:pt x="11945" y="11988"/>
                  <a:pt x="11948" y="11993"/>
                  <a:pt x="11955" y="11993"/>
                </a:cubicBezTo>
                <a:cubicBezTo>
                  <a:pt x="12017" y="11993"/>
                  <a:pt x="12409" y="11534"/>
                  <a:pt x="12496" y="11300"/>
                </a:cubicBezTo>
                <a:cubicBezTo>
                  <a:pt x="12866" y="10319"/>
                  <a:pt x="13005" y="9208"/>
                  <a:pt x="12677" y="8195"/>
                </a:cubicBezTo>
                <a:cubicBezTo>
                  <a:pt x="12404" y="7349"/>
                  <a:pt x="11818" y="6569"/>
                  <a:pt x="11000" y="6188"/>
                </a:cubicBezTo>
                <a:cubicBezTo>
                  <a:pt x="10082" y="5759"/>
                  <a:pt x="9032" y="5924"/>
                  <a:pt x="8092" y="5581"/>
                </a:cubicBezTo>
                <a:cubicBezTo>
                  <a:pt x="7160" y="5240"/>
                  <a:pt x="6737" y="4324"/>
                  <a:pt x="6316" y="3499"/>
                </a:cubicBezTo>
                <a:cubicBezTo>
                  <a:pt x="5859" y="2602"/>
                  <a:pt x="5271" y="1802"/>
                  <a:pt x="4492" y="1159"/>
                </a:cubicBezTo>
                <a:cubicBezTo>
                  <a:pt x="3786" y="579"/>
                  <a:pt x="2870" y="1"/>
                  <a:pt x="1922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1" name="Google Shape;321;p14"/>
          <p:cNvSpPr/>
          <p:nvPr/>
        </p:nvSpPr>
        <p:spPr>
          <a:xfrm>
            <a:off x="-423587" y="-318807"/>
            <a:ext cx="5222477" cy="1845307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748" y="0"/>
                </a:moveTo>
                <a:cubicBezTo>
                  <a:pt x="1709" y="0"/>
                  <a:pt x="1669" y="2"/>
                  <a:pt x="1629" y="7"/>
                </a:cubicBezTo>
                <a:cubicBezTo>
                  <a:pt x="1391" y="38"/>
                  <a:pt x="1250" y="176"/>
                  <a:pt x="1187" y="347"/>
                </a:cubicBezTo>
                <a:cubicBezTo>
                  <a:pt x="1033" y="773"/>
                  <a:pt x="935" y="1218"/>
                  <a:pt x="819" y="1650"/>
                </a:cubicBezTo>
                <a:cubicBezTo>
                  <a:pt x="701" y="2092"/>
                  <a:pt x="590" y="2536"/>
                  <a:pt x="496" y="2983"/>
                </a:cubicBezTo>
                <a:cubicBezTo>
                  <a:pt x="126" y="4733"/>
                  <a:pt x="0" y="6549"/>
                  <a:pt x="659" y="8271"/>
                </a:cubicBezTo>
                <a:cubicBezTo>
                  <a:pt x="678" y="8321"/>
                  <a:pt x="733" y="8346"/>
                  <a:pt x="790" y="8346"/>
                </a:cubicBezTo>
                <a:cubicBezTo>
                  <a:pt x="835" y="8346"/>
                  <a:pt x="881" y="8329"/>
                  <a:pt x="910" y="8296"/>
                </a:cubicBezTo>
                <a:cubicBezTo>
                  <a:pt x="1048" y="8134"/>
                  <a:pt x="1206" y="7983"/>
                  <a:pt x="1385" y="7843"/>
                </a:cubicBezTo>
                <a:cubicBezTo>
                  <a:pt x="2101" y="7284"/>
                  <a:pt x="3087" y="6944"/>
                  <a:pt x="4095" y="6849"/>
                </a:cubicBezTo>
                <a:cubicBezTo>
                  <a:pt x="4314" y="6828"/>
                  <a:pt x="4534" y="6818"/>
                  <a:pt x="4754" y="6818"/>
                </a:cubicBezTo>
                <a:cubicBezTo>
                  <a:pt x="5730" y="6818"/>
                  <a:pt x="6704" y="7012"/>
                  <a:pt x="7586" y="7328"/>
                </a:cubicBezTo>
                <a:cubicBezTo>
                  <a:pt x="8653" y="7708"/>
                  <a:pt x="9622" y="8264"/>
                  <a:pt x="10770" y="8502"/>
                </a:cubicBezTo>
                <a:cubicBezTo>
                  <a:pt x="11110" y="8573"/>
                  <a:pt x="11460" y="8612"/>
                  <a:pt x="11804" y="8612"/>
                </a:cubicBezTo>
                <a:cubicBezTo>
                  <a:pt x="12445" y="8612"/>
                  <a:pt x="13071" y="8476"/>
                  <a:pt x="13597" y="8154"/>
                </a:cubicBezTo>
                <a:cubicBezTo>
                  <a:pt x="14183" y="7795"/>
                  <a:pt x="14557" y="7273"/>
                  <a:pt x="14873" y="6761"/>
                </a:cubicBezTo>
                <a:cubicBezTo>
                  <a:pt x="15208" y="6214"/>
                  <a:pt x="15488" y="5645"/>
                  <a:pt x="15900" y="5129"/>
                </a:cubicBezTo>
                <a:cubicBezTo>
                  <a:pt x="16333" y="4590"/>
                  <a:pt x="16925" y="4168"/>
                  <a:pt x="17743" y="4015"/>
                </a:cubicBezTo>
                <a:cubicBezTo>
                  <a:pt x="18117" y="3945"/>
                  <a:pt x="18497" y="3924"/>
                  <a:pt x="18879" y="3924"/>
                </a:cubicBezTo>
                <a:cubicBezTo>
                  <a:pt x="19431" y="3924"/>
                  <a:pt x="19988" y="3967"/>
                  <a:pt x="20538" y="3967"/>
                </a:cubicBezTo>
                <a:cubicBezTo>
                  <a:pt x="20675" y="3967"/>
                  <a:pt x="20811" y="3964"/>
                  <a:pt x="20947" y="3958"/>
                </a:cubicBezTo>
                <a:cubicBezTo>
                  <a:pt x="21449" y="3933"/>
                  <a:pt x="21952" y="3857"/>
                  <a:pt x="22403" y="3679"/>
                </a:cubicBezTo>
                <a:cubicBezTo>
                  <a:pt x="22808" y="3518"/>
                  <a:pt x="23157" y="3280"/>
                  <a:pt x="23433" y="3003"/>
                </a:cubicBezTo>
                <a:cubicBezTo>
                  <a:pt x="23951" y="2479"/>
                  <a:pt x="24196" y="1807"/>
                  <a:pt x="24066" y="1157"/>
                </a:cubicBezTo>
                <a:lnTo>
                  <a:pt x="24066" y="1157"/>
                </a:lnTo>
                <a:cubicBezTo>
                  <a:pt x="24067" y="1158"/>
                  <a:pt x="24069" y="1158"/>
                  <a:pt x="24071" y="1158"/>
                </a:cubicBezTo>
                <a:cubicBezTo>
                  <a:pt x="24093" y="1158"/>
                  <a:pt x="24117" y="1151"/>
                  <a:pt x="24142" y="1138"/>
                </a:cubicBezTo>
                <a:cubicBezTo>
                  <a:pt x="24292" y="1056"/>
                  <a:pt x="24376" y="935"/>
                  <a:pt x="24372" y="792"/>
                </a:cubicBezTo>
                <a:cubicBezTo>
                  <a:pt x="24363" y="440"/>
                  <a:pt x="23972" y="240"/>
                  <a:pt x="23550" y="217"/>
                </a:cubicBezTo>
                <a:cubicBezTo>
                  <a:pt x="23514" y="215"/>
                  <a:pt x="23478" y="215"/>
                  <a:pt x="23442" y="215"/>
                </a:cubicBezTo>
                <a:cubicBezTo>
                  <a:pt x="23211" y="215"/>
                  <a:pt x="22977" y="252"/>
                  <a:pt x="22750" y="280"/>
                </a:cubicBezTo>
                <a:cubicBezTo>
                  <a:pt x="22445" y="317"/>
                  <a:pt x="22139" y="351"/>
                  <a:pt x="21832" y="383"/>
                </a:cubicBezTo>
                <a:cubicBezTo>
                  <a:pt x="20628" y="507"/>
                  <a:pt x="19418" y="590"/>
                  <a:pt x="18207" y="648"/>
                </a:cubicBezTo>
                <a:cubicBezTo>
                  <a:pt x="15784" y="762"/>
                  <a:pt x="13357" y="774"/>
                  <a:pt x="10932" y="789"/>
                </a:cubicBezTo>
                <a:cubicBezTo>
                  <a:pt x="10568" y="791"/>
                  <a:pt x="10203" y="793"/>
                  <a:pt x="9838" y="793"/>
                </a:cubicBezTo>
                <a:cubicBezTo>
                  <a:pt x="7878" y="793"/>
                  <a:pt x="5909" y="743"/>
                  <a:pt x="3985" y="438"/>
                </a:cubicBezTo>
                <a:cubicBezTo>
                  <a:pt x="3423" y="348"/>
                  <a:pt x="2866" y="237"/>
                  <a:pt x="2318" y="100"/>
                </a:cubicBezTo>
                <a:cubicBezTo>
                  <a:pt x="2134" y="55"/>
                  <a:pt x="1943" y="0"/>
                  <a:pt x="1748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2" name="Google Shape;322;p14"/>
          <p:cNvSpPr/>
          <p:nvPr/>
        </p:nvSpPr>
        <p:spPr>
          <a:xfrm>
            <a:off x="7773156" y="-1108102"/>
            <a:ext cx="5793659" cy="4074115"/>
          </a:xfrm>
          <a:custGeom>
            <a:avLst/>
            <a:gdLst/>
            <a:ahLst/>
            <a:cxnLst/>
            <a:rect l="l" t="t" r="r" b="b"/>
            <a:pathLst>
              <a:path w="27042" h="19016" extrusionOk="0">
                <a:moveTo>
                  <a:pt x="5311" y="0"/>
                </a:moveTo>
                <a:cubicBezTo>
                  <a:pt x="5179" y="0"/>
                  <a:pt x="5075" y="178"/>
                  <a:pt x="5211" y="262"/>
                </a:cubicBezTo>
                <a:cubicBezTo>
                  <a:pt x="5431" y="399"/>
                  <a:pt x="5652" y="530"/>
                  <a:pt x="5876" y="657"/>
                </a:cubicBezTo>
                <a:cubicBezTo>
                  <a:pt x="3749" y="1565"/>
                  <a:pt x="1452" y="2798"/>
                  <a:pt x="713" y="5101"/>
                </a:cubicBezTo>
                <a:cubicBezTo>
                  <a:pt x="0" y="7321"/>
                  <a:pt x="1219" y="10007"/>
                  <a:pt x="3411" y="10856"/>
                </a:cubicBezTo>
                <a:cubicBezTo>
                  <a:pt x="3728" y="10979"/>
                  <a:pt x="4069" y="11058"/>
                  <a:pt x="4406" y="11058"/>
                </a:cubicBezTo>
                <a:cubicBezTo>
                  <a:pt x="4688" y="11058"/>
                  <a:pt x="4968" y="11003"/>
                  <a:pt x="5229" y="10871"/>
                </a:cubicBezTo>
                <a:cubicBezTo>
                  <a:pt x="5743" y="10614"/>
                  <a:pt x="6086" y="10140"/>
                  <a:pt x="6367" y="9654"/>
                </a:cubicBezTo>
                <a:cubicBezTo>
                  <a:pt x="6660" y="9147"/>
                  <a:pt x="6901" y="8604"/>
                  <a:pt x="7258" y="8138"/>
                </a:cubicBezTo>
                <a:cubicBezTo>
                  <a:pt x="7586" y="7709"/>
                  <a:pt x="8056" y="7408"/>
                  <a:pt x="8567" y="7243"/>
                </a:cubicBezTo>
                <a:cubicBezTo>
                  <a:pt x="8835" y="7156"/>
                  <a:pt x="9122" y="7107"/>
                  <a:pt x="9407" y="7107"/>
                </a:cubicBezTo>
                <a:cubicBezTo>
                  <a:pt x="9658" y="7107"/>
                  <a:pt x="9908" y="7145"/>
                  <a:pt x="10143" y="7227"/>
                </a:cubicBezTo>
                <a:cubicBezTo>
                  <a:pt x="10681" y="7416"/>
                  <a:pt x="11050" y="7824"/>
                  <a:pt x="11259" y="8347"/>
                </a:cubicBezTo>
                <a:cubicBezTo>
                  <a:pt x="11495" y="8938"/>
                  <a:pt x="11543" y="9582"/>
                  <a:pt x="11752" y="10181"/>
                </a:cubicBezTo>
                <a:cubicBezTo>
                  <a:pt x="11957" y="10769"/>
                  <a:pt x="12358" y="11405"/>
                  <a:pt x="12983" y="11603"/>
                </a:cubicBezTo>
                <a:cubicBezTo>
                  <a:pt x="13117" y="11646"/>
                  <a:pt x="13250" y="11665"/>
                  <a:pt x="13380" y="11665"/>
                </a:cubicBezTo>
                <a:cubicBezTo>
                  <a:pt x="13765" y="11665"/>
                  <a:pt x="14132" y="11502"/>
                  <a:pt x="14481" y="11319"/>
                </a:cubicBezTo>
                <a:cubicBezTo>
                  <a:pt x="14811" y="11146"/>
                  <a:pt x="15183" y="10926"/>
                  <a:pt x="15563" y="10926"/>
                </a:cubicBezTo>
                <a:cubicBezTo>
                  <a:pt x="15675" y="10926"/>
                  <a:pt x="15789" y="10946"/>
                  <a:pt x="15902" y="10992"/>
                </a:cubicBezTo>
                <a:cubicBezTo>
                  <a:pt x="16505" y="11236"/>
                  <a:pt x="16731" y="12009"/>
                  <a:pt x="16886" y="12576"/>
                </a:cubicBezTo>
                <a:cubicBezTo>
                  <a:pt x="17067" y="13246"/>
                  <a:pt x="17237" y="13920"/>
                  <a:pt x="17447" y="14583"/>
                </a:cubicBezTo>
                <a:cubicBezTo>
                  <a:pt x="17859" y="15878"/>
                  <a:pt x="18454" y="17143"/>
                  <a:pt x="19512" y="18032"/>
                </a:cubicBezTo>
                <a:cubicBezTo>
                  <a:pt x="20225" y="18631"/>
                  <a:pt x="21110" y="19015"/>
                  <a:pt x="22020" y="19015"/>
                </a:cubicBezTo>
                <a:cubicBezTo>
                  <a:pt x="22330" y="19015"/>
                  <a:pt x="22643" y="18971"/>
                  <a:pt x="22954" y="18875"/>
                </a:cubicBezTo>
                <a:cubicBezTo>
                  <a:pt x="24002" y="18552"/>
                  <a:pt x="24786" y="17702"/>
                  <a:pt x="25334" y="16784"/>
                </a:cubicBezTo>
                <a:cubicBezTo>
                  <a:pt x="25931" y="15784"/>
                  <a:pt x="26309" y="14669"/>
                  <a:pt x="26587" y="13543"/>
                </a:cubicBezTo>
                <a:cubicBezTo>
                  <a:pt x="26872" y="12393"/>
                  <a:pt x="27042" y="11178"/>
                  <a:pt x="26859" y="9998"/>
                </a:cubicBezTo>
                <a:cubicBezTo>
                  <a:pt x="26669" y="8763"/>
                  <a:pt x="26045" y="7686"/>
                  <a:pt x="25037" y="6940"/>
                </a:cubicBezTo>
                <a:cubicBezTo>
                  <a:pt x="23865" y="6071"/>
                  <a:pt x="22401" y="5638"/>
                  <a:pt x="21023" y="5219"/>
                </a:cubicBezTo>
                <a:cubicBezTo>
                  <a:pt x="19511" y="4758"/>
                  <a:pt x="17976" y="4376"/>
                  <a:pt x="16442" y="3995"/>
                </a:cubicBezTo>
                <a:cubicBezTo>
                  <a:pt x="13377" y="3236"/>
                  <a:pt x="10276" y="2484"/>
                  <a:pt x="7410" y="1122"/>
                </a:cubicBezTo>
                <a:cubicBezTo>
                  <a:pt x="7124" y="986"/>
                  <a:pt x="6842" y="844"/>
                  <a:pt x="6563" y="695"/>
                </a:cubicBezTo>
                <a:cubicBezTo>
                  <a:pt x="6622" y="671"/>
                  <a:pt x="6682" y="645"/>
                  <a:pt x="6742" y="621"/>
                </a:cubicBezTo>
                <a:cubicBezTo>
                  <a:pt x="6901" y="557"/>
                  <a:pt x="6828" y="333"/>
                  <a:pt x="6684" y="333"/>
                </a:cubicBezTo>
                <a:cubicBezTo>
                  <a:pt x="6666" y="333"/>
                  <a:pt x="6646" y="336"/>
                  <a:pt x="6625" y="345"/>
                </a:cubicBezTo>
                <a:cubicBezTo>
                  <a:pt x="6492" y="400"/>
                  <a:pt x="6358" y="454"/>
                  <a:pt x="6223" y="510"/>
                </a:cubicBezTo>
                <a:cubicBezTo>
                  <a:pt x="5943" y="355"/>
                  <a:pt x="5666" y="194"/>
                  <a:pt x="5394" y="25"/>
                </a:cubicBezTo>
                <a:cubicBezTo>
                  <a:pt x="5366" y="8"/>
                  <a:pt x="5338" y="0"/>
                  <a:pt x="5311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23" name="Google Shape;323;p14"/>
          <p:cNvGrpSpPr/>
          <p:nvPr/>
        </p:nvGrpSpPr>
        <p:grpSpPr>
          <a:xfrm>
            <a:off x="1489108" y="1320186"/>
            <a:ext cx="9212825" cy="4290205"/>
            <a:chOff x="3689050" y="919857"/>
            <a:chExt cx="1419425" cy="685950"/>
          </a:xfrm>
        </p:grpSpPr>
        <p:sp>
          <p:nvSpPr>
            <p:cNvPr id="324" name="Google Shape;324;p14"/>
            <p:cNvSpPr/>
            <p:nvPr/>
          </p:nvSpPr>
          <p:spPr>
            <a:xfrm>
              <a:off x="3945175" y="932332"/>
              <a:ext cx="912600" cy="143950"/>
            </a:xfrm>
            <a:custGeom>
              <a:avLst/>
              <a:gdLst/>
              <a:ahLst/>
              <a:cxnLst/>
              <a:rect l="l" t="t" r="r" b="b"/>
              <a:pathLst>
                <a:path w="36504" h="5758" extrusionOk="0">
                  <a:moveTo>
                    <a:pt x="18144" y="1"/>
                  </a:moveTo>
                  <a:cubicBezTo>
                    <a:pt x="17036" y="1634"/>
                    <a:pt x="15167" y="2647"/>
                    <a:pt x="13238" y="2647"/>
                  </a:cubicBezTo>
                  <a:cubicBezTo>
                    <a:pt x="12616" y="2647"/>
                    <a:pt x="11989" y="2542"/>
                    <a:pt x="11379" y="2319"/>
                  </a:cubicBezTo>
                  <a:cubicBezTo>
                    <a:pt x="9365" y="1581"/>
                    <a:pt x="7828" y="320"/>
                    <a:pt x="5593" y="191"/>
                  </a:cubicBezTo>
                  <a:cubicBezTo>
                    <a:pt x="5449" y="183"/>
                    <a:pt x="5300" y="178"/>
                    <a:pt x="5147" y="178"/>
                  </a:cubicBezTo>
                  <a:cubicBezTo>
                    <a:pt x="2960" y="178"/>
                    <a:pt x="0" y="1073"/>
                    <a:pt x="333" y="3758"/>
                  </a:cubicBezTo>
                  <a:cubicBezTo>
                    <a:pt x="340" y="3806"/>
                    <a:pt x="331" y="3848"/>
                    <a:pt x="315" y="3883"/>
                  </a:cubicBezTo>
                  <a:lnTo>
                    <a:pt x="993" y="3938"/>
                  </a:lnTo>
                  <a:cubicBezTo>
                    <a:pt x="1146" y="3384"/>
                    <a:pt x="1456" y="2883"/>
                    <a:pt x="2007" y="2472"/>
                  </a:cubicBezTo>
                  <a:cubicBezTo>
                    <a:pt x="2725" y="1941"/>
                    <a:pt x="3583" y="1727"/>
                    <a:pt x="4450" y="1727"/>
                  </a:cubicBezTo>
                  <a:cubicBezTo>
                    <a:pt x="4894" y="1727"/>
                    <a:pt x="5341" y="1783"/>
                    <a:pt x="5773" y="1881"/>
                  </a:cubicBezTo>
                  <a:cubicBezTo>
                    <a:pt x="7779" y="2336"/>
                    <a:pt x="9550" y="3481"/>
                    <a:pt x="11575" y="3897"/>
                  </a:cubicBezTo>
                  <a:cubicBezTo>
                    <a:pt x="12135" y="4012"/>
                    <a:pt x="12699" y="4074"/>
                    <a:pt x="13255" y="4074"/>
                  </a:cubicBezTo>
                  <a:cubicBezTo>
                    <a:pt x="14893" y="4074"/>
                    <a:pt x="16460" y="3538"/>
                    <a:pt x="17629" y="2251"/>
                  </a:cubicBezTo>
                  <a:cubicBezTo>
                    <a:pt x="17624" y="2245"/>
                    <a:pt x="17618" y="2243"/>
                    <a:pt x="17612" y="2239"/>
                  </a:cubicBezTo>
                  <a:cubicBezTo>
                    <a:pt x="17546" y="2178"/>
                    <a:pt x="17611" y="2069"/>
                    <a:pt x="17685" y="2069"/>
                  </a:cubicBezTo>
                  <a:cubicBezTo>
                    <a:pt x="17701" y="2069"/>
                    <a:pt x="17717" y="2074"/>
                    <a:pt x="17733" y="2086"/>
                  </a:cubicBezTo>
                  <a:cubicBezTo>
                    <a:pt x="19239" y="3237"/>
                    <a:pt x="20937" y="3852"/>
                    <a:pt x="22793" y="3852"/>
                  </a:cubicBezTo>
                  <a:cubicBezTo>
                    <a:pt x="23059" y="3852"/>
                    <a:pt x="23328" y="3839"/>
                    <a:pt x="23600" y="3814"/>
                  </a:cubicBezTo>
                  <a:cubicBezTo>
                    <a:pt x="25712" y="3617"/>
                    <a:pt x="27523" y="2689"/>
                    <a:pt x="29519" y="2088"/>
                  </a:cubicBezTo>
                  <a:cubicBezTo>
                    <a:pt x="30068" y="1923"/>
                    <a:pt x="30659" y="1810"/>
                    <a:pt x="31242" y="1810"/>
                  </a:cubicBezTo>
                  <a:cubicBezTo>
                    <a:pt x="31952" y="1810"/>
                    <a:pt x="32648" y="1978"/>
                    <a:pt x="33237" y="2426"/>
                  </a:cubicBezTo>
                  <a:cubicBezTo>
                    <a:pt x="34260" y="3201"/>
                    <a:pt x="34563" y="4547"/>
                    <a:pt x="34740" y="5758"/>
                  </a:cubicBezTo>
                  <a:cubicBezTo>
                    <a:pt x="35271" y="5233"/>
                    <a:pt x="35867" y="4776"/>
                    <a:pt x="36504" y="4388"/>
                  </a:cubicBezTo>
                  <a:lnTo>
                    <a:pt x="36202" y="3998"/>
                  </a:lnTo>
                  <a:cubicBezTo>
                    <a:pt x="36068" y="3998"/>
                    <a:pt x="35934" y="3919"/>
                    <a:pt x="35955" y="3758"/>
                  </a:cubicBezTo>
                  <a:cubicBezTo>
                    <a:pt x="36287" y="1073"/>
                    <a:pt x="33327" y="178"/>
                    <a:pt x="31142" y="178"/>
                  </a:cubicBezTo>
                  <a:cubicBezTo>
                    <a:pt x="30989" y="178"/>
                    <a:pt x="30840" y="183"/>
                    <a:pt x="30696" y="191"/>
                  </a:cubicBezTo>
                  <a:cubicBezTo>
                    <a:pt x="28460" y="320"/>
                    <a:pt x="26922" y="1581"/>
                    <a:pt x="24909" y="2319"/>
                  </a:cubicBezTo>
                  <a:cubicBezTo>
                    <a:pt x="24299" y="2542"/>
                    <a:pt x="23672" y="2647"/>
                    <a:pt x="23051" y="2647"/>
                  </a:cubicBezTo>
                  <a:cubicBezTo>
                    <a:pt x="21122" y="2647"/>
                    <a:pt x="19251" y="1634"/>
                    <a:pt x="181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3701525" y="974157"/>
              <a:ext cx="1029900" cy="620125"/>
            </a:xfrm>
            <a:custGeom>
              <a:avLst/>
              <a:gdLst/>
              <a:ahLst/>
              <a:cxnLst/>
              <a:rect l="l" t="t" r="r" b="b"/>
              <a:pathLst>
                <a:path w="41196" h="24805" extrusionOk="0">
                  <a:moveTo>
                    <a:pt x="3847" y="1"/>
                  </a:moveTo>
                  <a:cubicBezTo>
                    <a:pt x="2137" y="1"/>
                    <a:pt x="763" y="859"/>
                    <a:pt x="677" y="3336"/>
                  </a:cubicBezTo>
                  <a:cubicBezTo>
                    <a:pt x="613" y="5220"/>
                    <a:pt x="2550" y="9525"/>
                    <a:pt x="1" y="10579"/>
                  </a:cubicBezTo>
                  <a:cubicBezTo>
                    <a:pt x="3011" y="11967"/>
                    <a:pt x="594" y="15800"/>
                    <a:pt x="538" y="18000"/>
                  </a:cubicBezTo>
                  <a:cubicBezTo>
                    <a:pt x="478" y="20293"/>
                    <a:pt x="2067" y="21963"/>
                    <a:pt x="4339" y="22062"/>
                  </a:cubicBezTo>
                  <a:cubicBezTo>
                    <a:pt x="4416" y="22065"/>
                    <a:pt x="4492" y="22067"/>
                    <a:pt x="4568" y="22067"/>
                  </a:cubicBezTo>
                  <a:cubicBezTo>
                    <a:pt x="6475" y="22067"/>
                    <a:pt x="8130" y="21013"/>
                    <a:pt x="9855" y="20327"/>
                  </a:cubicBezTo>
                  <a:cubicBezTo>
                    <a:pt x="9870" y="20321"/>
                    <a:pt x="9884" y="20318"/>
                    <a:pt x="9897" y="20318"/>
                  </a:cubicBezTo>
                  <a:cubicBezTo>
                    <a:pt x="9969" y="20318"/>
                    <a:pt x="9999" y="20406"/>
                    <a:pt x="9975" y="20473"/>
                  </a:cubicBezTo>
                  <a:cubicBezTo>
                    <a:pt x="10009" y="20508"/>
                    <a:pt x="10035" y="20551"/>
                    <a:pt x="10039" y="20611"/>
                  </a:cubicBezTo>
                  <a:cubicBezTo>
                    <a:pt x="10252" y="22943"/>
                    <a:pt x="12007" y="24671"/>
                    <a:pt x="14359" y="24796"/>
                  </a:cubicBezTo>
                  <a:cubicBezTo>
                    <a:pt x="14475" y="24802"/>
                    <a:pt x="14590" y="24805"/>
                    <a:pt x="14705" y="24805"/>
                  </a:cubicBezTo>
                  <a:cubicBezTo>
                    <a:pt x="16578" y="24805"/>
                    <a:pt x="18354" y="24022"/>
                    <a:pt x="20081" y="23387"/>
                  </a:cubicBezTo>
                  <a:cubicBezTo>
                    <a:pt x="21335" y="22924"/>
                    <a:pt x="22685" y="22498"/>
                    <a:pt x="24038" y="22498"/>
                  </a:cubicBezTo>
                  <a:cubicBezTo>
                    <a:pt x="24447" y="22498"/>
                    <a:pt x="24856" y="22537"/>
                    <a:pt x="25262" y="22625"/>
                  </a:cubicBezTo>
                  <a:cubicBezTo>
                    <a:pt x="26320" y="22854"/>
                    <a:pt x="27557" y="23480"/>
                    <a:pt x="27889" y="24581"/>
                  </a:cubicBezTo>
                  <a:cubicBezTo>
                    <a:pt x="28223" y="23480"/>
                    <a:pt x="29460" y="22854"/>
                    <a:pt x="30517" y="22625"/>
                  </a:cubicBezTo>
                  <a:cubicBezTo>
                    <a:pt x="30924" y="22537"/>
                    <a:pt x="31332" y="22498"/>
                    <a:pt x="31741" y="22498"/>
                  </a:cubicBezTo>
                  <a:cubicBezTo>
                    <a:pt x="33094" y="22498"/>
                    <a:pt x="34445" y="22924"/>
                    <a:pt x="35698" y="23387"/>
                  </a:cubicBezTo>
                  <a:cubicBezTo>
                    <a:pt x="37422" y="24022"/>
                    <a:pt x="39197" y="24803"/>
                    <a:pt x="41066" y="24803"/>
                  </a:cubicBezTo>
                  <a:cubicBezTo>
                    <a:pt x="41109" y="24803"/>
                    <a:pt x="41153" y="24803"/>
                    <a:pt x="41196" y="24802"/>
                  </a:cubicBezTo>
                  <a:lnTo>
                    <a:pt x="41189" y="24209"/>
                  </a:lnTo>
                  <a:cubicBezTo>
                    <a:pt x="41152" y="24211"/>
                    <a:pt x="41115" y="24211"/>
                    <a:pt x="41077" y="24211"/>
                  </a:cubicBezTo>
                  <a:cubicBezTo>
                    <a:pt x="40614" y="24211"/>
                    <a:pt x="40111" y="24107"/>
                    <a:pt x="39568" y="23867"/>
                  </a:cubicBezTo>
                  <a:cubicBezTo>
                    <a:pt x="38792" y="23528"/>
                    <a:pt x="38112" y="23001"/>
                    <a:pt x="37352" y="22627"/>
                  </a:cubicBezTo>
                  <a:cubicBezTo>
                    <a:pt x="36364" y="22138"/>
                    <a:pt x="35299" y="21806"/>
                    <a:pt x="34214" y="21623"/>
                  </a:cubicBezTo>
                  <a:cubicBezTo>
                    <a:pt x="33591" y="21518"/>
                    <a:pt x="32969" y="21469"/>
                    <a:pt x="32350" y="21469"/>
                  </a:cubicBezTo>
                  <a:cubicBezTo>
                    <a:pt x="30774" y="21469"/>
                    <a:pt x="29218" y="21789"/>
                    <a:pt x="27714" y="22329"/>
                  </a:cubicBezTo>
                  <a:cubicBezTo>
                    <a:pt x="27705" y="22333"/>
                    <a:pt x="27696" y="22335"/>
                    <a:pt x="27687" y="22335"/>
                  </a:cubicBezTo>
                  <a:cubicBezTo>
                    <a:pt x="27663" y="22335"/>
                    <a:pt x="27642" y="22322"/>
                    <a:pt x="27629" y="22305"/>
                  </a:cubicBezTo>
                  <a:lnTo>
                    <a:pt x="27603" y="22334"/>
                  </a:lnTo>
                  <a:cubicBezTo>
                    <a:pt x="27656" y="22378"/>
                    <a:pt x="27710" y="22422"/>
                    <a:pt x="27760" y="22470"/>
                  </a:cubicBezTo>
                  <a:cubicBezTo>
                    <a:pt x="27879" y="22578"/>
                    <a:pt x="27768" y="22737"/>
                    <a:pt x="27642" y="22737"/>
                  </a:cubicBezTo>
                  <a:cubicBezTo>
                    <a:pt x="27606" y="22737"/>
                    <a:pt x="27570" y="22724"/>
                    <a:pt x="27537" y="22694"/>
                  </a:cubicBezTo>
                  <a:cubicBezTo>
                    <a:pt x="26519" y="21773"/>
                    <a:pt x="25347" y="21448"/>
                    <a:pt x="24107" y="21448"/>
                  </a:cubicBezTo>
                  <a:cubicBezTo>
                    <a:pt x="21397" y="21448"/>
                    <a:pt x="18367" y="23003"/>
                    <a:pt x="15932" y="23289"/>
                  </a:cubicBezTo>
                  <a:cubicBezTo>
                    <a:pt x="15723" y="23314"/>
                    <a:pt x="15519" y="23326"/>
                    <a:pt x="15320" y="23326"/>
                  </a:cubicBezTo>
                  <a:cubicBezTo>
                    <a:pt x="12671" y="23326"/>
                    <a:pt x="10863" y="21230"/>
                    <a:pt x="10185" y="18734"/>
                  </a:cubicBezTo>
                  <a:lnTo>
                    <a:pt x="10069" y="18766"/>
                  </a:lnTo>
                  <a:cubicBezTo>
                    <a:pt x="10081" y="18794"/>
                    <a:pt x="10079" y="18827"/>
                    <a:pt x="10053" y="18850"/>
                  </a:cubicBezTo>
                  <a:cubicBezTo>
                    <a:pt x="8921" y="19817"/>
                    <a:pt x="6790" y="20981"/>
                    <a:pt x="4952" y="20981"/>
                  </a:cubicBezTo>
                  <a:cubicBezTo>
                    <a:pt x="4112" y="20981"/>
                    <a:pt x="3333" y="20737"/>
                    <a:pt x="2739" y="20120"/>
                  </a:cubicBezTo>
                  <a:cubicBezTo>
                    <a:pt x="243" y="17529"/>
                    <a:pt x="4568" y="13482"/>
                    <a:pt x="1838" y="11034"/>
                  </a:cubicBezTo>
                  <a:lnTo>
                    <a:pt x="1838" y="11034"/>
                  </a:lnTo>
                  <a:cubicBezTo>
                    <a:pt x="1827" y="11038"/>
                    <a:pt x="1816" y="11040"/>
                    <a:pt x="1806" y="11040"/>
                  </a:cubicBezTo>
                  <a:cubicBezTo>
                    <a:pt x="1733" y="11040"/>
                    <a:pt x="1687" y="10950"/>
                    <a:pt x="1741" y="10891"/>
                  </a:cubicBezTo>
                  <a:cubicBezTo>
                    <a:pt x="1737" y="10809"/>
                    <a:pt x="1817" y="10732"/>
                    <a:pt x="1904" y="10732"/>
                  </a:cubicBezTo>
                  <a:cubicBezTo>
                    <a:pt x="1918" y="10732"/>
                    <a:pt x="1933" y="10734"/>
                    <a:pt x="1947" y="10738"/>
                  </a:cubicBezTo>
                  <a:cubicBezTo>
                    <a:pt x="4939" y="8501"/>
                    <a:pt x="196" y="4163"/>
                    <a:pt x="2832" y="2011"/>
                  </a:cubicBezTo>
                  <a:cubicBezTo>
                    <a:pt x="3326" y="1608"/>
                    <a:pt x="3893" y="1443"/>
                    <a:pt x="4496" y="1443"/>
                  </a:cubicBezTo>
                  <a:cubicBezTo>
                    <a:pt x="6603" y="1443"/>
                    <a:pt x="9147" y="3457"/>
                    <a:pt x="10538" y="4354"/>
                  </a:cubicBezTo>
                  <a:cubicBezTo>
                    <a:pt x="10582" y="4382"/>
                    <a:pt x="10600" y="4424"/>
                    <a:pt x="10600" y="4463"/>
                  </a:cubicBezTo>
                  <a:lnTo>
                    <a:pt x="10705" y="4449"/>
                  </a:lnTo>
                  <a:cubicBezTo>
                    <a:pt x="10594" y="3692"/>
                    <a:pt x="10550" y="2939"/>
                    <a:pt x="10739" y="2265"/>
                  </a:cubicBezTo>
                  <a:lnTo>
                    <a:pt x="10061" y="2209"/>
                  </a:lnTo>
                  <a:cubicBezTo>
                    <a:pt x="10019" y="2287"/>
                    <a:pt x="9926" y="2325"/>
                    <a:pt x="9832" y="2325"/>
                  </a:cubicBezTo>
                  <a:cubicBezTo>
                    <a:pt x="9764" y="2325"/>
                    <a:pt x="9695" y="2305"/>
                    <a:pt x="9645" y="2265"/>
                  </a:cubicBezTo>
                  <a:cubicBezTo>
                    <a:pt x="8242" y="1145"/>
                    <a:pt x="5821" y="1"/>
                    <a:pt x="38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14"/>
            <p:cNvSpPr/>
            <p:nvPr/>
          </p:nvSpPr>
          <p:spPr>
            <a:xfrm>
              <a:off x="4731250" y="974157"/>
              <a:ext cx="364750" cy="620075"/>
            </a:xfrm>
            <a:custGeom>
              <a:avLst/>
              <a:gdLst/>
              <a:ahLst/>
              <a:cxnLst/>
              <a:rect l="l" t="t" r="r" b="b"/>
              <a:pathLst>
                <a:path w="14590" h="24803" extrusionOk="0">
                  <a:moveTo>
                    <a:pt x="10745" y="1"/>
                  </a:moveTo>
                  <a:cubicBezTo>
                    <a:pt x="8771" y="1"/>
                    <a:pt x="6350" y="1145"/>
                    <a:pt x="4947" y="2265"/>
                  </a:cubicBezTo>
                  <a:cubicBezTo>
                    <a:pt x="4895" y="2304"/>
                    <a:pt x="4826" y="2325"/>
                    <a:pt x="4760" y="2325"/>
                  </a:cubicBezTo>
                  <a:lnTo>
                    <a:pt x="5062" y="2715"/>
                  </a:lnTo>
                  <a:cubicBezTo>
                    <a:pt x="5699" y="2328"/>
                    <a:pt x="6378" y="2008"/>
                    <a:pt x="7082" y="1757"/>
                  </a:cubicBezTo>
                  <a:cubicBezTo>
                    <a:pt x="7873" y="1474"/>
                    <a:pt x="8982" y="1106"/>
                    <a:pt x="9976" y="1106"/>
                  </a:cubicBezTo>
                  <a:cubicBezTo>
                    <a:pt x="10413" y="1106"/>
                    <a:pt x="10827" y="1177"/>
                    <a:pt x="11182" y="1358"/>
                  </a:cubicBezTo>
                  <a:cubicBezTo>
                    <a:pt x="12247" y="1898"/>
                    <a:pt x="12651" y="3163"/>
                    <a:pt x="12647" y="4280"/>
                  </a:cubicBezTo>
                  <a:cubicBezTo>
                    <a:pt x="12641" y="6296"/>
                    <a:pt x="11480" y="8423"/>
                    <a:pt x="12856" y="10245"/>
                  </a:cubicBezTo>
                  <a:cubicBezTo>
                    <a:pt x="12914" y="10318"/>
                    <a:pt x="12891" y="10392"/>
                    <a:pt x="12836" y="10436"/>
                  </a:cubicBezTo>
                  <a:lnTo>
                    <a:pt x="12852" y="10459"/>
                  </a:lnTo>
                  <a:cubicBezTo>
                    <a:pt x="12880" y="10436"/>
                    <a:pt x="12907" y="10416"/>
                    <a:pt x="12935" y="10397"/>
                  </a:cubicBezTo>
                  <a:cubicBezTo>
                    <a:pt x="12964" y="10377"/>
                    <a:pt x="12993" y="10369"/>
                    <a:pt x="13020" y="10369"/>
                  </a:cubicBezTo>
                  <a:cubicBezTo>
                    <a:pt x="13151" y="10369"/>
                    <a:pt x="13237" y="10577"/>
                    <a:pt x="13096" y="10674"/>
                  </a:cubicBezTo>
                  <a:cubicBezTo>
                    <a:pt x="9979" y="12831"/>
                    <a:pt x="14313" y="17215"/>
                    <a:pt x="11808" y="19785"/>
                  </a:cubicBezTo>
                  <a:cubicBezTo>
                    <a:pt x="11256" y="20352"/>
                    <a:pt x="10533" y="20576"/>
                    <a:pt x="9745" y="20576"/>
                  </a:cubicBezTo>
                  <a:cubicBezTo>
                    <a:pt x="7840" y="20576"/>
                    <a:pt x="5552" y="19265"/>
                    <a:pt x="4357" y="18293"/>
                  </a:cubicBezTo>
                  <a:lnTo>
                    <a:pt x="4299" y="18365"/>
                  </a:lnTo>
                  <a:cubicBezTo>
                    <a:pt x="4339" y="18400"/>
                    <a:pt x="4362" y="18455"/>
                    <a:pt x="4348" y="18522"/>
                  </a:cubicBezTo>
                  <a:cubicBezTo>
                    <a:pt x="3856" y="20820"/>
                    <a:pt x="2515" y="24108"/>
                    <a:pt x="0" y="24209"/>
                  </a:cubicBezTo>
                  <a:lnTo>
                    <a:pt x="7" y="24802"/>
                  </a:lnTo>
                  <a:cubicBezTo>
                    <a:pt x="82" y="24802"/>
                    <a:pt x="157" y="24800"/>
                    <a:pt x="231" y="24796"/>
                  </a:cubicBezTo>
                  <a:cubicBezTo>
                    <a:pt x="2584" y="24671"/>
                    <a:pt x="4339" y="22943"/>
                    <a:pt x="4551" y="20611"/>
                  </a:cubicBezTo>
                  <a:cubicBezTo>
                    <a:pt x="4556" y="20551"/>
                    <a:pt x="4583" y="20508"/>
                    <a:pt x="4615" y="20473"/>
                  </a:cubicBezTo>
                  <a:cubicBezTo>
                    <a:pt x="4592" y="20407"/>
                    <a:pt x="4622" y="20319"/>
                    <a:pt x="4693" y="20319"/>
                  </a:cubicBezTo>
                  <a:cubicBezTo>
                    <a:pt x="4706" y="20319"/>
                    <a:pt x="4721" y="20322"/>
                    <a:pt x="4736" y="20328"/>
                  </a:cubicBezTo>
                  <a:cubicBezTo>
                    <a:pt x="6461" y="21013"/>
                    <a:pt x="8116" y="22067"/>
                    <a:pt x="10022" y="22067"/>
                  </a:cubicBezTo>
                  <a:cubicBezTo>
                    <a:pt x="10098" y="22067"/>
                    <a:pt x="10175" y="22065"/>
                    <a:pt x="10252" y="22062"/>
                  </a:cubicBezTo>
                  <a:cubicBezTo>
                    <a:pt x="12524" y="21963"/>
                    <a:pt x="14112" y="20293"/>
                    <a:pt x="14053" y="18000"/>
                  </a:cubicBezTo>
                  <a:cubicBezTo>
                    <a:pt x="13997" y="15800"/>
                    <a:pt x="11580" y="11967"/>
                    <a:pt x="14590" y="10579"/>
                  </a:cubicBezTo>
                  <a:cubicBezTo>
                    <a:pt x="12044" y="9525"/>
                    <a:pt x="13979" y="5220"/>
                    <a:pt x="13914" y="3336"/>
                  </a:cubicBezTo>
                  <a:cubicBezTo>
                    <a:pt x="13829" y="859"/>
                    <a:pt x="12455" y="1"/>
                    <a:pt x="107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3689050" y="919857"/>
              <a:ext cx="1419425" cy="685950"/>
            </a:xfrm>
            <a:custGeom>
              <a:avLst/>
              <a:gdLst/>
              <a:ahLst/>
              <a:cxnLst/>
              <a:rect l="l" t="t" r="r" b="b"/>
              <a:pathLst>
                <a:path w="56777" h="27438" extrusionOk="0">
                  <a:moveTo>
                    <a:pt x="28389" y="500"/>
                  </a:moveTo>
                  <a:cubicBezTo>
                    <a:pt x="29496" y="2133"/>
                    <a:pt x="31368" y="3146"/>
                    <a:pt x="33296" y="3146"/>
                  </a:cubicBezTo>
                  <a:cubicBezTo>
                    <a:pt x="33917" y="3146"/>
                    <a:pt x="34544" y="3041"/>
                    <a:pt x="35154" y="2818"/>
                  </a:cubicBezTo>
                  <a:cubicBezTo>
                    <a:pt x="37167" y="2080"/>
                    <a:pt x="38706" y="819"/>
                    <a:pt x="40941" y="690"/>
                  </a:cubicBezTo>
                  <a:cubicBezTo>
                    <a:pt x="41085" y="682"/>
                    <a:pt x="41234" y="677"/>
                    <a:pt x="41387" y="677"/>
                  </a:cubicBezTo>
                  <a:cubicBezTo>
                    <a:pt x="43573" y="677"/>
                    <a:pt x="46532" y="1572"/>
                    <a:pt x="46200" y="4257"/>
                  </a:cubicBezTo>
                  <a:cubicBezTo>
                    <a:pt x="46179" y="4418"/>
                    <a:pt x="46313" y="4497"/>
                    <a:pt x="46447" y="4497"/>
                  </a:cubicBezTo>
                  <a:cubicBezTo>
                    <a:pt x="46514" y="4497"/>
                    <a:pt x="46583" y="4476"/>
                    <a:pt x="46633" y="4437"/>
                  </a:cubicBezTo>
                  <a:cubicBezTo>
                    <a:pt x="48037" y="3317"/>
                    <a:pt x="50458" y="2173"/>
                    <a:pt x="52433" y="2173"/>
                  </a:cubicBezTo>
                  <a:cubicBezTo>
                    <a:pt x="54143" y="2173"/>
                    <a:pt x="55517" y="3031"/>
                    <a:pt x="55602" y="5508"/>
                  </a:cubicBezTo>
                  <a:cubicBezTo>
                    <a:pt x="55667" y="7392"/>
                    <a:pt x="53731" y="11697"/>
                    <a:pt x="56278" y="12751"/>
                  </a:cubicBezTo>
                  <a:cubicBezTo>
                    <a:pt x="53268" y="14139"/>
                    <a:pt x="55685" y="17972"/>
                    <a:pt x="55741" y="20172"/>
                  </a:cubicBezTo>
                  <a:cubicBezTo>
                    <a:pt x="55800" y="22465"/>
                    <a:pt x="54212" y="24135"/>
                    <a:pt x="51940" y="24234"/>
                  </a:cubicBezTo>
                  <a:cubicBezTo>
                    <a:pt x="51863" y="24237"/>
                    <a:pt x="51786" y="24239"/>
                    <a:pt x="51710" y="24239"/>
                  </a:cubicBezTo>
                  <a:cubicBezTo>
                    <a:pt x="49804" y="24239"/>
                    <a:pt x="48149" y="23185"/>
                    <a:pt x="46424" y="22500"/>
                  </a:cubicBezTo>
                  <a:cubicBezTo>
                    <a:pt x="46409" y="22494"/>
                    <a:pt x="46394" y="22491"/>
                    <a:pt x="46381" y="22491"/>
                  </a:cubicBezTo>
                  <a:cubicBezTo>
                    <a:pt x="46310" y="22491"/>
                    <a:pt x="46280" y="22579"/>
                    <a:pt x="46303" y="22645"/>
                  </a:cubicBezTo>
                  <a:cubicBezTo>
                    <a:pt x="46271" y="22680"/>
                    <a:pt x="46244" y="22723"/>
                    <a:pt x="46239" y="22783"/>
                  </a:cubicBezTo>
                  <a:cubicBezTo>
                    <a:pt x="46027" y="25115"/>
                    <a:pt x="44272" y="26843"/>
                    <a:pt x="41919" y="26968"/>
                  </a:cubicBezTo>
                  <a:cubicBezTo>
                    <a:pt x="41845" y="26972"/>
                    <a:pt x="41770" y="26974"/>
                    <a:pt x="41695" y="26974"/>
                  </a:cubicBezTo>
                  <a:cubicBezTo>
                    <a:pt x="41652" y="26975"/>
                    <a:pt x="41609" y="26975"/>
                    <a:pt x="41565" y="26975"/>
                  </a:cubicBezTo>
                  <a:cubicBezTo>
                    <a:pt x="39698" y="26975"/>
                    <a:pt x="37922" y="26194"/>
                    <a:pt x="36197" y="25559"/>
                  </a:cubicBezTo>
                  <a:cubicBezTo>
                    <a:pt x="34943" y="25096"/>
                    <a:pt x="33593" y="24670"/>
                    <a:pt x="32239" y="24670"/>
                  </a:cubicBezTo>
                  <a:cubicBezTo>
                    <a:pt x="31831" y="24670"/>
                    <a:pt x="31423" y="24709"/>
                    <a:pt x="31016" y="24797"/>
                  </a:cubicBezTo>
                  <a:cubicBezTo>
                    <a:pt x="29959" y="25026"/>
                    <a:pt x="28722" y="25652"/>
                    <a:pt x="28389" y="26753"/>
                  </a:cubicBezTo>
                  <a:cubicBezTo>
                    <a:pt x="28056" y="25652"/>
                    <a:pt x="26819" y="25026"/>
                    <a:pt x="25761" y="24797"/>
                  </a:cubicBezTo>
                  <a:cubicBezTo>
                    <a:pt x="25355" y="24709"/>
                    <a:pt x="24947" y="24670"/>
                    <a:pt x="24539" y="24670"/>
                  </a:cubicBezTo>
                  <a:cubicBezTo>
                    <a:pt x="23185" y="24670"/>
                    <a:pt x="21834" y="25096"/>
                    <a:pt x="20580" y="25559"/>
                  </a:cubicBezTo>
                  <a:cubicBezTo>
                    <a:pt x="18853" y="26195"/>
                    <a:pt x="17077" y="26977"/>
                    <a:pt x="15205" y="26977"/>
                  </a:cubicBezTo>
                  <a:cubicBezTo>
                    <a:pt x="15090" y="26977"/>
                    <a:pt x="14974" y="26974"/>
                    <a:pt x="14858" y="26968"/>
                  </a:cubicBezTo>
                  <a:cubicBezTo>
                    <a:pt x="12506" y="26843"/>
                    <a:pt x="10751" y="25115"/>
                    <a:pt x="10538" y="22783"/>
                  </a:cubicBezTo>
                  <a:cubicBezTo>
                    <a:pt x="10534" y="22723"/>
                    <a:pt x="10508" y="22680"/>
                    <a:pt x="10474" y="22645"/>
                  </a:cubicBezTo>
                  <a:cubicBezTo>
                    <a:pt x="10498" y="22579"/>
                    <a:pt x="10468" y="22491"/>
                    <a:pt x="10397" y="22491"/>
                  </a:cubicBezTo>
                  <a:cubicBezTo>
                    <a:pt x="10384" y="22491"/>
                    <a:pt x="10370" y="22494"/>
                    <a:pt x="10355" y="22500"/>
                  </a:cubicBezTo>
                  <a:cubicBezTo>
                    <a:pt x="8629" y="23186"/>
                    <a:pt x="6974" y="24239"/>
                    <a:pt x="5067" y="24239"/>
                  </a:cubicBezTo>
                  <a:cubicBezTo>
                    <a:pt x="4991" y="24239"/>
                    <a:pt x="4915" y="24237"/>
                    <a:pt x="4838" y="24234"/>
                  </a:cubicBezTo>
                  <a:cubicBezTo>
                    <a:pt x="2566" y="24135"/>
                    <a:pt x="977" y="22465"/>
                    <a:pt x="1038" y="20172"/>
                  </a:cubicBezTo>
                  <a:cubicBezTo>
                    <a:pt x="1094" y="17972"/>
                    <a:pt x="3510" y="14140"/>
                    <a:pt x="500" y="12752"/>
                  </a:cubicBezTo>
                  <a:cubicBezTo>
                    <a:pt x="3049" y="11697"/>
                    <a:pt x="1112" y="7392"/>
                    <a:pt x="1176" y="5508"/>
                  </a:cubicBezTo>
                  <a:cubicBezTo>
                    <a:pt x="1262" y="3032"/>
                    <a:pt x="2636" y="2174"/>
                    <a:pt x="4345" y="2174"/>
                  </a:cubicBezTo>
                  <a:cubicBezTo>
                    <a:pt x="6319" y="2174"/>
                    <a:pt x="8741" y="3318"/>
                    <a:pt x="10144" y="4438"/>
                  </a:cubicBezTo>
                  <a:cubicBezTo>
                    <a:pt x="10194" y="4477"/>
                    <a:pt x="10262" y="4497"/>
                    <a:pt x="10331" y="4497"/>
                  </a:cubicBezTo>
                  <a:cubicBezTo>
                    <a:pt x="10425" y="4497"/>
                    <a:pt x="10518" y="4459"/>
                    <a:pt x="10560" y="4382"/>
                  </a:cubicBezTo>
                  <a:cubicBezTo>
                    <a:pt x="10576" y="4347"/>
                    <a:pt x="10585" y="4305"/>
                    <a:pt x="10578" y="4257"/>
                  </a:cubicBezTo>
                  <a:cubicBezTo>
                    <a:pt x="10245" y="1572"/>
                    <a:pt x="13205" y="677"/>
                    <a:pt x="15392" y="677"/>
                  </a:cubicBezTo>
                  <a:cubicBezTo>
                    <a:pt x="15545" y="677"/>
                    <a:pt x="15694" y="682"/>
                    <a:pt x="15838" y="690"/>
                  </a:cubicBezTo>
                  <a:cubicBezTo>
                    <a:pt x="18073" y="819"/>
                    <a:pt x="19610" y="2080"/>
                    <a:pt x="21624" y="2818"/>
                  </a:cubicBezTo>
                  <a:cubicBezTo>
                    <a:pt x="22234" y="3041"/>
                    <a:pt x="22861" y="3146"/>
                    <a:pt x="23483" y="3146"/>
                  </a:cubicBezTo>
                  <a:cubicBezTo>
                    <a:pt x="25412" y="3146"/>
                    <a:pt x="27281" y="2133"/>
                    <a:pt x="28389" y="500"/>
                  </a:cubicBezTo>
                  <a:close/>
                  <a:moveTo>
                    <a:pt x="28294" y="0"/>
                  </a:moveTo>
                  <a:cubicBezTo>
                    <a:pt x="28226" y="0"/>
                    <a:pt x="28159" y="31"/>
                    <a:pt x="28114" y="106"/>
                  </a:cubicBezTo>
                  <a:cubicBezTo>
                    <a:pt x="27161" y="1701"/>
                    <a:pt x="25402" y="2696"/>
                    <a:pt x="23548" y="2696"/>
                  </a:cubicBezTo>
                  <a:cubicBezTo>
                    <a:pt x="23394" y="2696"/>
                    <a:pt x="23239" y="2689"/>
                    <a:pt x="23083" y="2675"/>
                  </a:cubicBezTo>
                  <a:cubicBezTo>
                    <a:pt x="20994" y="2490"/>
                    <a:pt x="19361" y="842"/>
                    <a:pt x="17327" y="378"/>
                  </a:cubicBezTo>
                  <a:cubicBezTo>
                    <a:pt x="16784" y="254"/>
                    <a:pt x="16143" y="185"/>
                    <a:pt x="15469" y="185"/>
                  </a:cubicBezTo>
                  <a:cubicBezTo>
                    <a:pt x="12994" y="185"/>
                    <a:pt x="10087" y="1122"/>
                    <a:pt x="10045" y="3728"/>
                  </a:cubicBezTo>
                  <a:cubicBezTo>
                    <a:pt x="8582" y="2668"/>
                    <a:pt x="6380" y="1518"/>
                    <a:pt x="4422" y="1518"/>
                  </a:cubicBezTo>
                  <a:cubicBezTo>
                    <a:pt x="3581" y="1518"/>
                    <a:pt x="2784" y="1730"/>
                    <a:pt x="2111" y="2253"/>
                  </a:cubicBezTo>
                  <a:cubicBezTo>
                    <a:pt x="1081" y="3051"/>
                    <a:pt x="698" y="4420"/>
                    <a:pt x="691" y="5673"/>
                  </a:cubicBezTo>
                  <a:cubicBezTo>
                    <a:pt x="681" y="7579"/>
                    <a:pt x="2594" y="11588"/>
                    <a:pt x="146" y="12534"/>
                  </a:cubicBezTo>
                  <a:cubicBezTo>
                    <a:pt x="1" y="12592"/>
                    <a:pt x="13" y="12781"/>
                    <a:pt x="118" y="12836"/>
                  </a:cubicBezTo>
                  <a:cubicBezTo>
                    <a:pt x="54" y="12940"/>
                    <a:pt x="63" y="13077"/>
                    <a:pt x="206" y="13139"/>
                  </a:cubicBezTo>
                  <a:cubicBezTo>
                    <a:pt x="2693" y="14224"/>
                    <a:pt x="1063" y="17373"/>
                    <a:pt x="679" y="19193"/>
                  </a:cubicBezTo>
                  <a:cubicBezTo>
                    <a:pt x="379" y="20614"/>
                    <a:pt x="569" y="22158"/>
                    <a:pt x="1520" y="23306"/>
                  </a:cubicBezTo>
                  <a:cubicBezTo>
                    <a:pt x="2424" y="24397"/>
                    <a:pt x="3624" y="24818"/>
                    <a:pt x="4892" y="24818"/>
                  </a:cubicBezTo>
                  <a:cubicBezTo>
                    <a:pt x="6719" y="24818"/>
                    <a:pt x="8685" y="23944"/>
                    <a:pt x="10107" y="22940"/>
                  </a:cubicBezTo>
                  <a:cubicBezTo>
                    <a:pt x="10352" y="25745"/>
                    <a:pt x="12666" y="27438"/>
                    <a:pt x="15300" y="27438"/>
                  </a:cubicBezTo>
                  <a:cubicBezTo>
                    <a:pt x="15610" y="27438"/>
                    <a:pt x="15925" y="27414"/>
                    <a:pt x="16242" y="27366"/>
                  </a:cubicBezTo>
                  <a:cubicBezTo>
                    <a:pt x="18214" y="27071"/>
                    <a:pt x="19998" y="26095"/>
                    <a:pt x="21889" y="25515"/>
                  </a:cubicBezTo>
                  <a:cubicBezTo>
                    <a:pt x="22749" y="25251"/>
                    <a:pt x="23653" y="25046"/>
                    <a:pt x="24556" y="25046"/>
                  </a:cubicBezTo>
                  <a:cubicBezTo>
                    <a:pt x="24926" y="25046"/>
                    <a:pt x="25295" y="25081"/>
                    <a:pt x="25662" y="25159"/>
                  </a:cubicBezTo>
                  <a:cubicBezTo>
                    <a:pt x="26859" y="25413"/>
                    <a:pt x="27541" y="26074"/>
                    <a:pt x="28301" y="26962"/>
                  </a:cubicBezTo>
                  <a:cubicBezTo>
                    <a:pt x="28315" y="26979"/>
                    <a:pt x="28333" y="26987"/>
                    <a:pt x="28350" y="26987"/>
                  </a:cubicBezTo>
                  <a:cubicBezTo>
                    <a:pt x="28364" y="26987"/>
                    <a:pt x="28377" y="26982"/>
                    <a:pt x="28389" y="26974"/>
                  </a:cubicBezTo>
                  <a:cubicBezTo>
                    <a:pt x="28401" y="26982"/>
                    <a:pt x="28414" y="26987"/>
                    <a:pt x="28428" y="26987"/>
                  </a:cubicBezTo>
                  <a:cubicBezTo>
                    <a:pt x="28445" y="26987"/>
                    <a:pt x="28463" y="26979"/>
                    <a:pt x="28477" y="26962"/>
                  </a:cubicBezTo>
                  <a:cubicBezTo>
                    <a:pt x="29239" y="26074"/>
                    <a:pt x="29922" y="25413"/>
                    <a:pt x="31116" y="25159"/>
                  </a:cubicBezTo>
                  <a:cubicBezTo>
                    <a:pt x="31482" y="25081"/>
                    <a:pt x="31852" y="25046"/>
                    <a:pt x="32221" y="25046"/>
                  </a:cubicBezTo>
                  <a:cubicBezTo>
                    <a:pt x="33125" y="25046"/>
                    <a:pt x="34028" y="25251"/>
                    <a:pt x="34889" y="25515"/>
                  </a:cubicBezTo>
                  <a:cubicBezTo>
                    <a:pt x="36780" y="26095"/>
                    <a:pt x="38565" y="27071"/>
                    <a:pt x="40536" y="27366"/>
                  </a:cubicBezTo>
                  <a:cubicBezTo>
                    <a:pt x="40852" y="27414"/>
                    <a:pt x="41168" y="27438"/>
                    <a:pt x="41478" y="27438"/>
                  </a:cubicBezTo>
                  <a:cubicBezTo>
                    <a:pt x="44113" y="27438"/>
                    <a:pt x="46425" y="25745"/>
                    <a:pt x="46671" y="22940"/>
                  </a:cubicBezTo>
                  <a:cubicBezTo>
                    <a:pt x="48092" y="23944"/>
                    <a:pt x="50059" y="24818"/>
                    <a:pt x="51886" y="24818"/>
                  </a:cubicBezTo>
                  <a:cubicBezTo>
                    <a:pt x="53153" y="24818"/>
                    <a:pt x="54354" y="24397"/>
                    <a:pt x="55258" y="23306"/>
                  </a:cubicBezTo>
                  <a:cubicBezTo>
                    <a:pt x="56209" y="22157"/>
                    <a:pt x="56399" y="20614"/>
                    <a:pt x="56098" y="19193"/>
                  </a:cubicBezTo>
                  <a:cubicBezTo>
                    <a:pt x="55715" y="17373"/>
                    <a:pt x="54085" y="14224"/>
                    <a:pt x="56574" y="13139"/>
                  </a:cubicBezTo>
                  <a:cubicBezTo>
                    <a:pt x="56717" y="13077"/>
                    <a:pt x="56723" y="12940"/>
                    <a:pt x="56659" y="12836"/>
                  </a:cubicBezTo>
                  <a:cubicBezTo>
                    <a:pt x="56765" y="12781"/>
                    <a:pt x="56777" y="12592"/>
                    <a:pt x="56632" y="12534"/>
                  </a:cubicBezTo>
                  <a:cubicBezTo>
                    <a:pt x="54184" y="11588"/>
                    <a:pt x="56098" y="7579"/>
                    <a:pt x="56087" y="5673"/>
                  </a:cubicBezTo>
                  <a:cubicBezTo>
                    <a:pt x="56082" y="4420"/>
                    <a:pt x="55697" y="3052"/>
                    <a:pt x="54667" y="2253"/>
                  </a:cubicBezTo>
                  <a:cubicBezTo>
                    <a:pt x="53993" y="1730"/>
                    <a:pt x="53197" y="1518"/>
                    <a:pt x="52357" y="1518"/>
                  </a:cubicBezTo>
                  <a:cubicBezTo>
                    <a:pt x="50399" y="1518"/>
                    <a:pt x="48199" y="2668"/>
                    <a:pt x="46736" y="3728"/>
                  </a:cubicBezTo>
                  <a:cubicBezTo>
                    <a:pt x="46692" y="1122"/>
                    <a:pt x="43784" y="185"/>
                    <a:pt x="41310" y="185"/>
                  </a:cubicBezTo>
                  <a:cubicBezTo>
                    <a:pt x="40637" y="185"/>
                    <a:pt x="39996" y="254"/>
                    <a:pt x="39454" y="378"/>
                  </a:cubicBezTo>
                  <a:cubicBezTo>
                    <a:pt x="37417" y="842"/>
                    <a:pt x="35784" y="2490"/>
                    <a:pt x="33694" y="2675"/>
                  </a:cubicBezTo>
                  <a:cubicBezTo>
                    <a:pt x="33539" y="2689"/>
                    <a:pt x="33384" y="2696"/>
                    <a:pt x="33230" y="2696"/>
                  </a:cubicBezTo>
                  <a:cubicBezTo>
                    <a:pt x="31377" y="2696"/>
                    <a:pt x="29616" y="1701"/>
                    <a:pt x="28664" y="106"/>
                  </a:cubicBezTo>
                  <a:cubicBezTo>
                    <a:pt x="28619" y="31"/>
                    <a:pt x="28552" y="0"/>
                    <a:pt x="28485" y="0"/>
                  </a:cubicBezTo>
                  <a:cubicBezTo>
                    <a:pt x="28453" y="0"/>
                    <a:pt x="28420" y="7"/>
                    <a:pt x="28389" y="20"/>
                  </a:cubicBezTo>
                  <a:cubicBezTo>
                    <a:pt x="28359" y="7"/>
                    <a:pt x="28326" y="0"/>
                    <a:pt x="282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4836325" y="1233357"/>
              <a:ext cx="252775" cy="255225"/>
            </a:xfrm>
            <a:custGeom>
              <a:avLst/>
              <a:gdLst/>
              <a:ahLst/>
              <a:cxnLst/>
              <a:rect l="l" t="t" r="r" b="b"/>
              <a:pathLst>
                <a:path w="10111" h="10209" extrusionOk="0">
                  <a:moveTo>
                    <a:pt x="8816" y="1"/>
                  </a:moveTo>
                  <a:cubicBezTo>
                    <a:pt x="8790" y="1"/>
                    <a:pt x="8761" y="9"/>
                    <a:pt x="8732" y="29"/>
                  </a:cubicBezTo>
                  <a:cubicBezTo>
                    <a:pt x="8704" y="48"/>
                    <a:pt x="8677" y="68"/>
                    <a:pt x="8649" y="91"/>
                  </a:cubicBezTo>
                  <a:cubicBezTo>
                    <a:pt x="6589" y="1592"/>
                    <a:pt x="7764" y="4238"/>
                    <a:pt x="8046" y="6284"/>
                  </a:cubicBezTo>
                  <a:cubicBezTo>
                    <a:pt x="8162" y="7108"/>
                    <a:pt x="8146" y="7985"/>
                    <a:pt x="7718" y="8732"/>
                  </a:cubicBezTo>
                  <a:cubicBezTo>
                    <a:pt x="7255" y="9538"/>
                    <a:pt x="6452" y="9787"/>
                    <a:pt x="5614" y="9787"/>
                  </a:cubicBezTo>
                  <a:cubicBezTo>
                    <a:pt x="5258" y="9787"/>
                    <a:pt x="4895" y="9742"/>
                    <a:pt x="4550" y="9676"/>
                  </a:cubicBezTo>
                  <a:cubicBezTo>
                    <a:pt x="2953" y="9368"/>
                    <a:pt x="1475" y="8660"/>
                    <a:pt x="156" y="7720"/>
                  </a:cubicBezTo>
                  <a:cubicBezTo>
                    <a:pt x="143" y="7711"/>
                    <a:pt x="130" y="7707"/>
                    <a:pt x="117" y="7707"/>
                  </a:cubicBezTo>
                  <a:cubicBezTo>
                    <a:pt x="55" y="7707"/>
                    <a:pt x="0" y="7798"/>
                    <a:pt x="57" y="7847"/>
                  </a:cubicBezTo>
                  <a:cubicBezTo>
                    <a:pt x="90" y="7873"/>
                    <a:pt x="120" y="7901"/>
                    <a:pt x="154" y="7925"/>
                  </a:cubicBezTo>
                  <a:cubicBezTo>
                    <a:pt x="1349" y="8897"/>
                    <a:pt x="3637" y="10208"/>
                    <a:pt x="5542" y="10208"/>
                  </a:cubicBezTo>
                  <a:cubicBezTo>
                    <a:pt x="6330" y="10208"/>
                    <a:pt x="7053" y="9984"/>
                    <a:pt x="7605" y="9417"/>
                  </a:cubicBezTo>
                  <a:cubicBezTo>
                    <a:pt x="10110" y="6847"/>
                    <a:pt x="5776" y="2463"/>
                    <a:pt x="8893" y="306"/>
                  </a:cubicBezTo>
                  <a:cubicBezTo>
                    <a:pt x="9034" y="209"/>
                    <a:pt x="8947" y="1"/>
                    <a:pt x="88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3965250" y="975482"/>
              <a:ext cx="1096025" cy="260625"/>
            </a:xfrm>
            <a:custGeom>
              <a:avLst/>
              <a:gdLst/>
              <a:ahLst/>
              <a:cxnLst/>
              <a:rect l="l" t="t" r="r" b="b"/>
              <a:pathLst>
                <a:path w="43841" h="10425" extrusionOk="0">
                  <a:moveTo>
                    <a:pt x="3647" y="1"/>
                  </a:moveTo>
                  <a:cubicBezTo>
                    <a:pt x="2780" y="1"/>
                    <a:pt x="1922" y="215"/>
                    <a:pt x="1204" y="746"/>
                  </a:cubicBezTo>
                  <a:cubicBezTo>
                    <a:pt x="652" y="1157"/>
                    <a:pt x="343" y="1658"/>
                    <a:pt x="190" y="2212"/>
                  </a:cubicBezTo>
                  <a:cubicBezTo>
                    <a:pt x="1" y="2887"/>
                    <a:pt x="45" y="3639"/>
                    <a:pt x="156" y="4396"/>
                  </a:cubicBezTo>
                  <a:cubicBezTo>
                    <a:pt x="162" y="4444"/>
                    <a:pt x="170" y="4491"/>
                    <a:pt x="176" y="4539"/>
                  </a:cubicBezTo>
                  <a:cubicBezTo>
                    <a:pt x="184" y="4588"/>
                    <a:pt x="226" y="4611"/>
                    <a:pt x="269" y="4611"/>
                  </a:cubicBezTo>
                  <a:cubicBezTo>
                    <a:pt x="323" y="4611"/>
                    <a:pt x="380" y="4575"/>
                    <a:pt x="375" y="4512"/>
                  </a:cubicBezTo>
                  <a:cubicBezTo>
                    <a:pt x="271" y="3318"/>
                    <a:pt x="220" y="2046"/>
                    <a:pt x="1178" y="1173"/>
                  </a:cubicBezTo>
                  <a:cubicBezTo>
                    <a:pt x="1836" y="576"/>
                    <a:pt x="2782" y="328"/>
                    <a:pt x="3665" y="328"/>
                  </a:cubicBezTo>
                  <a:cubicBezTo>
                    <a:pt x="3765" y="328"/>
                    <a:pt x="3863" y="332"/>
                    <a:pt x="3961" y="338"/>
                  </a:cubicBezTo>
                  <a:cubicBezTo>
                    <a:pt x="5856" y="457"/>
                    <a:pt x="7558" y="1551"/>
                    <a:pt x="9331" y="2136"/>
                  </a:cubicBezTo>
                  <a:cubicBezTo>
                    <a:pt x="10347" y="2470"/>
                    <a:pt x="11453" y="2686"/>
                    <a:pt x="12534" y="2686"/>
                  </a:cubicBezTo>
                  <a:cubicBezTo>
                    <a:pt x="14243" y="2686"/>
                    <a:pt x="15890" y="2147"/>
                    <a:pt x="17018" y="686"/>
                  </a:cubicBezTo>
                  <a:cubicBezTo>
                    <a:pt x="18488" y="1908"/>
                    <a:pt x="20222" y="2412"/>
                    <a:pt x="22020" y="2412"/>
                  </a:cubicBezTo>
                  <a:cubicBezTo>
                    <a:pt x="23047" y="2412"/>
                    <a:pt x="24096" y="2248"/>
                    <a:pt x="25127" y="1958"/>
                  </a:cubicBezTo>
                  <a:cubicBezTo>
                    <a:pt x="26821" y="1483"/>
                    <a:pt x="28562" y="394"/>
                    <a:pt x="30355" y="394"/>
                  </a:cubicBezTo>
                  <a:cubicBezTo>
                    <a:pt x="30368" y="394"/>
                    <a:pt x="30381" y="394"/>
                    <a:pt x="30394" y="394"/>
                  </a:cubicBezTo>
                  <a:cubicBezTo>
                    <a:pt x="32736" y="418"/>
                    <a:pt x="33360" y="2355"/>
                    <a:pt x="33647" y="4285"/>
                  </a:cubicBezTo>
                  <a:cubicBezTo>
                    <a:pt x="33658" y="4367"/>
                    <a:pt x="33713" y="4402"/>
                    <a:pt x="33774" y="4402"/>
                  </a:cubicBezTo>
                  <a:cubicBezTo>
                    <a:pt x="33855" y="4402"/>
                    <a:pt x="33946" y="4339"/>
                    <a:pt x="33958" y="4241"/>
                  </a:cubicBezTo>
                  <a:cubicBezTo>
                    <a:pt x="35142" y="3315"/>
                    <a:pt x="36378" y="2512"/>
                    <a:pt x="37802" y="1997"/>
                  </a:cubicBezTo>
                  <a:cubicBezTo>
                    <a:pt x="38613" y="1704"/>
                    <a:pt x="39600" y="1390"/>
                    <a:pt x="40500" y="1390"/>
                  </a:cubicBezTo>
                  <a:cubicBezTo>
                    <a:pt x="41405" y="1390"/>
                    <a:pt x="42222" y="1708"/>
                    <a:pt x="42683" y="2688"/>
                  </a:cubicBezTo>
                  <a:cubicBezTo>
                    <a:pt x="43840" y="5154"/>
                    <a:pt x="41416" y="7993"/>
                    <a:pt x="43214" y="10355"/>
                  </a:cubicBezTo>
                  <a:cubicBezTo>
                    <a:pt x="43252" y="10404"/>
                    <a:pt x="43304" y="10425"/>
                    <a:pt x="43355" y="10425"/>
                  </a:cubicBezTo>
                  <a:cubicBezTo>
                    <a:pt x="43399" y="10425"/>
                    <a:pt x="43443" y="10409"/>
                    <a:pt x="43476" y="10383"/>
                  </a:cubicBezTo>
                  <a:cubicBezTo>
                    <a:pt x="43531" y="10339"/>
                    <a:pt x="43554" y="10265"/>
                    <a:pt x="43496" y="10192"/>
                  </a:cubicBezTo>
                  <a:cubicBezTo>
                    <a:pt x="42120" y="8370"/>
                    <a:pt x="43281" y="6243"/>
                    <a:pt x="43286" y="4227"/>
                  </a:cubicBezTo>
                  <a:cubicBezTo>
                    <a:pt x="43291" y="3110"/>
                    <a:pt x="42886" y="1845"/>
                    <a:pt x="41822" y="1305"/>
                  </a:cubicBezTo>
                  <a:cubicBezTo>
                    <a:pt x="41467" y="1124"/>
                    <a:pt x="41053" y="1053"/>
                    <a:pt x="40616" y="1053"/>
                  </a:cubicBezTo>
                  <a:cubicBezTo>
                    <a:pt x="39622" y="1053"/>
                    <a:pt x="38512" y="1421"/>
                    <a:pt x="37721" y="1704"/>
                  </a:cubicBezTo>
                  <a:cubicBezTo>
                    <a:pt x="37017" y="1955"/>
                    <a:pt x="36339" y="2275"/>
                    <a:pt x="35701" y="2662"/>
                  </a:cubicBezTo>
                  <a:cubicBezTo>
                    <a:pt x="35064" y="3050"/>
                    <a:pt x="34468" y="3507"/>
                    <a:pt x="33937" y="4031"/>
                  </a:cubicBezTo>
                  <a:cubicBezTo>
                    <a:pt x="33760" y="2821"/>
                    <a:pt x="33457" y="1475"/>
                    <a:pt x="32434" y="700"/>
                  </a:cubicBezTo>
                  <a:cubicBezTo>
                    <a:pt x="31845" y="252"/>
                    <a:pt x="31149" y="84"/>
                    <a:pt x="30439" y="84"/>
                  </a:cubicBezTo>
                  <a:cubicBezTo>
                    <a:pt x="29856" y="84"/>
                    <a:pt x="29265" y="197"/>
                    <a:pt x="28716" y="362"/>
                  </a:cubicBezTo>
                  <a:cubicBezTo>
                    <a:pt x="26720" y="963"/>
                    <a:pt x="24909" y="1891"/>
                    <a:pt x="22797" y="2088"/>
                  </a:cubicBezTo>
                  <a:cubicBezTo>
                    <a:pt x="22525" y="2113"/>
                    <a:pt x="22256" y="2126"/>
                    <a:pt x="21990" y="2126"/>
                  </a:cubicBezTo>
                  <a:cubicBezTo>
                    <a:pt x="20134" y="2126"/>
                    <a:pt x="18436" y="1511"/>
                    <a:pt x="16930" y="360"/>
                  </a:cubicBezTo>
                  <a:cubicBezTo>
                    <a:pt x="16914" y="348"/>
                    <a:pt x="16898" y="343"/>
                    <a:pt x="16882" y="343"/>
                  </a:cubicBezTo>
                  <a:cubicBezTo>
                    <a:pt x="16808" y="343"/>
                    <a:pt x="16744" y="452"/>
                    <a:pt x="16809" y="513"/>
                  </a:cubicBezTo>
                  <a:cubicBezTo>
                    <a:pt x="16815" y="517"/>
                    <a:pt x="16821" y="519"/>
                    <a:pt x="16825" y="524"/>
                  </a:cubicBezTo>
                  <a:cubicBezTo>
                    <a:pt x="15657" y="1812"/>
                    <a:pt x="14090" y="2348"/>
                    <a:pt x="12451" y="2348"/>
                  </a:cubicBezTo>
                  <a:cubicBezTo>
                    <a:pt x="11895" y="2348"/>
                    <a:pt x="11331" y="2286"/>
                    <a:pt x="10771" y="2171"/>
                  </a:cubicBezTo>
                  <a:cubicBezTo>
                    <a:pt x="8747" y="1754"/>
                    <a:pt x="6976" y="609"/>
                    <a:pt x="4970" y="155"/>
                  </a:cubicBezTo>
                  <a:cubicBezTo>
                    <a:pt x="4538" y="57"/>
                    <a:pt x="4091" y="1"/>
                    <a:pt x="3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4"/>
            <p:cNvSpPr/>
            <p:nvPr/>
          </p:nvSpPr>
          <p:spPr>
            <a:xfrm>
              <a:off x="3754275" y="983682"/>
              <a:ext cx="1307000" cy="585875"/>
            </a:xfrm>
            <a:custGeom>
              <a:avLst/>
              <a:gdLst/>
              <a:ahLst/>
              <a:cxnLst/>
              <a:rect l="l" t="t" r="r" b="b"/>
              <a:pathLst>
                <a:path w="52280" h="23435" extrusionOk="0">
                  <a:moveTo>
                    <a:pt x="12107" y="1"/>
                  </a:moveTo>
                  <a:cubicBezTo>
                    <a:pt x="11223" y="1"/>
                    <a:pt x="10275" y="247"/>
                    <a:pt x="9617" y="845"/>
                  </a:cubicBezTo>
                  <a:cubicBezTo>
                    <a:pt x="8659" y="1718"/>
                    <a:pt x="8710" y="2990"/>
                    <a:pt x="8814" y="4185"/>
                  </a:cubicBezTo>
                  <a:cubicBezTo>
                    <a:pt x="8819" y="4247"/>
                    <a:pt x="8762" y="4283"/>
                    <a:pt x="8708" y="4283"/>
                  </a:cubicBezTo>
                  <a:cubicBezTo>
                    <a:pt x="8665" y="4283"/>
                    <a:pt x="8623" y="4260"/>
                    <a:pt x="8615" y="4211"/>
                  </a:cubicBezTo>
                  <a:cubicBezTo>
                    <a:pt x="8609" y="4163"/>
                    <a:pt x="8601" y="4117"/>
                    <a:pt x="8595" y="4068"/>
                  </a:cubicBezTo>
                  <a:lnTo>
                    <a:pt x="8490" y="4082"/>
                  </a:lnTo>
                  <a:cubicBezTo>
                    <a:pt x="8490" y="4154"/>
                    <a:pt x="8435" y="4223"/>
                    <a:pt x="8361" y="4223"/>
                  </a:cubicBezTo>
                  <a:cubicBezTo>
                    <a:pt x="8340" y="4223"/>
                    <a:pt x="8318" y="4218"/>
                    <a:pt x="8295" y="4205"/>
                  </a:cubicBezTo>
                  <a:cubicBezTo>
                    <a:pt x="6844" y="3408"/>
                    <a:pt x="5446" y="2350"/>
                    <a:pt x="3891" y="1771"/>
                  </a:cubicBezTo>
                  <a:cubicBezTo>
                    <a:pt x="3415" y="1593"/>
                    <a:pt x="2858" y="1451"/>
                    <a:pt x="2316" y="1451"/>
                  </a:cubicBezTo>
                  <a:cubicBezTo>
                    <a:pt x="1911" y="1451"/>
                    <a:pt x="1514" y="1530"/>
                    <a:pt x="1165" y="1734"/>
                  </a:cubicBezTo>
                  <a:cubicBezTo>
                    <a:pt x="1" y="2416"/>
                    <a:pt x="301" y="3911"/>
                    <a:pt x="567" y="4978"/>
                  </a:cubicBezTo>
                  <a:cubicBezTo>
                    <a:pt x="1003" y="6726"/>
                    <a:pt x="1853" y="9305"/>
                    <a:pt x="12" y="10494"/>
                  </a:cubicBezTo>
                  <a:cubicBezTo>
                    <a:pt x="1827" y="12187"/>
                    <a:pt x="481" y="14736"/>
                    <a:pt x="213" y="16782"/>
                  </a:cubicBezTo>
                  <a:cubicBezTo>
                    <a:pt x="93" y="17712"/>
                    <a:pt x="158" y="18802"/>
                    <a:pt x="843" y="19524"/>
                  </a:cubicBezTo>
                  <a:cubicBezTo>
                    <a:pt x="1349" y="20060"/>
                    <a:pt x="2058" y="20230"/>
                    <a:pt x="2771" y="20230"/>
                  </a:cubicBezTo>
                  <a:cubicBezTo>
                    <a:pt x="3111" y="20230"/>
                    <a:pt x="3453" y="20191"/>
                    <a:pt x="3774" y="20134"/>
                  </a:cubicBezTo>
                  <a:cubicBezTo>
                    <a:pt x="5259" y="19870"/>
                    <a:pt x="6609" y="19180"/>
                    <a:pt x="7846" y="18342"/>
                  </a:cubicBezTo>
                  <a:cubicBezTo>
                    <a:pt x="7859" y="18333"/>
                    <a:pt x="7871" y="18330"/>
                    <a:pt x="7884" y="18330"/>
                  </a:cubicBezTo>
                  <a:cubicBezTo>
                    <a:pt x="7916" y="18330"/>
                    <a:pt x="7946" y="18354"/>
                    <a:pt x="7959" y="18386"/>
                  </a:cubicBezTo>
                  <a:lnTo>
                    <a:pt x="8075" y="18353"/>
                  </a:lnTo>
                  <a:cubicBezTo>
                    <a:pt x="8061" y="18307"/>
                    <a:pt x="8050" y="18261"/>
                    <a:pt x="8038" y="18215"/>
                  </a:cubicBezTo>
                  <a:cubicBezTo>
                    <a:pt x="8016" y="18129"/>
                    <a:pt x="8085" y="18073"/>
                    <a:pt x="8153" y="18073"/>
                  </a:cubicBezTo>
                  <a:cubicBezTo>
                    <a:pt x="8199" y="18073"/>
                    <a:pt x="8243" y="18098"/>
                    <a:pt x="8259" y="18155"/>
                  </a:cubicBezTo>
                  <a:cubicBezTo>
                    <a:pt x="8782" y="19944"/>
                    <a:pt x="9929" y="21866"/>
                    <a:pt x="11830" y="22431"/>
                  </a:cubicBezTo>
                  <a:cubicBezTo>
                    <a:pt x="12263" y="22560"/>
                    <a:pt x="12697" y="22614"/>
                    <a:pt x="13133" y="22614"/>
                  </a:cubicBezTo>
                  <a:cubicBezTo>
                    <a:pt x="14730" y="22614"/>
                    <a:pt x="16331" y="21886"/>
                    <a:pt x="17844" y="21484"/>
                  </a:cubicBezTo>
                  <a:cubicBezTo>
                    <a:pt x="19093" y="21153"/>
                    <a:pt x="20539" y="20822"/>
                    <a:pt x="21933" y="20822"/>
                  </a:cubicBezTo>
                  <a:cubicBezTo>
                    <a:pt x="23232" y="20822"/>
                    <a:pt x="24486" y="21109"/>
                    <a:pt x="25494" y="21953"/>
                  </a:cubicBezTo>
                  <a:lnTo>
                    <a:pt x="25519" y="21924"/>
                  </a:lnTo>
                  <a:cubicBezTo>
                    <a:pt x="25487" y="21884"/>
                    <a:pt x="25482" y="21815"/>
                    <a:pt x="25537" y="21789"/>
                  </a:cubicBezTo>
                  <a:cubicBezTo>
                    <a:pt x="26999" y="21079"/>
                    <a:pt x="28615" y="20738"/>
                    <a:pt x="30235" y="20738"/>
                  </a:cubicBezTo>
                  <a:cubicBezTo>
                    <a:pt x="31768" y="20738"/>
                    <a:pt x="33306" y="21043"/>
                    <a:pt x="34720" y="21628"/>
                  </a:cubicBezTo>
                  <a:cubicBezTo>
                    <a:pt x="36126" y="22211"/>
                    <a:pt x="37468" y="23435"/>
                    <a:pt x="38962" y="23435"/>
                  </a:cubicBezTo>
                  <a:cubicBezTo>
                    <a:pt x="39398" y="23435"/>
                    <a:pt x="39847" y="23330"/>
                    <a:pt x="40314" y="23075"/>
                  </a:cubicBezTo>
                  <a:cubicBezTo>
                    <a:pt x="42159" y="22069"/>
                    <a:pt x="42635" y="19919"/>
                    <a:pt x="43118" y="18055"/>
                  </a:cubicBezTo>
                  <a:cubicBezTo>
                    <a:pt x="43138" y="17976"/>
                    <a:pt x="43198" y="17941"/>
                    <a:pt x="43261" y="17941"/>
                  </a:cubicBezTo>
                  <a:cubicBezTo>
                    <a:pt x="43303" y="17941"/>
                    <a:pt x="43346" y="17957"/>
                    <a:pt x="43378" y="17985"/>
                  </a:cubicBezTo>
                  <a:lnTo>
                    <a:pt x="43436" y="17913"/>
                  </a:lnTo>
                  <a:cubicBezTo>
                    <a:pt x="43402" y="17888"/>
                    <a:pt x="43372" y="17860"/>
                    <a:pt x="43339" y="17834"/>
                  </a:cubicBezTo>
                  <a:cubicBezTo>
                    <a:pt x="43282" y="17785"/>
                    <a:pt x="43337" y="17694"/>
                    <a:pt x="43399" y="17694"/>
                  </a:cubicBezTo>
                  <a:cubicBezTo>
                    <a:pt x="43412" y="17694"/>
                    <a:pt x="43425" y="17698"/>
                    <a:pt x="43438" y="17707"/>
                  </a:cubicBezTo>
                  <a:cubicBezTo>
                    <a:pt x="44757" y="18647"/>
                    <a:pt x="46235" y="19355"/>
                    <a:pt x="47832" y="19663"/>
                  </a:cubicBezTo>
                  <a:cubicBezTo>
                    <a:pt x="48177" y="19729"/>
                    <a:pt x="48540" y="19774"/>
                    <a:pt x="48896" y="19774"/>
                  </a:cubicBezTo>
                  <a:cubicBezTo>
                    <a:pt x="49734" y="19774"/>
                    <a:pt x="50537" y="19525"/>
                    <a:pt x="51000" y="18719"/>
                  </a:cubicBezTo>
                  <a:cubicBezTo>
                    <a:pt x="51428" y="17973"/>
                    <a:pt x="51444" y="17095"/>
                    <a:pt x="51328" y="16271"/>
                  </a:cubicBezTo>
                  <a:cubicBezTo>
                    <a:pt x="51046" y="14225"/>
                    <a:pt x="49871" y="11579"/>
                    <a:pt x="51931" y="10078"/>
                  </a:cubicBezTo>
                  <a:lnTo>
                    <a:pt x="51915" y="10055"/>
                  </a:lnTo>
                  <a:cubicBezTo>
                    <a:pt x="51882" y="10081"/>
                    <a:pt x="51838" y="10097"/>
                    <a:pt x="51793" y="10097"/>
                  </a:cubicBezTo>
                  <a:cubicBezTo>
                    <a:pt x="51743" y="10097"/>
                    <a:pt x="51691" y="10077"/>
                    <a:pt x="51653" y="10028"/>
                  </a:cubicBezTo>
                  <a:cubicBezTo>
                    <a:pt x="49855" y="7666"/>
                    <a:pt x="52279" y="4826"/>
                    <a:pt x="51122" y="2360"/>
                  </a:cubicBezTo>
                  <a:cubicBezTo>
                    <a:pt x="50662" y="1381"/>
                    <a:pt x="49845" y="1062"/>
                    <a:pt x="48940" y="1062"/>
                  </a:cubicBezTo>
                  <a:cubicBezTo>
                    <a:pt x="48040" y="1062"/>
                    <a:pt x="47052" y="1377"/>
                    <a:pt x="46241" y="1670"/>
                  </a:cubicBezTo>
                  <a:cubicBezTo>
                    <a:pt x="44817" y="2185"/>
                    <a:pt x="43581" y="2988"/>
                    <a:pt x="42397" y="3914"/>
                  </a:cubicBezTo>
                  <a:cubicBezTo>
                    <a:pt x="42385" y="4012"/>
                    <a:pt x="42294" y="4075"/>
                    <a:pt x="42213" y="4075"/>
                  </a:cubicBezTo>
                  <a:cubicBezTo>
                    <a:pt x="42152" y="4075"/>
                    <a:pt x="42097" y="4040"/>
                    <a:pt x="42086" y="3958"/>
                  </a:cubicBezTo>
                  <a:cubicBezTo>
                    <a:pt x="41799" y="2028"/>
                    <a:pt x="41175" y="90"/>
                    <a:pt x="38833" y="67"/>
                  </a:cubicBezTo>
                  <a:cubicBezTo>
                    <a:pt x="38820" y="67"/>
                    <a:pt x="38807" y="67"/>
                    <a:pt x="38794" y="67"/>
                  </a:cubicBezTo>
                  <a:cubicBezTo>
                    <a:pt x="37002" y="67"/>
                    <a:pt x="35260" y="1156"/>
                    <a:pt x="33566" y="1630"/>
                  </a:cubicBezTo>
                  <a:cubicBezTo>
                    <a:pt x="32535" y="1920"/>
                    <a:pt x="31487" y="2085"/>
                    <a:pt x="30459" y="2085"/>
                  </a:cubicBezTo>
                  <a:cubicBezTo>
                    <a:pt x="28662" y="2085"/>
                    <a:pt x="26928" y="1580"/>
                    <a:pt x="25457" y="358"/>
                  </a:cubicBezTo>
                  <a:cubicBezTo>
                    <a:pt x="24329" y="1819"/>
                    <a:pt x="22682" y="2359"/>
                    <a:pt x="20972" y="2359"/>
                  </a:cubicBezTo>
                  <a:cubicBezTo>
                    <a:pt x="19891" y="2359"/>
                    <a:pt x="18785" y="2143"/>
                    <a:pt x="17770" y="1809"/>
                  </a:cubicBezTo>
                  <a:cubicBezTo>
                    <a:pt x="15997" y="1224"/>
                    <a:pt x="14295" y="129"/>
                    <a:pt x="12400" y="10"/>
                  </a:cubicBezTo>
                  <a:cubicBezTo>
                    <a:pt x="12304" y="4"/>
                    <a:pt x="12206" y="1"/>
                    <a:pt x="121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4391325" y="1432182"/>
              <a:ext cx="449000" cy="147275"/>
            </a:xfrm>
            <a:custGeom>
              <a:avLst/>
              <a:gdLst/>
              <a:ahLst/>
              <a:cxnLst/>
              <a:rect l="l" t="t" r="r" b="b"/>
              <a:pathLst>
                <a:path w="17960" h="5891" extrusionOk="0">
                  <a:moveTo>
                    <a:pt x="17779" y="1"/>
                  </a:moveTo>
                  <a:cubicBezTo>
                    <a:pt x="17716" y="1"/>
                    <a:pt x="17656" y="35"/>
                    <a:pt x="17636" y="115"/>
                  </a:cubicBezTo>
                  <a:cubicBezTo>
                    <a:pt x="17153" y="1979"/>
                    <a:pt x="16677" y="4129"/>
                    <a:pt x="14832" y="5135"/>
                  </a:cubicBezTo>
                  <a:cubicBezTo>
                    <a:pt x="14365" y="5390"/>
                    <a:pt x="13916" y="5495"/>
                    <a:pt x="13480" y="5495"/>
                  </a:cubicBezTo>
                  <a:cubicBezTo>
                    <a:pt x="11986" y="5495"/>
                    <a:pt x="10644" y="4271"/>
                    <a:pt x="9238" y="3688"/>
                  </a:cubicBezTo>
                  <a:cubicBezTo>
                    <a:pt x="7824" y="3103"/>
                    <a:pt x="6286" y="2798"/>
                    <a:pt x="4753" y="2798"/>
                  </a:cubicBezTo>
                  <a:cubicBezTo>
                    <a:pt x="3133" y="2798"/>
                    <a:pt x="1517" y="3139"/>
                    <a:pt x="56" y="3849"/>
                  </a:cubicBezTo>
                  <a:cubicBezTo>
                    <a:pt x="0" y="3875"/>
                    <a:pt x="5" y="3944"/>
                    <a:pt x="37" y="3984"/>
                  </a:cubicBezTo>
                  <a:cubicBezTo>
                    <a:pt x="51" y="4001"/>
                    <a:pt x="71" y="4014"/>
                    <a:pt x="95" y="4014"/>
                  </a:cubicBezTo>
                  <a:cubicBezTo>
                    <a:pt x="104" y="4014"/>
                    <a:pt x="113" y="4012"/>
                    <a:pt x="122" y="4008"/>
                  </a:cubicBezTo>
                  <a:cubicBezTo>
                    <a:pt x="1626" y="3468"/>
                    <a:pt x="3182" y="3148"/>
                    <a:pt x="4758" y="3148"/>
                  </a:cubicBezTo>
                  <a:cubicBezTo>
                    <a:pt x="5377" y="3148"/>
                    <a:pt x="5999" y="3197"/>
                    <a:pt x="6622" y="3302"/>
                  </a:cubicBezTo>
                  <a:cubicBezTo>
                    <a:pt x="7707" y="3485"/>
                    <a:pt x="8772" y="3817"/>
                    <a:pt x="9760" y="4306"/>
                  </a:cubicBezTo>
                  <a:cubicBezTo>
                    <a:pt x="10520" y="4680"/>
                    <a:pt x="11200" y="5207"/>
                    <a:pt x="11977" y="5546"/>
                  </a:cubicBezTo>
                  <a:cubicBezTo>
                    <a:pt x="12519" y="5786"/>
                    <a:pt x="13022" y="5890"/>
                    <a:pt x="13485" y="5890"/>
                  </a:cubicBezTo>
                  <a:cubicBezTo>
                    <a:pt x="13523" y="5890"/>
                    <a:pt x="13560" y="5890"/>
                    <a:pt x="13597" y="5888"/>
                  </a:cubicBezTo>
                  <a:cubicBezTo>
                    <a:pt x="16111" y="5787"/>
                    <a:pt x="17453" y="2499"/>
                    <a:pt x="17945" y="201"/>
                  </a:cubicBezTo>
                  <a:cubicBezTo>
                    <a:pt x="17959" y="134"/>
                    <a:pt x="17936" y="79"/>
                    <a:pt x="17896" y="44"/>
                  </a:cubicBezTo>
                  <a:cubicBezTo>
                    <a:pt x="17864" y="16"/>
                    <a:pt x="17821" y="1"/>
                    <a:pt x="177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14"/>
            <p:cNvSpPr/>
            <p:nvPr/>
          </p:nvSpPr>
          <p:spPr>
            <a:xfrm>
              <a:off x="3954650" y="1435482"/>
              <a:ext cx="443875" cy="121825"/>
            </a:xfrm>
            <a:custGeom>
              <a:avLst/>
              <a:gdLst/>
              <a:ahLst/>
              <a:cxnLst/>
              <a:rect l="l" t="t" r="r" b="b"/>
              <a:pathLst>
                <a:path w="17755" h="4873" extrusionOk="0">
                  <a:moveTo>
                    <a:pt x="138" y="1"/>
                  </a:moveTo>
                  <a:cubicBezTo>
                    <a:pt x="70" y="1"/>
                    <a:pt x="1" y="57"/>
                    <a:pt x="23" y="143"/>
                  </a:cubicBezTo>
                  <a:cubicBezTo>
                    <a:pt x="35" y="189"/>
                    <a:pt x="47" y="235"/>
                    <a:pt x="61" y="281"/>
                  </a:cubicBezTo>
                  <a:cubicBezTo>
                    <a:pt x="738" y="2777"/>
                    <a:pt x="2546" y="4873"/>
                    <a:pt x="5195" y="4873"/>
                  </a:cubicBezTo>
                  <a:cubicBezTo>
                    <a:pt x="5394" y="4873"/>
                    <a:pt x="5598" y="4861"/>
                    <a:pt x="5807" y="4836"/>
                  </a:cubicBezTo>
                  <a:cubicBezTo>
                    <a:pt x="8242" y="4550"/>
                    <a:pt x="11272" y="2995"/>
                    <a:pt x="13982" y="2995"/>
                  </a:cubicBezTo>
                  <a:cubicBezTo>
                    <a:pt x="15222" y="2995"/>
                    <a:pt x="16394" y="3320"/>
                    <a:pt x="17412" y="4241"/>
                  </a:cubicBezTo>
                  <a:cubicBezTo>
                    <a:pt x="17445" y="4271"/>
                    <a:pt x="17481" y="4284"/>
                    <a:pt x="17517" y="4284"/>
                  </a:cubicBezTo>
                  <a:cubicBezTo>
                    <a:pt x="17643" y="4284"/>
                    <a:pt x="17754" y="4125"/>
                    <a:pt x="17636" y="4017"/>
                  </a:cubicBezTo>
                  <a:cubicBezTo>
                    <a:pt x="17585" y="3969"/>
                    <a:pt x="17531" y="3925"/>
                    <a:pt x="17479" y="3881"/>
                  </a:cubicBezTo>
                  <a:cubicBezTo>
                    <a:pt x="16471" y="3037"/>
                    <a:pt x="15218" y="2749"/>
                    <a:pt x="13919" y="2749"/>
                  </a:cubicBezTo>
                  <a:cubicBezTo>
                    <a:pt x="12525" y="2749"/>
                    <a:pt x="11079" y="3081"/>
                    <a:pt x="9829" y="3412"/>
                  </a:cubicBezTo>
                  <a:cubicBezTo>
                    <a:pt x="8316" y="3814"/>
                    <a:pt x="6715" y="4542"/>
                    <a:pt x="5118" y="4542"/>
                  </a:cubicBezTo>
                  <a:cubicBezTo>
                    <a:pt x="4682" y="4542"/>
                    <a:pt x="4248" y="4488"/>
                    <a:pt x="3815" y="4359"/>
                  </a:cubicBezTo>
                  <a:cubicBezTo>
                    <a:pt x="1914" y="3793"/>
                    <a:pt x="767" y="1872"/>
                    <a:pt x="244" y="83"/>
                  </a:cubicBezTo>
                  <a:cubicBezTo>
                    <a:pt x="228" y="25"/>
                    <a:pt x="183" y="1"/>
                    <a:pt x="1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14"/>
            <p:cNvSpPr/>
            <p:nvPr/>
          </p:nvSpPr>
          <p:spPr>
            <a:xfrm>
              <a:off x="3706450" y="1010207"/>
              <a:ext cx="260125" cy="488475"/>
            </a:xfrm>
            <a:custGeom>
              <a:avLst/>
              <a:gdLst/>
              <a:ahLst/>
              <a:cxnLst/>
              <a:rect l="l" t="t" r="r" b="b"/>
              <a:pathLst>
                <a:path w="10405" h="19539" extrusionOk="0">
                  <a:moveTo>
                    <a:pt x="4298" y="0"/>
                  </a:moveTo>
                  <a:cubicBezTo>
                    <a:pt x="3696" y="0"/>
                    <a:pt x="3129" y="165"/>
                    <a:pt x="2635" y="568"/>
                  </a:cubicBezTo>
                  <a:cubicBezTo>
                    <a:pt x="0" y="2721"/>
                    <a:pt x="4742" y="7059"/>
                    <a:pt x="1750" y="9296"/>
                  </a:cubicBezTo>
                  <a:cubicBezTo>
                    <a:pt x="1736" y="9292"/>
                    <a:pt x="1721" y="9290"/>
                    <a:pt x="1707" y="9290"/>
                  </a:cubicBezTo>
                  <a:cubicBezTo>
                    <a:pt x="1620" y="9290"/>
                    <a:pt x="1540" y="9367"/>
                    <a:pt x="1544" y="9449"/>
                  </a:cubicBezTo>
                  <a:cubicBezTo>
                    <a:pt x="1490" y="9507"/>
                    <a:pt x="1536" y="9598"/>
                    <a:pt x="1609" y="9598"/>
                  </a:cubicBezTo>
                  <a:cubicBezTo>
                    <a:pt x="1619" y="9598"/>
                    <a:pt x="1630" y="9596"/>
                    <a:pt x="1641" y="9592"/>
                  </a:cubicBezTo>
                  <a:lnTo>
                    <a:pt x="1641" y="9592"/>
                  </a:lnTo>
                  <a:cubicBezTo>
                    <a:pt x="4371" y="12040"/>
                    <a:pt x="46" y="16087"/>
                    <a:pt x="2542" y="18678"/>
                  </a:cubicBezTo>
                  <a:cubicBezTo>
                    <a:pt x="3136" y="19295"/>
                    <a:pt x="3915" y="19538"/>
                    <a:pt x="4755" y="19538"/>
                  </a:cubicBezTo>
                  <a:cubicBezTo>
                    <a:pt x="6593" y="19538"/>
                    <a:pt x="8724" y="18374"/>
                    <a:pt x="9856" y="17408"/>
                  </a:cubicBezTo>
                  <a:cubicBezTo>
                    <a:pt x="9882" y="17384"/>
                    <a:pt x="9884" y="17352"/>
                    <a:pt x="9872" y="17324"/>
                  </a:cubicBezTo>
                  <a:cubicBezTo>
                    <a:pt x="9859" y="17293"/>
                    <a:pt x="9829" y="17268"/>
                    <a:pt x="9798" y="17268"/>
                  </a:cubicBezTo>
                  <a:cubicBezTo>
                    <a:pt x="9785" y="17268"/>
                    <a:pt x="9772" y="17272"/>
                    <a:pt x="9760" y="17281"/>
                  </a:cubicBezTo>
                  <a:cubicBezTo>
                    <a:pt x="8522" y="18119"/>
                    <a:pt x="7172" y="18809"/>
                    <a:pt x="5687" y="19072"/>
                  </a:cubicBezTo>
                  <a:cubicBezTo>
                    <a:pt x="5366" y="19129"/>
                    <a:pt x="5023" y="19169"/>
                    <a:pt x="4681" y="19169"/>
                  </a:cubicBezTo>
                  <a:cubicBezTo>
                    <a:pt x="3970" y="19169"/>
                    <a:pt x="3262" y="18998"/>
                    <a:pt x="2756" y="18463"/>
                  </a:cubicBezTo>
                  <a:cubicBezTo>
                    <a:pt x="2071" y="17740"/>
                    <a:pt x="2006" y="16650"/>
                    <a:pt x="2126" y="15720"/>
                  </a:cubicBezTo>
                  <a:cubicBezTo>
                    <a:pt x="2394" y="13674"/>
                    <a:pt x="3740" y="11125"/>
                    <a:pt x="1925" y="9433"/>
                  </a:cubicBezTo>
                  <a:cubicBezTo>
                    <a:pt x="3766" y="8244"/>
                    <a:pt x="2916" y="5665"/>
                    <a:pt x="2480" y="3917"/>
                  </a:cubicBezTo>
                  <a:cubicBezTo>
                    <a:pt x="2214" y="2850"/>
                    <a:pt x="1914" y="1355"/>
                    <a:pt x="3078" y="673"/>
                  </a:cubicBezTo>
                  <a:cubicBezTo>
                    <a:pt x="3426" y="469"/>
                    <a:pt x="3823" y="390"/>
                    <a:pt x="4229" y="390"/>
                  </a:cubicBezTo>
                  <a:cubicBezTo>
                    <a:pt x="4771" y="390"/>
                    <a:pt x="5328" y="532"/>
                    <a:pt x="5804" y="710"/>
                  </a:cubicBezTo>
                  <a:cubicBezTo>
                    <a:pt x="7359" y="1289"/>
                    <a:pt x="8757" y="2347"/>
                    <a:pt x="10208" y="3144"/>
                  </a:cubicBezTo>
                  <a:cubicBezTo>
                    <a:pt x="10231" y="3157"/>
                    <a:pt x="10253" y="3162"/>
                    <a:pt x="10274" y="3162"/>
                  </a:cubicBezTo>
                  <a:cubicBezTo>
                    <a:pt x="10348" y="3162"/>
                    <a:pt x="10404" y="3093"/>
                    <a:pt x="10404" y="3021"/>
                  </a:cubicBezTo>
                  <a:cubicBezTo>
                    <a:pt x="10404" y="2982"/>
                    <a:pt x="10385" y="2940"/>
                    <a:pt x="10341" y="2912"/>
                  </a:cubicBezTo>
                  <a:cubicBezTo>
                    <a:pt x="8950" y="2015"/>
                    <a:pt x="6406" y="0"/>
                    <a:pt x="42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34" name="Google Shape;334;p14"/>
          <p:cNvSpPr txBox="1">
            <a:spLocks noGrp="1"/>
          </p:cNvSpPr>
          <p:nvPr>
            <p:ph type="ctrTitle"/>
          </p:nvPr>
        </p:nvSpPr>
        <p:spPr>
          <a:xfrm flipH="1">
            <a:off x="4067033" y="4201133"/>
            <a:ext cx="4058000" cy="56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24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endParaRPr/>
          </a:p>
        </p:txBody>
      </p:sp>
      <p:sp>
        <p:nvSpPr>
          <p:cNvPr id="335" name="Google Shape;335;p14"/>
          <p:cNvSpPr txBox="1">
            <a:spLocks noGrp="1"/>
          </p:cNvSpPr>
          <p:nvPr>
            <p:ph type="subTitle" idx="1"/>
          </p:nvPr>
        </p:nvSpPr>
        <p:spPr>
          <a:xfrm flipH="1">
            <a:off x="2264400" y="2394667"/>
            <a:ext cx="7663200" cy="18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Gloria Hallelujah"/>
              <a:buNone/>
              <a:defRPr sz="30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336" name="Google Shape;336;p14"/>
          <p:cNvGrpSpPr/>
          <p:nvPr/>
        </p:nvGrpSpPr>
        <p:grpSpPr>
          <a:xfrm rot="899936">
            <a:off x="1529311" y="6161286"/>
            <a:ext cx="302068" cy="273612"/>
            <a:chOff x="1640475" y="1197075"/>
            <a:chExt cx="55475" cy="50250"/>
          </a:xfrm>
        </p:grpSpPr>
        <p:sp>
          <p:nvSpPr>
            <p:cNvPr id="337" name="Google Shape;337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40" name="Google Shape;340;p14"/>
          <p:cNvSpPr/>
          <p:nvPr/>
        </p:nvSpPr>
        <p:spPr>
          <a:xfrm rot="-1799742" flipH="1">
            <a:off x="486106" y="521746"/>
            <a:ext cx="579161" cy="13567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41" name="Google Shape;341;p14"/>
          <p:cNvSpPr/>
          <p:nvPr/>
        </p:nvSpPr>
        <p:spPr>
          <a:xfrm rot="-9899901" flipH="1">
            <a:off x="6716981" y="6403026"/>
            <a:ext cx="726897" cy="17029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42" name="Google Shape;342;p14"/>
          <p:cNvGrpSpPr/>
          <p:nvPr/>
        </p:nvGrpSpPr>
        <p:grpSpPr>
          <a:xfrm rot="-7199893">
            <a:off x="8662425" y="6325420"/>
            <a:ext cx="304804" cy="276117"/>
            <a:chOff x="1640475" y="1197075"/>
            <a:chExt cx="55475" cy="50250"/>
          </a:xfrm>
        </p:grpSpPr>
        <p:sp>
          <p:nvSpPr>
            <p:cNvPr id="343" name="Google Shape;343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46" name="Google Shape;346;p14"/>
          <p:cNvSpPr/>
          <p:nvPr/>
        </p:nvSpPr>
        <p:spPr>
          <a:xfrm rot="-143173" flipH="1">
            <a:off x="3699608" y="353261"/>
            <a:ext cx="1293377" cy="302984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47" name="Google Shape;347;p14"/>
          <p:cNvGrpSpPr/>
          <p:nvPr/>
        </p:nvGrpSpPr>
        <p:grpSpPr>
          <a:xfrm rot="-5400176">
            <a:off x="11283228" y="673021"/>
            <a:ext cx="432209" cy="391508"/>
            <a:chOff x="1640475" y="1197075"/>
            <a:chExt cx="55475" cy="50250"/>
          </a:xfrm>
        </p:grpSpPr>
        <p:sp>
          <p:nvSpPr>
            <p:cNvPr id="348" name="Google Shape;348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51" name="Google Shape;351;p14"/>
          <p:cNvGrpSpPr/>
          <p:nvPr/>
        </p:nvGrpSpPr>
        <p:grpSpPr>
          <a:xfrm rot="-9900030">
            <a:off x="890046" y="6167670"/>
            <a:ext cx="287909" cy="260807"/>
            <a:chOff x="1640475" y="1197075"/>
            <a:chExt cx="55475" cy="50250"/>
          </a:xfrm>
        </p:grpSpPr>
        <p:sp>
          <p:nvSpPr>
            <p:cNvPr id="352" name="Google Shape;352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55" name="Google Shape;355;p14"/>
          <p:cNvGrpSpPr/>
          <p:nvPr/>
        </p:nvGrpSpPr>
        <p:grpSpPr>
          <a:xfrm rot="-7200118">
            <a:off x="554045" y="1333889"/>
            <a:ext cx="443300" cy="401559"/>
            <a:chOff x="1640475" y="1197075"/>
            <a:chExt cx="55475" cy="50250"/>
          </a:xfrm>
        </p:grpSpPr>
        <p:sp>
          <p:nvSpPr>
            <p:cNvPr id="356" name="Google Shape;356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59" name="Google Shape;359;p14"/>
          <p:cNvSpPr/>
          <p:nvPr/>
        </p:nvSpPr>
        <p:spPr>
          <a:xfrm>
            <a:off x="11381768" y="5912082"/>
            <a:ext cx="812817" cy="127354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60" name="Google Shape;360;p14"/>
          <p:cNvSpPr/>
          <p:nvPr/>
        </p:nvSpPr>
        <p:spPr>
          <a:xfrm rot="-1920372">
            <a:off x="-47464" y="5286102"/>
            <a:ext cx="1318499" cy="1201084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42784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15"/>
          <p:cNvSpPr/>
          <p:nvPr/>
        </p:nvSpPr>
        <p:spPr>
          <a:xfrm rot="10800000">
            <a:off x="-626676" y="-648334"/>
            <a:ext cx="5607907" cy="3055372"/>
          </a:xfrm>
          <a:custGeom>
            <a:avLst/>
            <a:gdLst/>
            <a:ahLst/>
            <a:cxnLst/>
            <a:rect l="l" t="t" r="r" b="b"/>
            <a:pathLst>
              <a:path w="26175" h="14261" extrusionOk="0">
                <a:moveTo>
                  <a:pt x="21312" y="0"/>
                </a:moveTo>
                <a:cubicBezTo>
                  <a:pt x="20977" y="0"/>
                  <a:pt x="20642" y="41"/>
                  <a:pt x="20313" y="99"/>
                </a:cubicBezTo>
                <a:cubicBezTo>
                  <a:pt x="19331" y="273"/>
                  <a:pt x="18260" y="586"/>
                  <a:pt x="17702" y="1484"/>
                </a:cubicBezTo>
                <a:cubicBezTo>
                  <a:pt x="17428" y="1925"/>
                  <a:pt x="17287" y="2436"/>
                  <a:pt x="16990" y="2864"/>
                </a:cubicBezTo>
                <a:cubicBezTo>
                  <a:pt x="16710" y="3266"/>
                  <a:pt x="16282" y="3522"/>
                  <a:pt x="15821" y="3664"/>
                </a:cubicBezTo>
                <a:cubicBezTo>
                  <a:pt x="15261" y="3837"/>
                  <a:pt x="14685" y="3858"/>
                  <a:pt x="14107" y="3858"/>
                </a:cubicBezTo>
                <a:cubicBezTo>
                  <a:pt x="13914" y="3858"/>
                  <a:pt x="13720" y="3856"/>
                  <a:pt x="13527" y="3856"/>
                </a:cubicBezTo>
                <a:cubicBezTo>
                  <a:pt x="13273" y="3856"/>
                  <a:pt x="13019" y="3860"/>
                  <a:pt x="12766" y="3880"/>
                </a:cubicBezTo>
                <a:cubicBezTo>
                  <a:pt x="12240" y="3921"/>
                  <a:pt x="11711" y="4025"/>
                  <a:pt x="11246" y="4285"/>
                </a:cubicBezTo>
                <a:cubicBezTo>
                  <a:pt x="10777" y="4547"/>
                  <a:pt x="10423" y="4956"/>
                  <a:pt x="10107" y="5381"/>
                </a:cubicBezTo>
                <a:cubicBezTo>
                  <a:pt x="9484" y="6224"/>
                  <a:pt x="8906" y="7121"/>
                  <a:pt x="8012" y="7708"/>
                </a:cubicBezTo>
                <a:cubicBezTo>
                  <a:pt x="7566" y="8003"/>
                  <a:pt x="7065" y="8190"/>
                  <a:pt x="6530" y="8231"/>
                </a:cubicBezTo>
                <a:cubicBezTo>
                  <a:pt x="6418" y="8239"/>
                  <a:pt x="6306" y="8243"/>
                  <a:pt x="6194" y="8243"/>
                </a:cubicBezTo>
                <a:cubicBezTo>
                  <a:pt x="5684" y="8243"/>
                  <a:pt x="5174" y="8166"/>
                  <a:pt x="4666" y="8122"/>
                </a:cubicBezTo>
                <a:cubicBezTo>
                  <a:pt x="4112" y="8075"/>
                  <a:pt x="3557" y="8052"/>
                  <a:pt x="3001" y="8052"/>
                </a:cubicBezTo>
                <a:cubicBezTo>
                  <a:pt x="2916" y="8052"/>
                  <a:pt x="2830" y="8052"/>
                  <a:pt x="2744" y="8054"/>
                </a:cubicBezTo>
                <a:cubicBezTo>
                  <a:pt x="2475" y="8057"/>
                  <a:pt x="2183" y="8043"/>
                  <a:pt x="1931" y="8148"/>
                </a:cubicBezTo>
                <a:cubicBezTo>
                  <a:pt x="1700" y="8244"/>
                  <a:pt x="1557" y="8443"/>
                  <a:pt x="1448" y="8660"/>
                </a:cubicBezTo>
                <a:cubicBezTo>
                  <a:pt x="1157" y="9242"/>
                  <a:pt x="895" y="9837"/>
                  <a:pt x="618" y="10425"/>
                </a:cubicBezTo>
                <a:cubicBezTo>
                  <a:pt x="483" y="10711"/>
                  <a:pt x="344" y="10996"/>
                  <a:pt x="215" y="11284"/>
                </a:cubicBezTo>
                <a:cubicBezTo>
                  <a:pt x="103" y="11537"/>
                  <a:pt x="1" y="11806"/>
                  <a:pt x="9" y="12087"/>
                </a:cubicBezTo>
                <a:cubicBezTo>
                  <a:pt x="26" y="12628"/>
                  <a:pt x="464" y="12993"/>
                  <a:pt x="898" y="13242"/>
                </a:cubicBezTo>
                <a:cubicBezTo>
                  <a:pt x="1355" y="13506"/>
                  <a:pt x="1863" y="13671"/>
                  <a:pt x="2379" y="13769"/>
                </a:cubicBezTo>
                <a:cubicBezTo>
                  <a:pt x="3456" y="13974"/>
                  <a:pt x="4560" y="13920"/>
                  <a:pt x="5650" y="13980"/>
                </a:cubicBezTo>
                <a:cubicBezTo>
                  <a:pt x="6939" y="14051"/>
                  <a:pt x="8222" y="14239"/>
                  <a:pt x="9514" y="14259"/>
                </a:cubicBezTo>
                <a:cubicBezTo>
                  <a:pt x="9569" y="14260"/>
                  <a:pt x="9623" y="14261"/>
                  <a:pt x="9677" y="14261"/>
                </a:cubicBezTo>
                <a:cubicBezTo>
                  <a:pt x="10875" y="14261"/>
                  <a:pt x="12038" y="14052"/>
                  <a:pt x="13207" y="13797"/>
                </a:cubicBezTo>
                <a:cubicBezTo>
                  <a:pt x="13817" y="13663"/>
                  <a:pt x="14426" y="13526"/>
                  <a:pt x="15041" y="13424"/>
                </a:cubicBezTo>
                <a:cubicBezTo>
                  <a:pt x="15675" y="13317"/>
                  <a:pt x="16315" y="13253"/>
                  <a:pt x="16956" y="13206"/>
                </a:cubicBezTo>
                <a:cubicBezTo>
                  <a:pt x="18228" y="13113"/>
                  <a:pt x="19506" y="13085"/>
                  <a:pt x="20774" y="12938"/>
                </a:cubicBezTo>
                <a:cubicBezTo>
                  <a:pt x="21322" y="12875"/>
                  <a:pt x="21864" y="12773"/>
                  <a:pt x="22412" y="12707"/>
                </a:cubicBezTo>
                <a:cubicBezTo>
                  <a:pt x="22674" y="12676"/>
                  <a:pt x="22942" y="12652"/>
                  <a:pt x="23208" y="12652"/>
                </a:cubicBezTo>
                <a:cubicBezTo>
                  <a:pt x="23451" y="12652"/>
                  <a:pt x="23692" y="12672"/>
                  <a:pt x="23928" y="12724"/>
                </a:cubicBezTo>
                <a:cubicBezTo>
                  <a:pt x="24162" y="12777"/>
                  <a:pt x="24387" y="12861"/>
                  <a:pt x="24591" y="12989"/>
                </a:cubicBezTo>
                <a:cubicBezTo>
                  <a:pt x="24696" y="13055"/>
                  <a:pt x="24788" y="13167"/>
                  <a:pt x="24915" y="13170"/>
                </a:cubicBezTo>
                <a:cubicBezTo>
                  <a:pt x="24918" y="13170"/>
                  <a:pt x="24920" y="13170"/>
                  <a:pt x="24923" y="13170"/>
                </a:cubicBezTo>
                <a:cubicBezTo>
                  <a:pt x="25030" y="13170"/>
                  <a:pt x="25141" y="13147"/>
                  <a:pt x="25241" y="13108"/>
                </a:cubicBezTo>
                <a:cubicBezTo>
                  <a:pt x="25716" y="12928"/>
                  <a:pt x="25988" y="12456"/>
                  <a:pt x="26075" y="11977"/>
                </a:cubicBezTo>
                <a:cubicBezTo>
                  <a:pt x="26127" y="11687"/>
                  <a:pt x="26128" y="11393"/>
                  <a:pt x="26127" y="11099"/>
                </a:cubicBezTo>
                <a:cubicBezTo>
                  <a:pt x="26126" y="10779"/>
                  <a:pt x="26124" y="10457"/>
                  <a:pt x="26123" y="10135"/>
                </a:cubicBezTo>
                <a:cubicBezTo>
                  <a:pt x="26121" y="9483"/>
                  <a:pt x="26118" y="8831"/>
                  <a:pt x="26116" y="8179"/>
                </a:cubicBezTo>
                <a:cubicBezTo>
                  <a:pt x="26112" y="6939"/>
                  <a:pt x="26107" y="5700"/>
                  <a:pt x="26102" y="4459"/>
                </a:cubicBezTo>
                <a:lnTo>
                  <a:pt x="26102" y="4459"/>
                </a:lnTo>
                <a:cubicBezTo>
                  <a:pt x="26105" y="4461"/>
                  <a:pt x="26107" y="4462"/>
                  <a:pt x="26109" y="4462"/>
                </a:cubicBezTo>
                <a:cubicBezTo>
                  <a:pt x="26174" y="4462"/>
                  <a:pt x="26046" y="3375"/>
                  <a:pt x="25375" y="3280"/>
                </a:cubicBezTo>
                <a:cubicBezTo>
                  <a:pt x="24338" y="3135"/>
                  <a:pt x="24244" y="1492"/>
                  <a:pt x="23438" y="803"/>
                </a:cubicBezTo>
                <a:cubicBezTo>
                  <a:pt x="23048" y="470"/>
                  <a:pt x="22597" y="206"/>
                  <a:pt x="22095" y="87"/>
                </a:cubicBezTo>
                <a:cubicBezTo>
                  <a:pt x="21837" y="25"/>
                  <a:pt x="21575" y="0"/>
                  <a:pt x="21312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63" name="Google Shape;363;p15"/>
          <p:cNvSpPr/>
          <p:nvPr/>
        </p:nvSpPr>
        <p:spPr>
          <a:xfrm rot="10800000">
            <a:off x="9733736" y="-553640"/>
            <a:ext cx="2786277" cy="2794848"/>
          </a:xfrm>
          <a:custGeom>
            <a:avLst/>
            <a:gdLst/>
            <a:ahLst/>
            <a:cxnLst/>
            <a:rect l="l" t="t" r="r" b="b"/>
            <a:pathLst>
              <a:path w="13005" h="13045" extrusionOk="0">
                <a:moveTo>
                  <a:pt x="1922" y="1"/>
                </a:moveTo>
                <a:cubicBezTo>
                  <a:pt x="1849" y="1"/>
                  <a:pt x="1776" y="4"/>
                  <a:pt x="1703" y="11"/>
                </a:cubicBezTo>
                <a:cubicBezTo>
                  <a:pt x="1260" y="54"/>
                  <a:pt x="818" y="227"/>
                  <a:pt x="503" y="551"/>
                </a:cubicBezTo>
                <a:cubicBezTo>
                  <a:pt x="150" y="913"/>
                  <a:pt x="38" y="1411"/>
                  <a:pt x="20" y="1903"/>
                </a:cubicBezTo>
                <a:cubicBezTo>
                  <a:pt x="0" y="2484"/>
                  <a:pt x="46" y="3073"/>
                  <a:pt x="66" y="3654"/>
                </a:cubicBezTo>
                <a:cubicBezTo>
                  <a:pt x="86" y="4273"/>
                  <a:pt x="107" y="4891"/>
                  <a:pt x="127" y="5509"/>
                </a:cubicBezTo>
                <a:lnTo>
                  <a:pt x="374" y="12928"/>
                </a:lnTo>
                <a:cubicBezTo>
                  <a:pt x="376" y="12996"/>
                  <a:pt x="429" y="13044"/>
                  <a:pt x="492" y="13044"/>
                </a:cubicBezTo>
                <a:cubicBezTo>
                  <a:pt x="501" y="13044"/>
                  <a:pt x="511" y="13043"/>
                  <a:pt x="520" y="13041"/>
                </a:cubicBezTo>
                <a:cubicBezTo>
                  <a:pt x="1437" y="12830"/>
                  <a:pt x="2365" y="12670"/>
                  <a:pt x="3299" y="12564"/>
                </a:cubicBezTo>
                <a:cubicBezTo>
                  <a:pt x="4235" y="12458"/>
                  <a:pt x="5175" y="12406"/>
                  <a:pt x="6116" y="12406"/>
                </a:cubicBezTo>
                <a:cubicBezTo>
                  <a:pt x="6835" y="12406"/>
                  <a:pt x="7554" y="12436"/>
                  <a:pt x="8271" y="12496"/>
                </a:cubicBezTo>
                <a:cubicBezTo>
                  <a:pt x="8728" y="12533"/>
                  <a:pt x="9209" y="12577"/>
                  <a:pt x="9687" y="12577"/>
                </a:cubicBezTo>
                <a:cubicBezTo>
                  <a:pt x="10492" y="12577"/>
                  <a:pt x="11288" y="12454"/>
                  <a:pt x="11947" y="11977"/>
                </a:cubicBezTo>
                <a:lnTo>
                  <a:pt x="11947" y="11977"/>
                </a:lnTo>
                <a:cubicBezTo>
                  <a:pt x="11945" y="11988"/>
                  <a:pt x="11948" y="11993"/>
                  <a:pt x="11955" y="11993"/>
                </a:cubicBezTo>
                <a:cubicBezTo>
                  <a:pt x="12017" y="11993"/>
                  <a:pt x="12409" y="11534"/>
                  <a:pt x="12496" y="11300"/>
                </a:cubicBezTo>
                <a:cubicBezTo>
                  <a:pt x="12866" y="10319"/>
                  <a:pt x="13005" y="9208"/>
                  <a:pt x="12677" y="8195"/>
                </a:cubicBezTo>
                <a:cubicBezTo>
                  <a:pt x="12404" y="7349"/>
                  <a:pt x="11818" y="6569"/>
                  <a:pt x="11000" y="6188"/>
                </a:cubicBezTo>
                <a:cubicBezTo>
                  <a:pt x="10082" y="5759"/>
                  <a:pt x="9032" y="5924"/>
                  <a:pt x="8092" y="5581"/>
                </a:cubicBezTo>
                <a:cubicBezTo>
                  <a:pt x="7160" y="5240"/>
                  <a:pt x="6737" y="4324"/>
                  <a:pt x="6316" y="3499"/>
                </a:cubicBezTo>
                <a:cubicBezTo>
                  <a:pt x="5859" y="2602"/>
                  <a:pt x="5271" y="1802"/>
                  <a:pt x="4492" y="1159"/>
                </a:cubicBezTo>
                <a:cubicBezTo>
                  <a:pt x="3786" y="579"/>
                  <a:pt x="2870" y="1"/>
                  <a:pt x="1922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64" name="Google Shape;364;p15"/>
          <p:cNvSpPr/>
          <p:nvPr/>
        </p:nvSpPr>
        <p:spPr>
          <a:xfrm rot="10800000">
            <a:off x="7119924" y="5286355"/>
            <a:ext cx="5222477" cy="1845307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748" y="0"/>
                </a:moveTo>
                <a:cubicBezTo>
                  <a:pt x="1709" y="0"/>
                  <a:pt x="1669" y="2"/>
                  <a:pt x="1629" y="7"/>
                </a:cubicBezTo>
                <a:cubicBezTo>
                  <a:pt x="1391" y="38"/>
                  <a:pt x="1250" y="176"/>
                  <a:pt x="1187" y="347"/>
                </a:cubicBezTo>
                <a:cubicBezTo>
                  <a:pt x="1033" y="773"/>
                  <a:pt x="935" y="1218"/>
                  <a:pt x="819" y="1650"/>
                </a:cubicBezTo>
                <a:cubicBezTo>
                  <a:pt x="701" y="2092"/>
                  <a:pt x="590" y="2536"/>
                  <a:pt x="496" y="2983"/>
                </a:cubicBezTo>
                <a:cubicBezTo>
                  <a:pt x="126" y="4733"/>
                  <a:pt x="0" y="6549"/>
                  <a:pt x="659" y="8271"/>
                </a:cubicBezTo>
                <a:cubicBezTo>
                  <a:pt x="678" y="8321"/>
                  <a:pt x="733" y="8346"/>
                  <a:pt x="790" y="8346"/>
                </a:cubicBezTo>
                <a:cubicBezTo>
                  <a:pt x="835" y="8346"/>
                  <a:pt x="881" y="8329"/>
                  <a:pt x="910" y="8296"/>
                </a:cubicBezTo>
                <a:cubicBezTo>
                  <a:pt x="1048" y="8134"/>
                  <a:pt x="1206" y="7983"/>
                  <a:pt x="1385" y="7843"/>
                </a:cubicBezTo>
                <a:cubicBezTo>
                  <a:pt x="2101" y="7284"/>
                  <a:pt x="3087" y="6944"/>
                  <a:pt x="4095" y="6849"/>
                </a:cubicBezTo>
                <a:cubicBezTo>
                  <a:pt x="4314" y="6828"/>
                  <a:pt x="4534" y="6818"/>
                  <a:pt x="4754" y="6818"/>
                </a:cubicBezTo>
                <a:cubicBezTo>
                  <a:pt x="5730" y="6818"/>
                  <a:pt x="6704" y="7012"/>
                  <a:pt x="7586" y="7328"/>
                </a:cubicBezTo>
                <a:cubicBezTo>
                  <a:pt x="8653" y="7708"/>
                  <a:pt x="9622" y="8264"/>
                  <a:pt x="10770" y="8502"/>
                </a:cubicBezTo>
                <a:cubicBezTo>
                  <a:pt x="11110" y="8573"/>
                  <a:pt x="11460" y="8612"/>
                  <a:pt x="11804" y="8612"/>
                </a:cubicBezTo>
                <a:cubicBezTo>
                  <a:pt x="12445" y="8612"/>
                  <a:pt x="13071" y="8476"/>
                  <a:pt x="13597" y="8154"/>
                </a:cubicBezTo>
                <a:cubicBezTo>
                  <a:pt x="14183" y="7795"/>
                  <a:pt x="14557" y="7273"/>
                  <a:pt x="14873" y="6761"/>
                </a:cubicBezTo>
                <a:cubicBezTo>
                  <a:pt x="15208" y="6214"/>
                  <a:pt x="15488" y="5645"/>
                  <a:pt x="15900" y="5129"/>
                </a:cubicBezTo>
                <a:cubicBezTo>
                  <a:pt x="16333" y="4590"/>
                  <a:pt x="16925" y="4168"/>
                  <a:pt x="17743" y="4015"/>
                </a:cubicBezTo>
                <a:cubicBezTo>
                  <a:pt x="18117" y="3945"/>
                  <a:pt x="18497" y="3924"/>
                  <a:pt x="18879" y="3924"/>
                </a:cubicBezTo>
                <a:cubicBezTo>
                  <a:pt x="19431" y="3924"/>
                  <a:pt x="19988" y="3967"/>
                  <a:pt x="20538" y="3967"/>
                </a:cubicBezTo>
                <a:cubicBezTo>
                  <a:pt x="20675" y="3967"/>
                  <a:pt x="20811" y="3964"/>
                  <a:pt x="20947" y="3958"/>
                </a:cubicBezTo>
                <a:cubicBezTo>
                  <a:pt x="21449" y="3933"/>
                  <a:pt x="21952" y="3857"/>
                  <a:pt x="22403" y="3679"/>
                </a:cubicBezTo>
                <a:cubicBezTo>
                  <a:pt x="22808" y="3518"/>
                  <a:pt x="23157" y="3280"/>
                  <a:pt x="23433" y="3003"/>
                </a:cubicBezTo>
                <a:cubicBezTo>
                  <a:pt x="23951" y="2479"/>
                  <a:pt x="24196" y="1807"/>
                  <a:pt x="24066" y="1157"/>
                </a:cubicBezTo>
                <a:lnTo>
                  <a:pt x="24066" y="1157"/>
                </a:lnTo>
                <a:cubicBezTo>
                  <a:pt x="24067" y="1158"/>
                  <a:pt x="24069" y="1158"/>
                  <a:pt x="24071" y="1158"/>
                </a:cubicBezTo>
                <a:cubicBezTo>
                  <a:pt x="24093" y="1158"/>
                  <a:pt x="24117" y="1151"/>
                  <a:pt x="24142" y="1138"/>
                </a:cubicBezTo>
                <a:cubicBezTo>
                  <a:pt x="24292" y="1056"/>
                  <a:pt x="24376" y="935"/>
                  <a:pt x="24372" y="792"/>
                </a:cubicBezTo>
                <a:cubicBezTo>
                  <a:pt x="24363" y="440"/>
                  <a:pt x="23972" y="240"/>
                  <a:pt x="23550" y="217"/>
                </a:cubicBezTo>
                <a:cubicBezTo>
                  <a:pt x="23514" y="215"/>
                  <a:pt x="23478" y="215"/>
                  <a:pt x="23442" y="215"/>
                </a:cubicBezTo>
                <a:cubicBezTo>
                  <a:pt x="23211" y="215"/>
                  <a:pt x="22977" y="252"/>
                  <a:pt x="22750" y="280"/>
                </a:cubicBezTo>
                <a:cubicBezTo>
                  <a:pt x="22445" y="317"/>
                  <a:pt x="22139" y="351"/>
                  <a:pt x="21832" y="383"/>
                </a:cubicBezTo>
                <a:cubicBezTo>
                  <a:pt x="20628" y="507"/>
                  <a:pt x="19418" y="590"/>
                  <a:pt x="18207" y="648"/>
                </a:cubicBezTo>
                <a:cubicBezTo>
                  <a:pt x="15784" y="762"/>
                  <a:pt x="13357" y="774"/>
                  <a:pt x="10932" y="789"/>
                </a:cubicBezTo>
                <a:cubicBezTo>
                  <a:pt x="10568" y="791"/>
                  <a:pt x="10203" y="793"/>
                  <a:pt x="9838" y="793"/>
                </a:cubicBezTo>
                <a:cubicBezTo>
                  <a:pt x="7878" y="793"/>
                  <a:pt x="5909" y="743"/>
                  <a:pt x="3985" y="438"/>
                </a:cubicBezTo>
                <a:cubicBezTo>
                  <a:pt x="3423" y="348"/>
                  <a:pt x="2866" y="237"/>
                  <a:pt x="2318" y="100"/>
                </a:cubicBezTo>
                <a:cubicBezTo>
                  <a:pt x="2134" y="55"/>
                  <a:pt x="1943" y="0"/>
                  <a:pt x="1748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65" name="Google Shape;365;p15"/>
          <p:cNvSpPr/>
          <p:nvPr/>
        </p:nvSpPr>
        <p:spPr>
          <a:xfrm rot="10800000">
            <a:off x="-1647999" y="3846841"/>
            <a:ext cx="5793659" cy="4074115"/>
          </a:xfrm>
          <a:custGeom>
            <a:avLst/>
            <a:gdLst/>
            <a:ahLst/>
            <a:cxnLst/>
            <a:rect l="l" t="t" r="r" b="b"/>
            <a:pathLst>
              <a:path w="27042" h="19016" extrusionOk="0">
                <a:moveTo>
                  <a:pt x="5311" y="0"/>
                </a:moveTo>
                <a:cubicBezTo>
                  <a:pt x="5179" y="0"/>
                  <a:pt x="5075" y="178"/>
                  <a:pt x="5211" y="262"/>
                </a:cubicBezTo>
                <a:cubicBezTo>
                  <a:pt x="5431" y="399"/>
                  <a:pt x="5652" y="530"/>
                  <a:pt x="5876" y="657"/>
                </a:cubicBezTo>
                <a:cubicBezTo>
                  <a:pt x="3749" y="1565"/>
                  <a:pt x="1452" y="2798"/>
                  <a:pt x="713" y="5101"/>
                </a:cubicBezTo>
                <a:cubicBezTo>
                  <a:pt x="0" y="7321"/>
                  <a:pt x="1219" y="10007"/>
                  <a:pt x="3411" y="10856"/>
                </a:cubicBezTo>
                <a:cubicBezTo>
                  <a:pt x="3728" y="10979"/>
                  <a:pt x="4069" y="11058"/>
                  <a:pt x="4406" y="11058"/>
                </a:cubicBezTo>
                <a:cubicBezTo>
                  <a:pt x="4688" y="11058"/>
                  <a:pt x="4968" y="11003"/>
                  <a:pt x="5229" y="10871"/>
                </a:cubicBezTo>
                <a:cubicBezTo>
                  <a:pt x="5743" y="10614"/>
                  <a:pt x="6086" y="10140"/>
                  <a:pt x="6367" y="9654"/>
                </a:cubicBezTo>
                <a:cubicBezTo>
                  <a:pt x="6660" y="9147"/>
                  <a:pt x="6901" y="8604"/>
                  <a:pt x="7258" y="8138"/>
                </a:cubicBezTo>
                <a:cubicBezTo>
                  <a:pt x="7586" y="7709"/>
                  <a:pt x="8056" y="7408"/>
                  <a:pt x="8567" y="7243"/>
                </a:cubicBezTo>
                <a:cubicBezTo>
                  <a:pt x="8835" y="7156"/>
                  <a:pt x="9122" y="7107"/>
                  <a:pt x="9407" y="7107"/>
                </a:cubicBezTo>
                <a:cubicBezTo>
                  <a:pt x="9658" y="7107"/>
                  <a:pt x="9908" y="7145"/>
                  <a:pt x="10143" y="7227"/>
                </a:cubicBezTo>
                <a:cubicBezTo>
                  <a:pt x="10681" y="7416"/>
                  <a:pt x="11050" y="7824"/>
                  <a:pt x="11259" y="8347"/>
                </a:cubicBezTo>
                <a:cubicBezTo>
                  <a:pt x="11495" y="8938"/>
                  <a:pt x="11543" y="9582"/>
                  <a:pt x="11752" y="10181"/>
                </a:cubicBezTo>
                <a:cubicBezTo>
                  <a:pt x="11957" y="10769"/>
                  <a:pt x="12358" y="11405"/>
                  <a:pt x="12983" y="11603"/>
                </a:cubicBezTo>
                <a:cubicBezTo>
                  <a:pt x="13117" y="11646"/>
                  <a:pt x="13250" y="11665"/>
                  <a:pt x="13380" y="11665"/>
                </a:cubicBezTo>
                <a:cubicBezTo>
                  <a:pt x="13765" y="11665"/>
                  <a:pt x="14132" y="11502"/>
                  <a:pt x="14481" y="11319"/>
                </a:cubicBezTo>
                <a:cubicBezTo>
                  <a:pt x="14811" y="11146"/>
                  <a:pt x="15183" y="10926"/>
                  <a:pt x="15563" y="10926"/>
                </a:cubicBezTo>
                <a:cubicBezTo>
                  <a:pt x="15675" y="10926"/>
                  <a:pt x="15789" y="10946"/>
                  <a:pt x="15902" y="10992"/>
                </a:cubicBezTo>
                <a:cubicBezTo>
                  <a:pt x="16505" y="11236"/>
                  <a:pt x="16731" y="12009"/>
                  <a:pt x="16886" y="12576"/>
                </a:cubicBezTo>
                <a:cubicBezTo>
                  <a:pt x="17067" y="13246"/>
                  <a:pt x="17237" y="13920"/>
                  <a:pt x="17447" y="14583"/>
                </a:cubicBezTo>
                <a:cubicBezTo>
                  <a:pt x="17859" y="15878"/>
                  <a:pt x="18454" y="17143"/>
                  <a:pt x="19512" y="18032"/>
                </a:cubicBezTo>
                <a:cubicBezTo>
                  <a:pt x="20225" y="18631"/>
                  <a:pt x="21110" y="19015"/>
                  <a:pt x="22020" y="19015"/>
                </a:cubicBezTo>
                <a:cubicBezTo>
                  <a:pt x="22330" y="19015"/>
                  <a:pt x="22643" y="18971"/>
                  <a:pt x="22954" y="18875"/>
                </a:cubicBezTo>
                <a:cubicBezTo>
                  <a:pt x="24002" y="18552"/>
                  <a:pt x="24786" y="17702"/>
                  <a:pt x="25334" y="16784"/>
                </a:cubicBezTo>
                <a:cubicBezTo>
                  <a:pt x="25931" y="15784"/>
                  <a:pt x="26309" y="14669"/>
                  <a:pt x="26587" y="13543"/>
                </a:cubicBezTo>
                <a:cubicBezTo>
                  <a:pt x="26872" y="12393"/>
                  <a:pt x="27042" y="11178"/>
                  <a:pt x="26859" y="9998"/>
                </a:cubicBezTo>
                <a:cubicBezTo>
                  <a:pt x="26669" y="8763"/>
                  <a:pt x="26045" y="7686"/>
                  <a:pt x="25037" y="6940"/>
                </a:cubicBezTo>
                <a:cubicBezTo>
                  <a:pt x="23865" y="6071"/>
                  <a:pt x="22401" y="5638"/>
                  <a:pt x="21023" y="5219"/>
                </a:cubicBezTo>
                <a:cubicBezTo>
                  <a:pt x="19511" y="4758"/>
                  <a:pt x="17976" y="4376"/>
                  <a:pt x="16442" y="3995"/>
                </a:cubicBezTo>
                <a:cubicBezTo>
                  <a:pt x="13377" y="3236"/>
                  <a:pt x="10276" y="2484"/>
                  <a:pt x="7410" y="1122"/>
                </a:cubicBezTo>
                <a:cubicBezTo>
                  <a:pt x="7124" y="986"/>
                  <a:pt x="6842" y="844"/>
                  <a:pt x="6563" y="695"/>
                </a:cubicBezTo>
                <a:cubicBezTo>
                  <a:pt x="6622" y="671"/>
                  <a:pt x="6682" y="645"/>
                  <a:pt x="6742" y="621"/>
                </a:cubicBezTo>
                <a:cubicBezTo>
                  <a:pt x="6901" y="557"/>
                  <a:pt x="6828" y="333"/>
                  <a:pt x="6684" y="333"/>
                </a:cubicBezTo>
                <a:cubicBezTo>
                  <a:pt x="6666" y="333"/>
                  <a:pt x="6646" y="336"/>
                  <a:pt x="6625" y="345"/>
                </a:cubicBezTo>
                <a:cubicBezTo>
                  <a:pt x="6492" y="400"/>
                  <a:pt x="6358" y="454"/>
                  <a:pt x="6223" y="510"/>
                </a:cubicBezTo>
                <a:cubicBezTo>
                  <a:pt x="5943" y="355"/>
                  <a:pt x="5666" y="194"/>
                  <a:pt x="5394" y="25"/>
                </a:cubicBezTo>
                <a:cubicBezTo>
                  <a:pt x="5366" y="8"/>
                  <a:pt x="5338" y="0"/>
                  <a:pt x="5311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66" name="Google Shape;366;p15"/>
          <p:cNvSpPr txBox="1">
            <a:spLocks noGrp="1"/>
          </p:cNvSpPr>
          <p:nvPr>
            <p:ph type="title"/>
          </p:nvPr>
        </p:nvSpPr>
        <p:spPr>
          <a:xfrm>
            <a:off x="4300200" y="1333800"/>
            <a:ext cx="3591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67" name="Google Shape;367;p15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5230800" y="4493067"/>
            <a:ext cx="1730400" cy="7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Gloria Hallelujah"/>
              <a:buNone/>
              <a:defRPr sz="2667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9pPr>
          </a:lstStyle>
          <a:p>
            <a:endParaRPr/>
          </a:p>
        </p:txBody>
      </p:sp>
      <p:sp>
        <p:nvSpPr>
          <p:cNvPr id="368" name="Google Shape;368;p15"/>
          <p:cNvSpPr txBox="1">
            <a:spLocks noGrp="1"/>
          </p:cNvSpPr>
          <p:nvPr>
            <p:ph type="subTitle" idx="2"/>
          </p:nvPr>
        </p:nvSpPr>
        <p:spPr>
          <a:xfrm>
            <a:off x="4055200" y="3080033"/>
            <a:ext cx="4081600" cy="7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Raleway SemiBold"/>
              <a:buNone/>
              <a:defRPr sz="2133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aleway SemiBold"/>
              <a:buNone/>
              <a:defRPr sz="28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aleway SemiBold"/>
              <a:buNone/>
              <a:defRPr sz="28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aleway SemiBold"/>
              <a:buNone/>
              <a:defRPr sz="28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aleway SemiBold"/>
              <a:buNone/>
              <a:defRPr sz="28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aleway SemiBold"/>
              <a:buNone/>
              <a:defRPr sz="28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aleway SemiBold"/>
              <a:buNone/>
              <a:defRPr sz="28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aleway SemiBold"/>
              <a:buNone/>
              <a:defRPr sz="28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aleway SemiBold"/>
              <a:buNone/>
              <a:defRPr sz="28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grpSp>
        <p:nvGrpSpPr>
          <p:cNvPr id="369" name="Google Shape;369;p15"/>
          <p:cNvGrpSpPr/>
          <p:nvPr/>
        </p:nvGrpSpPr>
        <p:grpSpPr>
          <a:xfrm rot="2699963">
            <a:off x="11175319" y="5131179"/>
            <a:ext cx="479660" cy="434496"/>
            <a:chOff x="1640475" y="1197075"/>
            <a:chExt cx="55475" cy="50250"/>
          </a:xfrm>
        </p:grpSpPr>
        <p:sp>
          <p:nvSpPr>
            <p:cNvPr id="370" name="Google Shape;370;p1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1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1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73" name="Google Shape;373;p15"/>
          <p:cNvSpPr/>
          <p:nvPr/>
        </p:nvSpPr>
        <p:spPr>
          <a:xfrm rot="9000131" flipH="1">
            <a:off x="11125563" y="6320734"/>
            <a:ext cx="579175" cy="135676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74" name="Google Shape;374;p15"/>
          <p:cNvSpPr/>
          <p:nvPr/>
        </p:nvSpPr>
        <p:spPr>
          <a:xfrm rot="-9899901" flipH="1">
            <a:off x="4736581" y="269226"/>
            <a:ext cx="726897" cy="17029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75" name="Google Shape;375;p15"/>
          <p:cNvGrpSpPr/>
          <p:nvPr/>
        </p:nvGrpSpPr>
        <p:grpSpPr>
          <a:xfrm rot="900044">
            <a:off x="3096707" y="263744"/>
            <a:ext cx="304804" cy="276115"/>
            <a:chOff x="1640475" y="1197075"/>
            <a:chExt cx="55475" cy="50250"/>
          </a:xfrm>
        </p:grpSpPr>
        <p:sp>
          <p:nvSpPr>
            <p:cNvPr id="376" name="Google Shape;376;p1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1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1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79" name="Google Shape;379;p15"/>
          <p:cNvSpPr/>
          <p:nvPr/>
        </p:nvSpPr>
        <p:spPr>
          <a:xfrm rot="1133433">
            <a:off x="7092175" y="6251729"/>
            <a:ext cx="1293373" cy="30298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80" name="Google Shape;380;p15"/>
          <p:cNvGrpSpPr/>
          <p:nvPr/>
        </p:nvGrpSpPr>
        <p:grpSpPr>
          <a:xfrm rot="-425803">
            <a:off x="361803" y="5916759"/>
            <a:ext cx="395624" cy="358365"/>
            <a:chOff x="1640475" y="1197075"/>
            <a:chExt cx="55475" cy="50250"/>
          </a:xfrm>
        </p:grpSpPr>
        <p:sp>
          <p:nvSpPr>
            <p:cNvPr id="381" name="Google Shape;381;p1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1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1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84" name="Google Shape;384;p15"/>
          <p:cNvSpPr/>
          <p:nvPr/>
        </p:nvSpPr>
        <p:spPr>
          <a:xfrm rot="-2700202">
            <a:off x="-640683" y="3846269"/>
            <a:ext cx="1409776" cy="1098408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85" name="Google Shape;385;p15"/>
          <p:cNvGrpSpPr/>
          <p:nvPr/>
        </p:nvGrpSpPr>
        <p:grpSpPr>
          <a:xfrm rot="8627988">
            <a:off x="10371566" y="316823"/>
            <a:ext cx="324141" cy="293624"/>
            <a:chOff x="1640475" y="1197075"/>
            <a:chExt cx="55475" cy="50250"/>
          </a:xfrm>
        </p:grpSpPr>
        <p:sp>
          <p:nvSpPr>
            <p:cNvPr id="386" name="Google Shape;386;p1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1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1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89" name="Google Shape;389;p15"/>
          <p:cNvSpPr/>
          <p:nvPr/>
        </p:nvSpPr>
        <p:spPr>
          <a:xfrm>
            <a:off x="0" y="390513"/>
            <a:ext cx="746192" cy="1103209"/>
          </a:xfrm>
          <a:custGeom>
            <a:avLst/>
            <a:gdLst/>
            <a:ahLst/>
            <a:cxnLst/>
            <a:rect l="l" t="t" r="r" b="b"/>
            <a:pathLst>
              <a:path w="10628" h="15713" extrusionOk="0">
                <a:moveTo>
                  <a:pt x="9154" y="0"/>
                </a:moveTo>
                <a:cubicBezTo>
                  <a:pt x="9141" y="0"/>
                  <a:pt x="9128" y="5"/>
                  <a:pt x="9118" y="14"/>
                </a:cubicBezTo>
                <a:cubicBezTo>
                  <a:pt x="9094" y="34"/>
                  <a:pt x="9092" y="69"/>
                  <a:pt x="9112" y="93"/>
                </a:cubicBezTo>
                <a:cubicBezTo>
                  <a:pt x="9278" y="281"/>
                  <a:pt x="9433" y="486"/>
                  <a:pt x="9574" y="703"/>
                </a:cubicBezTo>
                <a:cubicBezTo>
                  <a:pt x="9585" y="719"/>
                  <a:pt x="9602" y="727"/>
                  <a:pt x="9620" y="727"/>
                </a:cubicBezTo>
                <a:cubicBezTo>
                  <a:pt x="9631" y="727"/>
                  <a:pt x="9641" y="725"/>
                  <a:pt x="9651" y="719"/>
                </a:cubicBezTo>
                <a:cubicBezTo>
                  <a:pt x="9677" y="703"/>
                  <a:pt x="9684" y="668"/>
                  <a:pt x="9667" y="642"/>
                </a:cubicBezTo>
                <a:cubicBezTo>
                  <a:pt x="9524" y="421"/>
                  <a:pt x="9366" y="212"/>
                  <a:pt x="9196" y="19"/>
                </a:cubicBezTo>
                <a:cubicBezTo>
                  <a:pt x="9185" y="6"/>
                  <a:pt x="9169" y="0"/>
                  <a:pt x="9154" y="0"/>
                </a:cubicBezTo>
                <a:close/>
                <a:moveTo>
                  <a:pt x="9994" y="1294"/>
                </a:moveTo>
                <a:cubicBezTo>
                  <a:pt x="9986" y="1294"/>
                  <a:pt x="9978" y="1296"/>
                  <a:pt x="9970" y="1299"/>
                </a:cubicBezTo>
                <a:cubicBezTo>
                  <a:pt x="9943" y="1312"/>
                  <a:pt x="9931" y="1345"/>
                  <a:pt x="9944" y="1373"/>
                </a:cubicBezTo>
                <a:cubicBezTo>
                  <a:pt x="10050" y="1602"/>
                  <a:pt x="10143" y="1843"/>
                  <a:pt x="10220" y="2087"/>
                </a:cubicBezTo>
                <a:cubicBezTo>
                  <a:pt x="10228" y="2111"/>
                  <a:pt x="10250" y="2126"/>
                  <a:pt x="10274" y="2126"/>
                </a:cubicBezTo>
                <a:cubicBezTo>
                  <a:pt x="10279" y="2126"/>
                  <a:pt x="10284" y="2125"/>
                  <a:pt x="10291" y="2124"/>
                </a:cubicBezTo>
                <a:cubicBezTo>
                  <a:pt x="10320" y="2114"/>
                  <a:pt x="10336" y="2083"/>
                  <a:pt x="10327" y="2054"/>
                </a:cubicBezTo>
                <a:cubicBezTo>
                  <a:pt x="10248" y="1805"/>
                  <a:pt x="10154" y="1561"/>
                  <a:pt x="10044" y="1326"/>
                </a:cubicBezTo>
                <a:cubicBezTo>
                  <a:pt x="10035" y="1306"/>
                  <a:pt x="10015" y="1294"/>
                  <a:pt x="9994" y="1294"/>
                </a:cubicBezTo>
                <a:close/>
                <a:moveTo>
                  <a:pt x="10459" y="2766"/>
                </a:moveTo>
                <a:cubicBezTo>
                  <a:pt x="10456" y="2766"/>
                  <a:pt x="10452" y="2766"/>
                  <a:pt x="10449" y="2767"/>
                </a:cubicBezTo>
                <a:cubicBezTo>
                  <a:pt x="10418" y="2772"/>
                  <a:pt x="10399" y="2801"/>
                  <a:pt x="10404" y="2831"/>
                </a:cubicBezTo>
                <a:cubicBezTo>
                  <a:pt x="10449" y="3078"/>
                  <a:pt x="10482" y="3334"/>
                  <a:pt x="10500" y="3593"/>
                </a:cubicBezTo>
                <a:cubicBezTo>
                  <a:pt x="10502" y="3621"/>
                  <a:pt x="10526" y="3644"/>
                  <a:pt x="10556" y="3644"/>
                </a:cubicBezTo>
                <a:lnTo>
                  <a:pt x="10559" y="3644"/>
                </a:lnTo>
                <a:cubicBezTo>
                  <a:pt x="10590" y="3642"/>
                  <a:pt x="10612" y="3615"/>
                  <a:pt x="10610" y="3585"/>
                </a:cubicBezTo>
                <a:cubicBezTo>
                  <a:pt x="10592" y="3322"/>
                  <a:pt x="10559" y="3062"/>
                  <a:pt x="10513" y="2811"/>
                </a:cubicBezTo>
                <a:cubicBezTo>
                  <a:pt x="10508" y="2784"/>
                  <a:pt x="10485" y="2766"/>
                  <a:pt x="10459" y="2766"/>
                </a:cubicBezTo>
                <a:close/>
                <a:moveTo>
                  <a:pt x="10573" y="4306"/>
                </a:moveTo>
                <a:cubicBezTo>
                  <a:pt x="10546" y="4306"/>
                  <a:pt x="10516" y="4330"/>
                  <a:pt x="10515" y="4361"/>
                </a:cubicBezTo>
                <a:cubicBezTo>
                  <a:pt x="10509" y="4612"/>
                  <a:pt x="10490" y="4869"/>
                  <a:pt x="10459" y="5127"/>
                </a:cubicBezTo>
                <a:cubicBezTo>
                  <a:pt x="10455" y="5158"/>
                  <a:pt x="10477" y="5185"/>
                  <a:pt x="10508" y="5189"/>
                </a:cubicBezTo>
                <a:lnTo>
                  <a:pt x="10514" y="5189"/>
                </a:lnTo>
                <a:cubicBezTo>
                  <a:pt x="10542" y="5189"/>
                  <a:pt x="10565" y="5168"/>
                  <a:pt x="10569" y="5141"/>
                </a:cubicBezTo>
                <a:cubicBezTo>
                  <a:pt x="10600" y="4879"/>
                  <a:pt x="10620" y="4618"/>
                  <a:pt x="10626" y="4364"/>
                </a:cubicBezTo>
                <a:cubicBezTo>
                  <a:pt x="10627" y="4333"/>
                  <a:pt x="10604" y="4307"/>
                  <a:pt x="10573" y="4306"/>
                </a:cubicBezTo>
                <a:close/>
                <a:moveTo>
                  <a:pt x="10392" y="5842"/>
                </a:moveTo>
                <a:cubicBezTo>
                  <a:pt x="10366" y="5842"/>
                  <a:pt x="10342" y="5860"/>
                  <a:pt x="10337" y="5886"/>
                </a:cubicBezTo>
                <a:cubicBezTo>
                  <a:pt x="10329" y="5923"/>
                  <a:pt x="10322" y="5959"/>
                  <a:pt x="10314" y="5994"/>
                </a:cubicBezTo>
                <a:cubicBezTo>
                  <a:pt x="10268" y="6208"/>
                  <a:pt x="10215" y="6424"/>
                  <a:pt x="10156" y="6634"/>
                </a:cubicBezTo>
                <a:cubicBezTo>
                  <a:pt x="10148" y="6664"/>
                  <a:pt x="10165" y="6695"/>
                  <a:pt x="10195" y="6702"/>
                </a:cubicBezTo>
                <a:cubicBezTo>
                  <a:pt x="10200" y="6705"/>
                  <a:pt x="10204" y="6705"/>
                  <a:pt x="10210" y="6705"/>
                </a:cubicBezTo>
                <a:cubicBezTo>
                  <a:pt x="10234" y="6705"/>
                  <a:pt x="10257" y="6689"/>
                  <a:pt x="10263" y="6664"/>
                </a:cubicBezTo>
                <a:cubicBezTo>
                  <a:pt x="10323" y="6451"/>
                  <a:pt x="10377" y="6233"/>
                  <a:pt x="10423" y="6018"/>
                </a:cubicBezTo>
                <a:cubicBezTo>
                  <a:pt x="10431" y="5981"/>
                  <a:pt x="10438" y="5945"/>
                  <a:pt x="10446" y="5909"/>
                </a:cubicBezTo>
                <a:cubicBezTo>
                  <a:pt x="10452" y="5878"/>
                  <a:pt x="10432" y="5849"/>
                  <a:pt x="10402" y="5842"/>
                </a:cubicBezTo>
                <a:cubicBezTo>
                  <a:pt x="10399" y="5842"/>
                  <a:pt x="10395" y="5842"/>
                  <a:pt x="10392" y="5842"/>
                </a:cubicBezTo>
                <a:close/>
                <a:moveTo>
                  <a:pt x="2671" y="7727"/>
                </a:moveTo>
                <a:cubicBezTo>
                  <a:pt x="2645" y="7727"/>
                  <a:pt x="2616" y="7750"/>
                  <a:pt x="2615" y="7780"/>
                </a:cubicBezTo>
                <a:cubicBezTo>
                  <a:pt x="2615" y="7811"/>
                  <a:pt x="2639" y="7837"/>
                  <a:pt x="2670" y="7838"/>
                </a:cubicBezTo>
                <a:cubicBezTo>
                  <a:pt x="2904" y="7844"/>
                  <a:pt x="3138" y="7936"/>
                  <a:pt x="3346" y="8101"/>
                </a:cubicBezTo>
                <a:cubicBezTo>
                  <a:pt x="3356" y="8109"/>
                  <a:pt x="3368" y="8113"/>
                  <a:pt x="3380" y="8113"/>
                </a:cubicBezTo>
                <a:cubicBezTo>
                  <a:pt x="3396" y="8113"/>
                  <a:pt x="3413" y="8106"/>
                  <a:pt x="3424" y="8092"/>
                </a:cubicBezTo>
                <a:cubicBezTo>
                  <a:pt x="3442" y="8068"/>
                  <a:pt x="3439" y="8032"/>
                  <a:pt x="3414" y="8014"/>
                </a:cubicBezTo>
                <a:cubicBezTo>
                  <a:pt x="3188" y="7834"/>
                  <a:pt x="2931" y="7734"/>
                  <a:pt x="2673" y="7727"/>
                </a:cubicBezTo>
                <a:cubicBezTo>
                  <a:pt x="2672" y="7727"/>
                  <a:pt x="2672" y="7727"/>
                  <a:pt x="2671" y="7727"/>
                </a:cubicBezTo>
                <a:close/>
                <a:moveTo>
                  <a:pt x="9973" y="7330"/>
                </a:moveTo>
                <a:cubicBezTo>
                  <a:pt x="9950" y="7330"/>
                  <a:pt x="9929" y="7344"/>
                  <a:pt x="9921" y="7367"/>
                </a:cubicBezTo>
                <a:cubicBezTo>
                  <a:pt x="9834" y="7607"/>
                  <a:pt x="9736" y="7848"/>
                  <a:pt x="9632" y="8081"/>
                </a:cubicBezTo>
                <a:cubicBezTo>
                  <a:pt x="9619" y="8108"/>
                  <a:pt x="9632" y="8141"/>
                  <a:pt x="9659" y="8153"/>
                </a:cubicBezTo>
                <a:cubicBezTo>
                  <a:pt x="9667" y="8157"/>
                  <a:pt x="9674" y="8159"/>
                  <a:pt x="9682" y="8159"/>
                </a:cubicBezTo>
                <a:cubicBezTo>
                  <a:pt x="9703" y="8159"/>
                  <a:pt x="9724" y="8147"/>
                  <a:pt x="9733" y="8125"/>
                </a:cubicBezTo>
                <a:cubicBezTo>
                  <a:pt x="9839" y="7890"/>
                  <a:pt x="9937" y="7648"/>
                  <a:pt x="10025" y="7405"/>
                </a:cubicBezTo>
                <a:cubicBezTo>
                  <a:pt x="10035" y="7377"/>
                  <a:pt x="10021" y="7344"/>
                  <a:pt x="9992" y="7334"/>
                </a:cubicBezTo>
                <a:cubicBezTo>
                  <a:pt x="9985" y="7331"/>
                  <a:pt x="9979" y="7330"/>
                  <a:pt x="9973" y="7330"/>
                </a:cubicBezTo>
                <a:close/>
                <a:moveTo>
                  <a:pt x="1957" y="7977"/>
                </a:moveTo>
                <a:cubicBezTo>
                  <a:pt x="1944" y="7977"/>
                  <a:pt x="1932" y="7981"/>
                  <a:pt x="1922" y="7990"/>
                </a:cubicBezTo>
                <a:cubicBezTo>
                  <a:pt x="1716" y="8153"/>
                  <a:pt x="1552" y="8384"/>
                  <a:pt x="1461" y="8637"/>
                </a:cubicBezTo>
                <a:cubicBezTo>
                  <a:pt x="1452" y="8666"/>
                  <a:pt x="1467" y="8698"/>
                  <a:pt x="1496" y="8709"/>
                </a:cubicBezTo>
                <a:cubicBezTo>
                  <a:pt x="1502" y="8711"/>
                  <a:pt x="1507" y="8712"/>
                  <a:pt x="1514" y="8712"/>
                </a:cubicBezTo>
                <a:cubicBezTo>
                  <a:pt x="1537" y="8712"/>
                  <a:pt x="1559" y="8697"/>
                  <a:pt x="1566" y="8674"/>
                </a:cubicBezTo>
                <a:cubicBezTo>
                  <a:pt x="1649" y="8441"/>
                  <a:pt x="1800" y="8228"/>
                  <a:pt x="1991" y="8076"/>
                </a:cubicBezTo>
                <a:cubicBezTo>
                  <a:pt x="2015" y="8057"/>
                  <a:pt x="2019" y="8022"/>
                  <a:pt x="2000" y="7998"/>
                </a:cubicBezTo>
                <a:cubicBezTo>
                  <a:pt x="1989" y="7984"/>
                  <a:pt x="1973" y="7977"/>
                  <a:pt x="1957" y="7977"/>
                </a:cubicBezTo>
                <a:close/>
                <a:moveTo>
                  <a:pt x="3845" y="8611"/>
                </a:moveTo>
                <a:cubicBezTo>
                  <a:pt x="3837" y="8611"/>
                  <a:pt x="3830" y="8612"/>
                  <a:pt x="3822" y="8616"/>
                </a:cubicBezTo>
                <a:cubicBezTo>
                  <a:pt x="3795" y="8627"/>
                  <a:pt x="3782" y="8661"/>
                  <a:pt x="3794" y="8688"/>
                </a:cubicBezTo>
                <a:cubicBezTo>
                  <a:pt x="3888" y="8903"/>
                  <a:pt x="3943" y="9150"/>
                  <a:pt x="3960" y="9421"/>
                </a:cubicBezTo>
                <a:cubicBezTo>
                  <a:pt x="3962" y="9450"/>
                  <a:pt x="3987" y="9472"/>
                  <a:pt x="4016" y="9472"/>
                </a:cubicBezTo>
                <a:lnTo>
                  <a:pt x="4019" y="9472"/>
                </a:lnTo>
                <a:cubicBezTo>
                  <a:pt x="4050" y="9470"/>
                  <a:pt x="4073" y="9445"/>
                  <a:pt x="4071" y="9414"/>
                </a:cubicBezTo>
                <a:cubicBezTo>
                  <a:pt x="4053" y="9130"/>
                  <a:pt x="3994" y="8871"/>
                  <a:pt x="3896" y="8645"/>
                </a:cubicBezTo>
                <a:cubicBezTo>
                  <a:pt x="3887" y="8624"/>
                  <a:pt x="3866" y="8611"/>
                  <a:pt x="3845" y="8611"/>
                </a:cubicBezTo>
                <a:close/>
                <a:moveTo>
                  <a:pt x="9339" y="8741"/>
                </a:moveTo>
                <a:cubicBezTo>
                  <a:pt x="9320" y="8741"/>
                  <a:pt x="9301" y="8752"/>
                  <a:pt x="9291" y="8771"/>
                </a:cubicBezTo>
                <a:cubicBezTo>
                  <a:pt x="9196" y="8946"/>
                  <a:pt x="9094" y="9121"/>
                  <a:pt x="8990" y="9290"/>
                </a:cubicBezTo>
                <a:cubicBezTo>
                  <a:pt x="8960" y="9338"/>
                  <a:pt x="8930" y="9385"/>
                  <a:pt x="8900" y="9433"/>
                </a:cubicBezTo>
                <a:cubicBezTo>
                  <a:pt x="8883" y="9459"/>
                  <a:pt x="8890" y="9493"/>
                  <a:pt x="8916" y="9510"/>
                </a:cubicBezTo>
                <a:cubicBezTo>
                  <a:pt x="8926" y="9515"/>
                  <a:pt x="8936" y="9518"/>
                  <a:pt x="8946" y="9518"/>
                </a:cubicBezTo>
                <a:cubicBezTo>
                  <a:pt x="8964" y="9518"/>
                  <a:pt x="8982" y="9509"/>
                  <a:pt x="8993" y="9493"/>
                </a:cubicBezTo>
                <a:cubicBezTo>
                  <a:pt x="9024" y="9445"/>
                  <a:pt x="9055" y="9397"/>
                  <a:pt x="9085" y="9349"/>
                </a:cubicBezTo>
                <a:cubicBezTo>
                  <a:pt x="9190" y="9178"/>
                  <a:pt x="9293" y="9000"/>
                  <a:pt x="9389" y="8823"/>
                </a:cubicBezTo>
                <a:cubicBezTo>
                  <a:pt x="9403" y="8796"/>
                  <a:pt x="9393" y="8762"/>
                  <a:pt x="9367" y="8748"/>
                </a:cubicBezTo>
                <a:cubicBezTo>
                  <a:pt x="9358" y="8743"/>
                  <a:pt x="9349" y="8741"/>
                  <a:pt x="9339" y="8741"/>
                </a:cubicBezTo>
                <a:close/>
                <a:moveTo>
                  <a:pt x="1463" y="9364"/>
                </a:moveTo>
                <a:cubicBezTo>
                  <a:pt x="1460" y="9364"/>
                  <a:pt x="1456" y="9364"/>
                  <a:pt x="1453" y="9365"/>
                </a:cubicBezTo>
                <a:cubicBezTo>
                  <a:pt x="1422" y="9370"/>
                  <a:pt x="1403" y="9399"/>
                  <a:pt x="1408" y="9429"/>
                </a:cubicBezTo>
                <a:cubicBezTo>
                  <a:pt x="1454" y="9678"/>
                  <a:pt x="1557" y="9931"/>
                  <a:pt x="1705" y="10162"/>
                </a:cubicBezTo>
                <a:cubicBezTo>
                  <a:pt x="1716" y="10179"/>
                  <a:pt x="1734" y="10187"/>
                  <a:pt x="1752" y="10187"/>
                </a:cubicBezTo>
                <a:cubicBezTo>
                  <a:pt x="1763" y="10187"/>
                  <a:pt x="1773" y="10184"/>
                  <a:pt x="1782" y="10179"/>
                </a:cubicBezTo>
                <a:cubicBezTo>
                  <a:pt x="1808" y="10162"/>
                  <a:pt x="1815" y="10127"/>
                  <a:pt x="1799" y="10102"/>
                </a:cubicBezTo>
                <a:cubicBezTo>
                  <a:pt x="1657" y="9883"/>
                  <a:pt x="1560" y="9643"/>
                  <a:pt x="1517" y="9409"/>
                </a:cubicBezTo>
                <a:cubicBezTo>
                  <a:pt x="1512" y="9382"/>
                  <a:pt x="1489" y="9364"/>
                  <a:pt x="1463" y="9364"/>
                </a:cubicBezTo>
                <a:close/>
                <a:moveTo>
                  <a:pt x="8495" y="10036"/>
                </a:moveTo>
                <a:cubicBezTo>
                  <a:pt x="8479" y="10036"/>
                  <a:pt x="8463" y="10043"/>
                  <a:pt x="8451" y="10057"/>
                </a:cubicBezTo>
                <a:cubicBezTo>
                  <a:pt x="8285" y="10264"/>
                  <a:pt x="8112" y="10454"/>
                  <a:pt x="7934" y="10621"/>
                </a:cubicBezTo>
                <a:cubicBezTo>
                  <a:pt x="7913" y="10642"/>
                  <a:pt x="7912" y="10678"/>
                  <a:pt x="7932" y="10700"/>
                </a:cubicBezTo>
                <a:cubicBezTo>
                  <a:pt x="7944" y="10711"/>
                  <a:pt x="7958" y="10717"/>
                  <a:pt x="7973" y="10717"/>
                </a:cubicBezTo>
                <a:cubicBezTo>
                  <a:pt x="7987" y="10717"/>
                  <a:pt x="8000" y="10712"/>
                  <a:pt x="8011" y="10702"/>
                </a:cubicBezTo>
                <a:cubicBezTo>
                  <a:pt x="8191" y="10531"/>
                  <a:pt x="8368" y="10338"/>
                  <a:pt x="8539" y="10126"/>
                </a:cubicBezTo>
                <a:cubicBezTo>
                  <a:pt x="8558" y="10102"/>
                  <a:pt x="8554" y="10068"/>
                  <a:pt x="8530" y="10048"/>
                </a:cubicBezTo>
                <a:cubicBezTo>
                  <a:pt x="8520" y="10040"/>
                  <a:pt x="8507" y="10036"/>
                  <a:pt x="8495" y="10036"/>
                </a:cubicBezTo>
                <a:close/>
                <a:moveTo>
                  <a:pt x="3979" y="10133"/>
                </a:moveTo>
                <a:cubicBezTo>
                  <a:pt x="3952" y="10133"/>
                  <a:pt x="3929" y="10154"/>
                  <a:pt x="3925" y="10182"/>
                </a:cubicBezTo>
                <a:lnTo>
                  <a:pt x="3920" y="10220"/>
                </a:lnTo>
                <a:cubicBezTo>
                  <a:pt x="3884" y="10457"/>
                  <a:pt x="3835" y="10698"/>
                  <a:pt x="3773" y="10933"/>
                </a:cubicBezTo>
                <a:cubicBezTo>
                  <a:pt x="3765" y="10963"/>
                  <a:pt x="3783" y="10993"/>
                  <a:pt x="3813" y="11000"/>
                </a:cubicBezTo>
                <a:cubicBezTo>
                  <a:pt x="3817" y="11002"/>
                  <a:pt x="3822" y="11002"/>
                  <a:pt x="3827" y="11002"/>
                </a:cubicBezTo>
                <a:cubicBezTo>
                  <a:pt x="3851" y="11002"/>
                  <a:pt x="3874" y="10986"/>
                  <a:pt x="3881" y="10961"/>
                </a:cubicBezTo>
                <a:cubicBezTo>
                  <a:pt x="3944" y="10721"/>
                  <a:pt x="3994" y="10478"/>
                  <a:pt x="4030" y="10236"/>
                </a:cubicBezTo>
                <a:lnTo>
                  <a:pt x="4035" y="10197"/>
                </a:lnTo>
                <a:cubicBezTo>
                  <a:pt x="4039" y="10166"/>
                  <a:pt x="4018" y="10138"/>
                  <a:pt x="3987" y="10134"/>
                </a:cubicBezTo>
                <a:cubicBezTo>
                  <a:pt x="3984" y="10133"/>
                  <a:pt x="3982" y="10133"/>
                  <a:pt x="3979" y="10133"/>
                </a:cubicBezTo>
                <a:close/>
                <a:moveTo>
                  <a:pt x="2272" y="10644"/>
                </a:moveTo>
                <a:cubicBezTo>
                  <a:pt x="2256" y="10644"/>
                  <a:pt x="2239" y="10651"/>
                  <a:pt x="2228" y="10665"/>
                </a:cubicBezTo>
                <a:cubicBezTo>
                  <a:pt x="2209" y="10689"/>
                  <a:pt x="2214" y="10725"/>
                  <a:pt x="2237" y="10744"/>
                </a:cubicBezTo>
                <a:cubicBezTo>
                  <a:pt x="2429" y="10898"/>
                  <a:pt x="2647" y="11033"/>
                  <a:pt x="2903" y="11158"/>
                </a:cubicBezTo>
                <a:cubicBezTo>
                  <a:pt x="2911" y="11163"/>
                  <a:pt x="2920" y="11164"/>
                  <a:pt x="2927" y="11164"/>
                </a:cubicBezTo>
                <a:cubicBezTo>
                  <a:pt x="2947" y="11164"/>
                  <a:pt x="2968" y="11153"/>
                  <a:pt x="2977" y="11133"/>
                </a:cubicBezTo>
                <a:cubicBezTo>
                  <a:pt x="2990" y="11105"/>
                  <a:pt x="2979" y="11072"/>
                  <a:pt x="2952" y="11058"/>
                </a:cubicBezTo>
                <a:cubicBezTo>
                  <a:pt x="2703" y="10937"/>
                  <a:pt x="2492" y="10806"/>
                  <a:pt x="2306" y="10656"/>
                </a:cubicBezTo>
                <a:cubicBezTo>
                  <a:pt x="2296" y="10648"/>
                  <a:pt x="2284" y="10644"/>
                  <a:pt x="2272" y="10644"/>
                </a:cubicBezTo>
                <a:close/>
                <a:moveTo>
                  <a:pt x="7368" y="11087"/>
                </a:moveTo>
                <a:cubicBezTo>
                  <a:pt x="7358" y="11087"/>
                  <a:pt x="7347" y="11090"/>
                  <a:pt x="7338" y="11096"/>
                </a:cubicBezTo>
                <a:cubicBezTo>
                  <a:pt x="7119" y="11238"/>
                  <a:pt x="6892" y="11355"/>
                  <a:pt x="6661" y="11440"/>
                </a:cubicBezTo>
                <a:cubicBezTo>
                  <a:pt x="6632" y="11451"/>
                  <a:pt x="6617" y="11484"/>
                  <a:pt x="6628" y="11512"/>
                </a:cubicBezTo>
                <a:cubicBezTo>
                  <a:pt x="6636" y="11534"/>
                  <a:pt x="6658" y="11548"/>
                  <a:pt x="6680" y="11548"/>
                </a:cubicBezTo>
                <a:cubicBezTo>
                  <a:pt x="6686" y="11548"/>
                  <a:pt x="6693" y="11547"/>
                  <a:pt x="6699" y="11545"/>
                </a:cubicBezTo>
                <a:cubicBezTo>
                  <a:pt x="6939" y="11456"/>
                  <a:pt x="7174" y="11337"/>
                  <a:pt x="7399" y="11189"/>
                </a:cubicBezTo>
                <a:cubicBezTo>
                  <a:pt x="7425" y="11172"/>
                  <a:pt x="7432" y="11138"/>
                  <a:pt x="7415" y="11112"/>
                </a:cubicBezTo>
                <a:cubicBezTo>
                  <a:pt x="7404" y="11096"/>
                  <a:pt x="7386" y="11087"/>
                  <a:pt x="7368" y="11087"/>
                </a:cubicBezTo>
                <a:close/>
                <a:moveTo>
                  <a:pt x="3646" y="11340"/>
                </a:moveTo>
                <a:cubicBezTo>
                  <a:pt x="3622" y="11340"/>
                  <a:pt x="3600" y="11355"/>
                  <a:pt x="3593" y="11378"/>
                </a:cubicBezTo>
                <a:cubicBezTo>
                  <a:pt x="3583" y="11407"/>
                  <a:pt x="3599" y="11439"/>
                  <a:pt x="3628" y="11449"/>
                </a:cubicBezTo>
                <a:cubicBezTo>
                  <a:pt x="3882" y="11533"/>
                  <a:pt x="4135" y="11602"/>
                  <a:pt x="4380" y="11653"/>
                </a:cubicBezTo>
                <a:cubicBezTo>
                  <a:pt x="4384" y="11653"/>
                  <a:pt x="4389" y="11654"/>
                  <a:pt x="4392" y="11654"/>
                </a:cubicBezTo>
                <a:cubicBezTo>
                  <a:pt x="4417" y="11654"/>
                  <a:pt x="4441" y="11636"/>
                  <a:pt x="4446" y="11609"/>
                </a:cubicBezTo>
                <a:cubicBezTo>
                  <a:pt x="4453" y="11579"/>
                  <a:pt x="4433" y="11550"/>
                  <a:pt x="4404" y="11544"/>
                </a:cubicBezTo>
                <a:cubicBezTo>
                  <a:pt x="4163" y="11494"/>
                  <a:pt x="3913" y="11426"/>
                  <a:pt x="3663" y="11343"/>
                </a:cubicBezTo>
                <a:cubicBezTo>
                  <a:pt x="3657" y="11341"/>
                  <a:pt x="3651" y="11340"/>
                  <a:pt x="3646" y="11340"/>
                </a:cubicBezTo>
                <a:close/>
                <a:moveTo>
                  <a:pt x="5932" y="11621"/>
                </a:moveTo>
                <a:cubicBezTo>
                  <a:pt x="5929" y="11621"/>
                  <a:pt x="5926" y="11622"/>
                  <a:pt x="5924" y="11622"/>
                </a:cubicBezTo>
                <a:cubicBezTo>
                  <a:pt x="5757" y="11643"/>
                  <a:pt x="5584" y="11653"/>
                  <a:pt x="5409" y="11653"/>
                </a:cubicBezTo>
                <a:cubicBezTo>
                  <a:pt x="5326" y="11653"/>
                  <a:pt x="5244" y="11651"/>
                  <a:pt x="5161" y="11646"/>
                </a:cubicBezTo>
                <a:cubicBezTo>
                  <a:pt x="5160" y="11646"/>
                  <a:pt x="5158" y="11646"/>
                  <a:pt x="5157" y="11646"/>
                </a:cubicBezTo>
                <a:cubicBezTo>
                  <a:pt x="5128" y="11646"/>
                  <a:pt x="5104" y="11669"/>
                  <a:pt x="5102" y="11699"/>
                </a:cubicBezTo>
                <a:cubicBezTo>
                  <a:pt x="5101" y="11729"/>
                  <a:pt x="5125" y="11755"/>
                  <a:pt x="5155" y="11758"/>
                </a:cubicBezTo>
                <a:cubicBezTo>
                  <a:pt x="5242" y="11762"/>
                  <a:pt x="5330" y="11765"/>
                  <a:pt x="5417" y="11765"/>
                </a:cubicBezTo>
                <a:cubicBezTo>
                  <a:pt x="5595" y="11765"/>
                  <a:pt x="5770" y="11753"/>
                  <a:pt x="5938" y="11732"/>
                </a:cubicBezTo>
                <a:cubicBezTo>
                  <a:pt x="5967" y="11728"/>
                  <a:pt x="5990" y="11700"/>
                  <a:pt x="5986" y="11670"/>
                </a:cubicBezTo>
                <a:cubicBezTo>
                  <a:pt x="5982" y="11642"/>
                  <a:pt x="5959" y="11621"/>
                  <a:pt x="5932" y="11621"/>
                </a:cubicBezTo>
                <a:close/>
                <a:moveTo>
                  <a:pt x="3586" y="11626"/>
                </a:moveTo>
                <a:cubicBezTo>
                  <a:pt x="3563" y="11626"/>
                  <a:pt x="3542" y="11639"/>
                  <a:pt x="3533" y="11661"/>
                </a:cubicBezTo>
                <a:cubicBezTo>
                  <a:pt x="3441" y="11895"/>
                  <a:pt x="3333" y="12130"/>
                  <a:pt x="3213" y="12358"/>
                </a:cubicBezTo>
                <a:cubicBezTo>
                  <a:pt x="3198" y="12386"/>
                  <a:pt x="3209" y="12419"/>
                  <a:pt x="3237" y="12434"/>
                </a:cubicBezTo>
                <a:cubicBezTo>
                  <a:pt x="3244" y="12438"/>
                  <a:pt x="3254" y="12440"/>
                  <a:pt x="3263" y="12440"/>
                </a:cubicBezTo>
                <a:cubicBezTo>
                  <a:pt x="3282" y="12440"/>
                  <a:pt x="3302" y="12430"/>
                  <a:pt x="3312" y="12410"/>
                </a:cubicBezTo>
                <a:cubicBezTo>
                  <a:pt x="3434" y="12178"/>
                  <a:pt x="3542" y="11940"/>
                  <a:pt x="3636" y="11702"/>
                </a:cubicBezTo>
                <a:cubicBezTo>
                  <a:pt x="3648" y="11673"/>
                  <a:pt x="3634" y="11641"/>
                  <a:pt x="3606" y="11629"/>
                </a:cubicBezTo>
                <a:cubicBezTo>
                  <a:pt x="3599" y="11627"/>
                  <a:pt x="3592" y="11626"/>
                  <a:pt x="3586" y="11626"/>
                </a:cubicBezTo>
                <a:close/>
                <a:moveTo>
                  <a:pt x="2869" y="12994"/>
                </a:moveTo>
                <a:cubicBezTo>
                  <a:pt x="2850" y="12994"/>
                  <a:pt x="2832" y="13003"/>
                  <a:pt x="2821" y="13019"/>
                </a:cubicBezTo>
                <a:cubicBezTo>
                  <a:pt x="2683" y="13230"/>
                  <a:pt x="2530" y="13438"/>
                  <a:pt x="2367" y="13639"/>
                </a:cubicBezTo>
                <a:cubicBezTo>
                  <a:pt x="2348" y="13662"/>
                  <a:pt x="2352" y="13698"/>
                  <a:pt x="2376" y="13717"/>
                </a:cubicBezTo>
                <a:cubicBezTo>
                  <a:pt x="2387" y="13725"/>
                  <a:pt x="2398" y="13730"/>
                  <a:pt x="2411" y="13730"/>
                </a:cubicBezTo>
                <a:cubicBezTo>
                  <a:pt x="2427" y="13730"/>
                  <a:pt x="2443" y="13722"/>
                  <a:pt x="2454" y="13708"/>
                </a:cubicBezTo>
                <a:cubicBezTo>
                  <a:pt x="2618" y="13505"/>
                  <a:pt x="2773" y="13294"/>
                  <a:pt x="2914" y="13080"/>
                </a:cubicBezTo>
                <a:cubicBezTo>
                  <a:pt x="2931" y="13054"/>
                  <a:pt x="2925" y="13020"/>
                  <a:pt x="2899" y="13003"/>
                </a:cubicBezTo>
                <a:cubicBezTo>
                  <a:pt x="2890" y="12997"/>
                  <a:pt x="2879" y="12994"/>
                  <a:pt x="2869" y="12994"/>
                </a:cubicBezTo>
                <a:close/>
                <a:moveTo>
                  <a:pt x="1898" y="14197"/>
                </a:moveTo>
                <a:cubicBezTo>
                  <a:pt x="1883" y="14197"/>
                  <a:pt x="1869" y="14203"/>
                  <a:pt x="1858" y="14214"/>
                </a:cubicBezTo>
                <a:cubicBezTo>
                  <a:pt x="1680" y="14396"/>
                  <a:pt x="1492" y="14575"/>
                  <a:pt x="1299" y="14742"/>
                </a:cubicBezTo>
                <a:cubicBezTo>
                  <a:pt x="1276" y="14763"/>
                  <a:pt x="1273" y="14797"/>
                  <a:pt x="1294" y="14820"/>
                </a:cubicBezTo>
                <a:cubicBezTo>
                  <a:pt x="1304" y="14833"/>
                  <a:pt x="1319" y="14840"/>
                  <a:pt x="1335" y="14840"/>
                </a:cubicBezTo>
                <a:cubicBezTo>
                  <a:pt x="1348" y="14840"/>
                  <a:pt x="1361" y="14835"/>
                  <a:pt x="1372" y="14826"/>
                </a:cubicBezTo>
                <a:cubicBezTo>
                  <a:pt x="1567" y="14656"/>
                  <a:pt x="1758" y="14476"/>
                  <a:pt x="1937" y="14292"/>
                </a:cubicBezTo>
                <a:cubicBezTo>
                  <a:pt x="1958" y="14269"/>
                  <a:pt x="1958" y="14234"/>
                  <a:pt x="1936" y="14212"/>
                </a:cubicBezTo>
                <a:cubicBezTo>
                  <a:pt x="1925" y="14202"/>
                  <a:pt x="1912" y="14197"/>
                  <a:pt x="1898" y="14197"/>
                </a:cubicBezTo>
                <a:close/>
                <a:moveTo>
                  <a:pt x="729" y="15209"/>
                </a:moveTo>
                <a:cubicBezTo>
                  <a:pt x="718" y="15209"/>
                  <a:pt x="706" y="15213"/>
                  <a:pt x="697" y="15220"/>
                </a:cubicBezTo>
                <a:cubicBezTo>
                  <a:pt x="463" y="15388"/>
                  <a:pt x="248" y="15514"/>
                  <a:pt x="41" y="15607"/>
                </a:cubicBezTo>
                <a:cubicBezTo>
                  <a:pt x="13" y="15619"/>
                  <a:pt x="0" y="15651"/>
                  <a:pt x="13" y="15680"/>
                </a:cubicBezTo>
                <a:cubicBezTo>
                  <a:pt x="22" y="15701"/>
                  <a:pt x="43" y="15712"/>
                  <a:pt x="64" y="15712"/>
                </a:cubicBezTo>
                <a:cubicBezTo>
                  <a:pt x="72" y="15712"/>
                  <a:pt x="79" y="15711"/>
                  <a:pt x="87" y="15708"/>
                </a:cubicBezTo>
                <a:cubicBezTo>
                  <a:pt x="300" y="15613"/>
                  <a:pt x="521" y="15483"/>
                  <a:pt x="762" y="15310"/>
                </a:cubicBezTo>
                <a:cubicBezTo>
                  <a:pt x="786" y="15293"/>
                  <a:pt x="792" y="15257"/>
                  <a:pt x="775" y="15233"/>
                </a:cubicBezTo>
                <a:cubicBezTo>
                  <a:pt x="764" y="15217"/>
                  <a:pt x="746" y="15209"/>
                  <a:pt x="729" y="1520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52285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16"/>
          <p:cNvSpPr/>
          <p:nvPr/>
        </p:nvSpPr>
        <p:spPr>
          <a:xfrm>
            <a:off x="-198497" y="4700461"/>
            <a:ext cx="5100864" cy="2400457"/>
          </a:xfrm>
          <a:custGeom>
            <a:avLst/>
            <a:gdLst/>
            <a:ahLst/>
            <a:cxnLst/>
            <a:rect l="l" t="t" r="r" b="b"/>
            <a:pathLst>
              <a:path w="23808" h="11204" extrusionOk="0">
                <a:moveTo>
                  <a:pt x="1601" y="1"/>
                </a:moveTo>
                <a:cubicBezTo>
                  <a:pt x="1055" y="1"/>
                  <a:pt x="506" y="115"/>
                  <a:pt x="0" y="332"/>
                </a:cubicBezTo>
                <a:lnTo>
                  <a:pt x="0" y="11204"/>
                </a:lnTo>
                <a:lnTo>
                  <a:pt x="23808" y="11204"/>
                </a:lnTo>
                <a:cubicBezTo>
                  <a:pt x="23725" y="11045"/>
                  <a:pt x="23628" y="10895"/>
                  <a:pt x="23519" y="10757"/>
                </a:cubicBezTo>
                <a:cubicBezTo>
                  <a:pt x="23017" y="10126"/>
                  <a:pt x="22249" y="9748"/>
                  <a:pt x="21476" y="9748"/>
                </a:cubicBezTo>
                <a:cubicBezTo>
                  <a:pt x="21442" y="9748"/>
                  <a:pt x="21408" y="9749"/>
                  <a:pt x="21374" y="9751"/>
                </a:cubicBezTo>
                <a:cubicBezTo>
                  <a:pt x="20787" y="9776"/>
                  <a:pt x="20207" y="10007"/>
                  <a:pt x="19629" y="10007"/>
                </a:cubicBezTo>
                <a:cubicBezTo>
                  <a:pt x="19512" y="10007"/>
                  <a:pt x="19395" y="9998"/>
                  <a:pt x="19278" y="9975"/>
                </a:cubicBezTo>
                <a:cubicBezTo>
                  <a:pt x="19140" y="9948"/>
                  <a:pt x="19009" y="9906"/>
                  <a:pt x="18886" y="9850"/>
                </a:cubicBezTo>
                <a:cubicBezTo>
                  <a:pt x="18859" y="9838"/>
                  <a:pt x="18832" y="9826"/>
                  <a:pt x="18806" y="9811"/>
                </a:cubicBezTo>
                <a:cubicBezTo>
                  <a:pt x="17861" y="9333"/>
                  <a:pt x="17298" y="8089"/>
                  <a:pt x="16410" y="7398"/>
                </a:cubicBezTo>
                <a:cubicBezTo>
                  <a:pt x="15787" y="6913"/>
                  <a:pt x="15050" y="6730"/>
                  <a:pt x="14282" y="6730"/>
                </a:cubicBezTo>
                <a:cubicBezTo>
                  <a:pt x="13407" y="6730"/>
                  <a:pt x="12492" y="6967"/>
                  <a:pt x="11660" y="7265"/>
                </a:cubicBezTo>
                <a:cubicBezTo>
                  <a:pt x="10916" y="7531"/>
                  <a:pt x="10145" y="7839"/>
                  <a:pt x="9375" y="7839"/>
                </a:cubicBezTo>
                <a:cubicBezTo>
                  <a:pt x="9193" y="7839"/>
                  <a:pt x="9011" y="7822"/>
                  <a:pt x="8830" y="7783"/>
                </a:cubicBezTo>
                <a:cubicBezTo>
                  <a:pt x="7417" y="7481"/>
                  <a:pt x="6534" y="5988"/>
                  <a:pt x="5961" y="4572"/>
                </a:cubicBezTo>
                <a:cubicBezTo>
                  <a:pt x="5388" y="3156"/>
                  <a:pt x="4892" y="1585"/>
                  <a:pt x="3719" y="690"/>
                </a:cubicBezTo>
                <a:cubicBezTo>
                  <a:pt x="3105" y="220"/>
                  <a:pt x="2357" y="1"/>
                  <a:pt x="1601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92" name="Google Shape;392;p16"/>
          <p:cNvSpPr/>
          <p:nvPr/>
        </p:nvSpPr>
        <p:spPr>
          <a:xfrm>
            <a:off x="-567864" y="-389033"/>
            <a:ext cx="4397696" cy="2427452"/>
          </a:xfrm>
          <a:custGeom>
            <a:avLst/>
            <a:gdLst/>
            <a:ahLst/>
            <a:cxnLst/>
            <a:rect l="l" t="t" r="r" b="b"/>
            <a:pathLst>
              <a:path w="20526" h="11330" extrusionOk="0">
                <a:moveTo>
                  <a:pt x="12939" y="1"/>
                </a:moveTo>
                <a:cubicBezTo>
                  <a:pt x="11999" y="1"/>
                  <a:pt x="11086" y="167"/>
                  <a:pt x="10169" y="370"/>
                </a:cubicBezTo>
                <a:cubicBezTo>
                  <a:pt x="9691" y="476"/>
                  <a:pt x="9213" y="584"/>
                  <a:pt x="8731" y="667"/>
                </a:cubicBezTo>
                <a:cubicBezTo>
                  <a:pt x="8234" y="750"/>
                  <a:pt x="7732" y="802"/>
                  <a:pt x="7229" y="839"/>
                </a:cubicBezTo>
                <a:cubicBezTo>
                  <a:pt x="6231" y="913"/>
                  <a:pt x="5230" y="935"/>
                  <a:pt x="4235" y="1052"/>
                </a:cubicBezTo>
                <a:cubicBezTo>
                  <a:pt x="3806" y="1102"/>
                  <a:pt x="3380" y="1184"/>
                  <a:pt x="2951" y="1235"/>
                </a:cubicBezTo>
                <a:cubicBezTo>
                  <a:pt x="2746" y="1260"/>
                  <a:pt x="2537" y="1279"/>
                  <a:pt x="2328" y="1279"/>
                </a:cubicBezTo>
                <a:cubicBezTo>
                  <a:pt x="2138" y="1279"/>
                  <a:pt x="1948" y="1263"/>
                  <a:pt x="1762" y="1222"/>
                </a:cubicBezTo>
                <a:cubicBezTo>
                  <a:pt x="1578" y="1180"/>
                  <a:pt x="1402" y="1113"/>
                  <a:pt x="1242" y="1012"/>
                </a:cubicBezTo>
                <a:cubicBezTo>
                  <a:pt x="1161" y="960"/>
                  <a:pt x="1089" y="870"/>
                  <a:pt x="988" y="868"/>
                </a:cubicBezTo>
                <a:cubicBezTo>
                  <a:pt x="985" y="868"/>
                  <a:pt x="983" y="868"/>
                  <a:pt x="981" y="868"/>
                </a:cubicBezTo>
                <a:cubicBezTo>
                  <a:pt x="897" y="868"/>
                  <a:pt x="810" y="887"/>
                  <a:pt x="732" y="917"/>
                </a:cubicBezTo>
                <a:cubicBezTo>
                  <a:pt x="360" y="1060"/>
                  <a:pt x="147" y="1435"/>
                  <a:pt x="79" y="1816"/>
                </a:cubicBezTo>
                <a:cubicBezTo>
                  <a:pt x="38" y="2046"/>
                  <a:pt x="37" y="2279"/>
                  <a:pt x="38" y="2512"/>
                </a:cubicBezTo>
                <a:cubicBezTo>
                  <a:pt x="38" y="2767"/>
                  <a:pt x="39" y="3024"/>
                  <a:pt x="40" y="3279"/>
                </a:cubicBezTo>
                <a:cubicBezTo>
                  <a:pt x="42" y="3797"/>
                  <a:pt x="44" y="4315"/>
                  <a:pt x="46" y="4833"/>
                </a:cubicBezTo>
                <a:cubicBezTo>
                  <a:pt x="50" y="5817"/>
                  <a:pt x="54" y="6803"/>
                  <a:pt x="57" y="7787"/>
                </a:cubicBezTo>
                <a:cubicBezTo>
                  <a:pt x="55" y="7786"/>
                  <a:pt x="54" y="7785"/>
                  <a:pt x="52" y="7785"/>
                </a:cubicBezTo>
                <a:cubicBezTo>
                  <a:pt x="0" y="7785"/>
                  <a:pt x="101" y="8649"/>
                  <a:pt x="628" y="8724"/>
                </a:cubicBezTo>
                <a:cubicBezTo>
                  <a:pt x="1441" y="8840"/>
                  <a:pt x="1514" y="10145"/>
                  <a:pt x="2146" y="10693"/>
                </a:cubicBezTo>
                <a:cubicBezTo>
                  <a:pt x="2452" y="10957"/>
                  <a:pt x="2805" y="11167"/>
                  <a:pt x="3199" y="11261"/>
                </a:cubicBezTo>
                <a:cubicBezTo>
                  <a:pt x="3402" y="11310"/>
                  <a:pt x="3609" y="11330"/>
                  <a:pt x="3816" y="11330"/>
                </a:cubicBezTo>
                <a:cubicBezTo>
                  <a:pt x="4077" y="11330"/>
                  <a:pt x="4340" y="11298"/>
                  <a:pt x="4597" y="11251"/>
                </a:cubicBezTo>
                <a:cubicBezTo>
                  <a:pt x="5367" y="11113"/>
                  <a:pt x="6207" y="10865"/>
                  <a:pt x="6645" y="10152"/>
                </a:cubicBezTo>
                <a:cubicBezTo>
                  <a:pt x="6859" y="9801"/>
                  <a:pt x="6970" y="9395"/>
                  <a:pt x="7203" y="9055"/>
                </a:cubicBezTo>
                <a:cubicBezTo>
                  <a:pt x="7421" y="8736"/>
                  <a:pt x="7758" y="8532"/>
                  <a:pt x="8120" y="8419"/>
                </a:cubicBezTo>
                <a:cubicBezTo>
                  <a:pt x="8559" y="8282"/>
                  <a:pt x="9011" y="8265"/>
                  <a:pt x="9465" y="8265"/>
                </a:cubicBezTo>
                <a:cubicBezTo>
                  <a:pt x="9615" y="8265"/>
                  <a:pt x="9765" y="8267"/>
                  <a:pt x="9915" y="8267"/>
                </a:cubicBezTo>
                <a:cubicBezTo>
                  <a:pt x="10115" y="8267"/>
                  <a:pt x="10316" y="8264"/>
                  <a:pt x="10515" y="8248"/>
                </a:cubicBezTo>
                <a:cubicBezTo>
                  <a:pt x="10927" y="8216"/>
                  <a:pt x="11342" y="8132"/>
                  <a:pt x="11707" y="7927"/>
                </a:cubicBezTo>
                <a:cubicBezTo>
                  <a:pt x="12074" y="7718"/>
                  <a:pt x="12352" y="7394"/>
                  <a:pt x="12600" y="7055"/>
                </a:cubicBezTo>
                <a:cubicBezTo>
                  <a:pt x="13089" y="6385"/>
                  <a:pt x="13543" y="5673"/>
                  <a:pt x="14244" y="5207"/>
                </a:cubicBezTo>
                <a:cubicBezTo>
                  <a:pt x="14594" y="4972"/>
                  <a:pt x="14986" y="4825"/>
                  <a:pt x="15405" y="4792"/>
                </a:cubicBezTo>
                <a:cubicBezTo>
                  <a:pt x="15494" y="4785"/>
                  <a:pt x="15582" y="4782"/>
                  <a:pt x="15670" y="4782"/>
                </a:cubicBezTo>
                <a:cubicBezTo>
                  <a:pt x="16070" y="4782"/>
                  <a:pt x="16469" y="4843"/>
                  <a:pt x="16866" y="4877"/>
                </a:cubicBezTo>
                <a:cubicBezTo>
                  <a:pt x="17302" y="4915"/>
                  <a:pt x="17740" y="4933"/>
                  <a:pt x="18178" y="4933"/>
                </a:cubicBezTo>
                <a:cubicBezTo>
                  <a:pt x="18243" y="4933"/>
                  <a:pt x="18309" y="4933"/>
                  <a:pt x="18374" y="4932"/>
                </a:cubicBezTo>
                <a:cubicBezTo>
                  <a:pt x="18585" y="4929"/>
                  <a:pt x="18814" y="4941"/>
                  <a:pt x="19012" y="4857"/>
                </a:cubicBezTo>
                <a:cubicBezTo>
                  <a:pt x="19193" y="4780"/>
                  <a:pt x="19305" y="4623"/>
                  <a:pt x="19390" y="4450"/>
                </a:cubicBezTo>
                <a:cubicBezTo>
                  <a:pt x="19618" y="3989"/>
                  <a:pt x="19825" y="3515"/>
                  <a:pt x="20041" y="3049"/>
                </a:cubicBezTo>
                <a:cubicBezTo>
                  <a:pt x="20147" y="2821"/>
                  <a:pt x="20256" y="2595"/>
                  <a:pt x="20357" y="2365"/>
                </a:cubicBezTo>
                <a:cubicBezTo>
                  <a:pt x="20444" y="2165"/>
                  <a:pt x="20525" y="1951"/>
                  <a:pt x="20518" y="1728"/>
                </a:cubicBezTo>
                <a:cubicBezTo>
                  <a:pt x="20505" y="1297"/>
                  <a:pt x="20161" y="1008"/>
                  <a:pt x="19822" y="810"/>
                </a:cubicBezTo>
                <a:cubicBezTo>
                  <a:pt x="19463" y="601"/>
                  <a:pt x="19065" y="469"/>
                  <a:pt x="18660" y="392"/>
                </a:cubicBezTo>
                <a:cubicBezTo>
                  <a:pt x="17815" y="229"/>
                  <a:pt x="16950" y="272"/>
                  <a:pt x="16095" y="224"/>
                </a:cubicBezTo>
                <a:cubicBezTo>
                  <a:pt x="15084" y="168"/>
                  <a:pt x="14079" y="19"/>
                  <a:pt x="13065" y="2"/>
                </a:cubicBezTo>
                <a:cubicBezTo>
                  <a:pt x="13023" y="1"/>
                  <a:pt x="12981" y="1"/>
                  <a:pt x="12939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93" name="Google Shape;393;p16"/>
          <p:cNvSpPr/>
          <p:nvPr/>
        </p:nvSpPr>
        <p:spPr>
          <a:xfrm>
            <a:off x="9790236" y="-294122"/>
            <a:ext cx="2786749" cy="2794891"/>
          </a:xfrm>
          <a:custGeom>
            <a:avLst/>
            <a:gdLst/>
            <a:ahLst/>
            <a:cxnLst/>
            <a:rect l="l" t="t" r="r" b="b"/>
            <a:pathLst>
              <a:path w="13007" h="13045" extrusionOk="0">
                <a:moveTo>
                  <a:pt x="12515" y="1"/>
                </a:moveTo>
                <a:cubicBezTo>
                  <a:pt x="12505" y="1"/>
                  <a:pt x="12495" y="2"/>
                  <a:pt x="12485" y="4"/>
                </a:cubicBezTo>
                <a:cubicBezTo>
                  <a:pt x="11568" y="214"/>
                  <a:pt x="10641" y="375"/>
                  <a:pt x="9706" y="481"/>
                </a:cubicBezTo>
                <a:cubicBezTo>
                  <a:pt x="8769" y="587"/>
                  <a:pt x="7827" y="639"/>
                  <a:pt x="6885" y="639"/>
                </a:cubicBezTo>
                <a:cubicBezTo>
                  <a:pt x="6168" y="639"/>
                  <a:pt x="5450" y="609"/>
                  <a:pt x="4735" y="550"/>
                </a:cubicBezTo>
                <a:cubicBezTo>
                  <a:pt x="4277" y="512"/>
                  <a:pt x="3796" y="469"/>
                  <a:pt x="3318" y="469"/>
                </a:cubicBezTo>
                <a:cubicBezTo>
                  <a:pt x="2513" y="469"/>
                  <a:pt x="1717" y="591"/>
                  <a:pt x="1058" y="1068"/>
                </a:cubicBezTo>
                <a:cubicBezTo>
                  <a:pt x="1059" y="1057"/>
                  <a:pt x="1057" y="1052"/>
                  <a:pt x="1050" y="1052"/>
                </a:cubicBezTo>
                <a:cubicBezTo>
                  <a:pt x="989" y="1052"/>
                  <a:pt x="597" y="1511"/>
                  <a:pt x="509" y="1745"/>
                </a:cubicBezTo>
                <a:cubicBezTo>
                  <a:pt x="139" y="2725"/>
                  <a:pt x="1" y="3837"/>
                  <a:pt x="329" y="4850"/>
                </a:cubicBezTo>
                <a:cubicBezTo>
                  <a:pt x="602" y="5696"/>
                  <a:pt x="1186" y="6475"/>
                  <a:pt x="2005" y="6858"/>
                </a:cubicBezTo>
                <a:cubicBezTo>
                  <a:pt x="2923" y="7286"/>
                  <a:pt x="3974" y="7122"/>
                  <a:pt x="4914" y="7465"/>
                </a:cubicBezTo>
                <a:cubicBezTo>
                  <a:pt x="5846" y="7805"/>
                  <a:pt x="6269" y="8720"/>
                  <a:pt x="6690" y="9546"/>
                </a:cubicBezTo>
                <a:cubicBezTo>
                  <a:pt x="7147" y="10442"/>
                  <a:pt x="7734" y="11244"/>
                  <a:pt x="8514" y="11886"/>
                </a:cubicBezTo>
                <a:cubicBezTo>
                  <a:pt x="9220" y="12466"/>
                  <a:pt x="10135" y="13045"/>
                  <a:pt x="11084" y="13045"/>
                </a:cubicBezTo>
                <a:cubicBezTo>
                  <a:pt x="11157" y="13045"/>
                  <a:pt x="11229" y="13041"/>
                  <a:pt x="11303" y="13034"/>
                </a:cubicBezTo>
                <a:cubicBezTo>
                  <a:pt x="11746" y="12991"/>
                  <a:pt x="12188" y="12817"/>
                  <a:pt x="12502" y="12494"/>
                </a:cubicBezTo>
                <a:cubicBezTo>
                  <a:pt x="12856" y="12131"/>
                  <a:pt x="12967" y="11633"/>
                  <a:pt x="12985" y="11143"/>
                </a:cubicBezTo>
                <a:cubicBezTo>
                  <a:pt x="13006" y="10560"/>
                  <a:pt x="12960" y="9972"/>
                  <a:pt x="12940" y="9391"/>
                </a:cubicBezTo>
                <a:cubicBezTo>
                  <a:pt x="12920" y="8773"/>
                  <a:pt x="12900" y="8155"/>
                  <a:pt x="12879" y="7536"/>
                </a:cubicBezTo>
                <a:lnTo>
                  <a:pt x="12632" y="116"/>
                </a:lnTo>
                <a:cubicBezTo>
                  <a:pt x="12630" y="48"/>
                  <a:pt x="12578" y="1"/>
                  <a:pt x="12515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94" name="Google Shape;394;p16"/>
          <p:cNvSpPr/>
          <p:nvPr/>
        </p:nvSpPr>
        <p:spPr>
          <a:xfrm>
            <a:off x="7176609" y="5545889"/>
            <a:ext cx="5222559" cy="1845335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2572" y="1"/>
                </a:moveTo>
                <a:cubicBezTo>
                  <a:pt x="11930" y="1"/>
                  <a:pt x="11305" y="137"/>
                  <a:pt x="10778" y="460"/>
                </a:cubicBezTo>
                <a:cubicBezTo>
                  <a:pt x="10193" y="818"/>
                  <a:pt x="9818" y="1341"/>
                  <a:pt x="9503" y="1852"/>
                </a:cubicBezTo>
                <a:cubicBezTo>
                  <a:pt x="9167" y="2398"/>
                  <a:pt x="8889" y="2969"/>
                  <a:pt x="8475" y="3485"/>
                </a:cubicBezTo>
                <a:cubicBezTo>
                  <a:pt x="8044" y="4023"/>
                  <a:pt x="7451" y="4445"/>
                  <a:pt x="6633" y="4599"/>
                </a:cubicBezTo>
                <a:cubicBezTo>
                  <a:pt x="6259" y="4669"/>
                  <a:pt x="5879" y="4690"/>
                  <a:pt x="5496" y="4690"/>
                </a:cubicBezTo>
                <a:cubicBezTo>
                  <a:pt x="4945" y="4690"/>
                  <a:pt x="4388" y="4646"/>
                  <a:pt x="3837" y="4646"/>
                </a:cubicBezTo>
                <a:cubicBezTo>
                  <a:pt x="3701" y="4646"/>
                  <a:pt x="3564" y="4649"/>
                  <a:pt x="3429" y="4656"/>
                </a:cubicBezTo>
                <a:cubicBezTo>
                  <a:pt x="2927" y="4680"/>
                  <a:pt x="2424" y="4755"/>
                  <a:pt x="1974" y="4934"/>
                </a:cubicBezTo>
                <a:cubicBezTo>
                  <a:pt x="1568" y="5095"/>
                  <a:pt x="1218" y="5332"/>
                  <a:pt x="943" y="5611"/>
                </a:cubicBezTo>
                <a:cubicBezTo>
                  <a:pt x="425" y="6133"/>
                  <a:pt x="179" y="6806"/>
                  <a:pt x="311" y="7456"/>
                </a:cubicBezTo>
                <a:cubicBezTo>
                  <a:pt x="309" y="7456"/>
                  <a:pt x="307" y="7456"/>
                  <a:pt x="305" y="7456"/>
                </a:cubicBezTo>
                <a:cubicBezTo>
                  <a:pt x="282" y="7456"/>
                  <a:pt x="258" y="7461"/>
                  <a:pt x="234" y="7475"/>
                </a:cubicBezTo>
                <a:cubicBezTo>
                  <a:pt x="83" y="7556"/>
                  <a:pt x="1" y="7677"/>
                  <a:pt x="4" y="7821"/>
                </a:cubicBezTo>
                <a:cubicBezTo>
                  <a:pt x="12" y="8172"/>
                  <a:pt x="404" y="8373"/>
                  <a:pt x="826" y="8396"/>
                </a:cubicBezTo>
                <a:cubicBezTo>
                  <a:pt x="860" y="8398"/>
                  <a:pt x="894" y="8399"/>
                  <a:pt x="929" y="8399"/>
                </a:cubicBezTo>
                <a:cubicBezTo>
                  <a:pt x="1162" y="8399"/>
                  <a:pt x="1397" y="8361"/>
                  <a:pt x="1626" y="8334"/>
                </a:cubicBezTo>
                <a:cubicBezTo>
                  <a:pt x="1931" y="8297"/>
                  <a:pt x="2238" y="8262"/>
                  <a:pt x="2544" y="8230"/>
                </a:cubicBezTo>
                <a:cubicBezTo>
                  <a:pt x="3747" y="8107"/>
                  <a:pt x="4958" y="8023"/>
                  <a:pt x="6170" y="7965"/>
                </a:cubicBezTo>
                <a:cubicBezTo>
                  <a:pt x="8591" y="7850"/>
                  <a:pt x="11019" y="7838"/>
                  <a:pt x="13445" y="7824"/>
                </a:cubicBezTo>
                <a:cubicBezTo>
                  <a:pt x="13813" y="7822"/>
                  <a:pt x="14182" y="7820"/>
                  <a:pt x="14552" y="7820"/>
                </a:cubicBezTo>
                <a:cubicBezTo>
                  <a:pt x="16507" y="7820"/>
                  <a:pt x="18472" y="7870"/>
                  <a:pt x="20390" y="8174"/>
                </a:cubicBezTo>
                <a:cubicBezTo>
                  <a:pt x="20952" y="8264"/>
                  <a:pt x="21511" y="8375"/>
                  <a:pt x="22057" y="8512"/>
                </a:cubicBezTo>
                <a:cubicBezTo>
                  <a:pt x="22240" y="8558"/>
                  <a:pt x="22430" y="8612"/>
                  <a:pt x="22625" y="8612"/>
                </a:cubicBezTo>
                <a:cubicBezTo>
                  <a:pt x="22665" y="8612"/>
                  <a:pt x="22706" y="8610"/>
                  <a:pt x="22747" y="8605"/>
                </a:cubicBezTo>
                <a:cubicBezTo>
                  <a:pt x="22986" y="8575"/>
                  <a:pt x="23126" y="8437"/>
                  <a:pt x="23188" y="8265"/>
                </a:cubicBezTo>
                <a:cubicBezTo>
                  <a:pt x="23342" y="7840"/>
                  <a:pt x="23440" y="7396"/>
                  <a:pt x="23556" y="6963"/>
                </a:cubicBezTo>
                <a:cubicBezTo>
                  <a:pt x="23675" y="6520"/>
                  <a:pt x="23785" y="6077"/>
                  <a:pt x="23879" y="5631"/>
                </a:cubicBezTo>
                <a:cubicBezTo>
                  <a:pt x="24251" y="3879"/>
                  <a:pt x="24375" y="2063"/>
                  <a:pt x="23717" y="343"/>
                </a:cubicBezTo>
                <a:cubicBezTo>
                  <a:pt x="23697" y="293"/>
                  <a:pt x="23642" y="267"/>
                  <a:pt x="23586" y="267"/>
                </a:cubicBezTo>
                <a:cubicBezTo>
                  <a:pt x="23541" y="267"/>
                  <a:pt x="23495" y="284"/>
                  <a:pt x="23467" y="317"/>
                </a:cubicBezTo>
                <a:cubicBezTo>
                  <a:pt x="23327" y="480"/>
                  <a:pt x="23169" y="631"/>
                  <a:pt x="22991" y="769"/>
                </a:cubicBezTo>
                <a:cubicBezTo>
                  <a:pt x="22274" y="1328"/>
                  <a:pt x="21289" y="1670"/>
                  <a:pt x="20281" y="1764"/>
                </a:cubicBezTo>
                <a:cubicBezTo>
                  <a:pt x="20062" y="1784"/>
                  <a:pt x="19841" y="1794"/>
                  <a:pt x="19620" y="1794"/>
                </a:cubicBezTo>
                <a:cubicBezTo>
                  <a:pt x="18644" y="1794"/>
                  <a:pt x="17671" y="1601"/>
                  <a:pt x="16789" y="1286"/>
                </a:cubicBezTo>
                <a:cubicBezTo>
                  <a:pt x="15722" y="905"/>
                  <a:pt x="14754" y="349"/>
                  <a:pt x="13607" y="110"/>
                </a:cubicBezTo>
                <a:cubicBezTo>
                  <a:pt x="13266" y="40"/>
                  <a:pt x="12917" y="1"/>
                  <a:pt x="12572" y="1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95" name="Google Shape;395;p16"/>
          <p:cNvGrpSpPr/>
          <p:nvPr/>
        </p:nvGrpSpPr>
        <p:grpSpPr>
          <a:xfrm>
            <a:off x="2053206" y="1149689"/>
            <a:ext cx="8084951" cy="4882777"/>
            <a:chOff x="5677150" y="460514"/>
            <a:chExt cx="675803" cy="826730"/>
          </a:xfrm>
        </p:grpSpPr>
        <p:sp>
          <p:nvSpPr>
            <p:cNvPr id="396" name="Google Shape;396;p16"/>
            <p:cNvSpPr/>
            <p:nvPr/>
          </p:nvSpPr>
          <p:spPr>
            <a:xfrm>
              <a:off x="5677150" y="460514"/>
              <a:ext cx="675803" cy="826730"/>
            </a:xfrm>
            <a:custGeom>
              <a:avLst/>
              <a:gdLst/>
              <a:ahLst/>
              <a:cxnLst/>
              <a:rect l="l" t="t" r="r" b="b"/>
              <a:pathLst>
                <a:path w="12748" h="15595" extrusionOk="0">
                  <a:moveTo>
                    <a:pt x="6151" y="195"/>
                  </a:moveTo>
                  <a:cubicBezTo>
                    <a:pt x="6218" y="195"/>
                    <a:pt x="6285" y="195"/>
                    <a:pt x="6352" y="195"/>
                  </a:cubicBezTo>
                  <a:cubicBezTo>
                    <a:pt x="8186" y="199"/>
                    <a:pt x="10024" y="201"/>
                    <a:pt x="11858" y="230"/>
                  </a:cubicBezTo>
                  <a:cubicBezTo>
                    <a:pt x="11845" y="240"/>
                    <a:pt x="11838" y="256"/>
                    <a:pt x="11838" y="278"/>
                  </a:cubicBezTo>
                  <a:cubicBezTo>
                    <a:pt x="11857" y="2636"/>
                    <a:pt x="11871" y="4995"/>
                    <a:pt x="11887" y="7353"/>
                  </a:cubicBezTo>
                  <a:cubicBezTo>
                    <a:pt x="11903" y="9687"/>
                    <a:pt x="11851" y="12033"/>
                    <a:pt x="11954" y="14364"/>
                  </a:cubicBezTo>
                  <a:cubicBezTo>
                    <a:pt x="10088" y="13366"/>
                    <a:pt x="8242" y="12312"/>
                    <a:pt x="6345" y="11377"/>
                  </a:cubicBezTo>
                  <a:cubicBezTo>
                    <a:pt x="6338" y="11374"/>
                    <a:pt x="6331" y="11372"/>
                    <a:pt x="6324" y="11372"/>
                  </a:cubicBezTo>
                  <a:cubicBezTo>
                    <a:pt x="6291" y="11372"/>
                    <a:pt x="6268" y="11406"/>
                    <a:pt x="6278" y="11434"/>
                  </a:cubicBezTo>
                  <a:cubicBezTo>
                    <a:pt x="6270" y="11434"/>
                    <a:pt x="6261" y="11437"/>
                    <a:pt x="6253" y="11440"/>
                  </a:cubicBezTo>
                  <a:cubicBezTo>
                    <a:pt x="4488" y="12273"/>
                    <a:pt x="2694" y="13048"/>
                    <a:pt x="921" y="13861"/>
                  </a:cubicBezTo>
                  <a:cubicBezTo>
                    <a:pt x="924" y="9315"/>
                    <a:pt x="924" y="4763"/>
                    <a:pt x="835" y="219"/>
                  </a:cubicBezTo>
                  <a:lnTo>
                    <a:pt x="835" y="219"/>
                  </a:lnTo>
                  <a:cubicBezTo>
                    <a:pt x="1127" y="221"/>
                    <a:pt x="1419" y="222"/>
                    <a:pt x="1712" y="222"/>
                  </a:cubicBezTo>
                  <a:cubicBezTo>
                    <a:pt x="3192" y="222"/>
                    <a:pt x="4672" y="195"/>
                    <a:pt x="6151" y="195"/>
                  </a:cubicBezTo>
                  <a:close/>
                  <a:moveTo>
                    <a:pt x="189" y="210"/>
                  </a:moveTo>
                  <a:cubicBezTo>
                    <a:pt x="381" y="213"/>
                    <a:pt x="572" y="216"/>
                    <a:pt x="765" y="218"/>
                  </a:cubicBezTo>
                  <a:cubicBezTo>
                    <a:pt x="712" y="4804"/>
                    <a:pt x="770" y="9396"/>
                    <a:pt x="810" y="13984"/>
                  </a:cubicBezTo>
                  <a:cubicBezTo>
                    <a:pt x="810" y="14024"/>
                    <a:pt x="845" y="14044"/>
                    <a:pt x="881" y="14044"/>
                  </a:cubicBezTo>
                  <a:cubicBezTo>
                    <a:pt x="916" y="14044"/>
                    <a:pt x="952" y="14024"/>
                    <a:pt x="952" y="13984"/>
                  </a:cubicBezTo>
                  <a:lnTo>
                    <a:pt x="952" y="13971"/>
                  </a:lnTo>
                  <a:cubicBezTo>
                    <a:pt x="2715" y="13211"/>
                    <a:pt x="4535" y="12371"/>
                    <a:pt x="6322" y="11545"/>
                  </a:cubicBezTo>
                  <a:cubicBezTo>
                    <a:pt x="6351" y="11532"/>
                    <a:pt x="6356" y="11508"/>
                    <a:pt x="6348" y="11486"/>
                  </a:cubicBezTo>
                  <a:lnTo>
                    <a:pt x="6348" y="11486"/>
                  </a:lnTo>
                  <a:cubicBezTo>
                    <a:pt x="8163" y="12536"/>
                    <a:pt x="10044" y="13482"/>
                    <a:pt x="11891" y="14472"/>
                  </a:cubicBezTo>
                  <a:cubicBezTo>
                    <a:pt x="11901" y="14477"/>
                    <a:pt x="11910" y="14479"/>
                    <a:pt x="11919" y="14479"/>
                  </a:cubicBezTo>
                  <a:cubicBezTo>
                    <a:pt x="11938" y="14479"/>
                    <a:pt x="11955" y="14470"/>
                    <a:pt x="11967" y="14456"/>
                  </a:cubicBezTo>
                  <a:cubicBezTo>
                    <a:pt x="11974" y="14463"/>
                    <a:pt x="11984" y="14467"/>
                    <a:pt x="11994" y="14467"/>
                  </a:cubicBezTo>
                  <a:cubicBezTo>
                    <a:pt x="12013" y="14467"/>
                    <a:pt x="12031" y="14454"/>
                    <a:pt x="12032" y="14429"/>
                  </a:cubicBezTo>
                  <a:cubicBezTo>
                    <a:pt x="12108" y="12076"/>
                    <a:pt x="12027" y="9708"/>
                    <a:pt x="12014" y="7353"/>
                  </a:cubicBezTo>
                  <a:cubicBezTo>
                    <a:pt x="12001" y="4995"/>
                    <a:pt x="11984" y="2635"/>
                    <a:pt x="11974" y="278"/>
                  </a:cubicBezTo>
                  <a:cubicBezTo>
                    <a:pt x="11974" y="257"/>
                    <a:pt x="11966" y="242"/>
                    <a:pt x="11955" y="231"/>
                  </a:cubicBezTo>
                  <a:lnTo>
                    <a:pt x="11955" y="231"/>
                  </a:lnTo>
                  <a:cubicBezTo>
                    <a:pt x="12129" y="234"/>
                    <a:pt x="12303" y="236"/>
                    <a:pt x="12477" y="239"/>
                  </a:cubicBezTo>
                  <a:cubicBezTo>
                    <a:pt x="12539" y="2733"/>
                    <a:pt x="12582" y="5227"/>
                    <a:pt x="12558" y="7721"/>
                  </a:cubicBezTo>
                  <a:cubicBezTo>
                    <a:pt x="12546" y="8949"/>
                    <a:pt x="12545" y="10177"/>
                    <a:pt x="12542" y="11406"/>
                  </a:cubicBezTo>
                  <a:cubicBezTo>
                    <a:pt x="12537" y="12659"/>
                    <a:pt x="12458" y="13942"/>
                    <a:pt x="12556" y="15193"/>
                  </a:cubicBezTo>
                  <a:cubicBezTo>
                    <a:pt x="12553" y="15197"/>
                    <a:pt x="12550" y="15202"/>
                    <a:pt x="12548" y="15207"/>
                  </a:cubicBezTo>
                  <a:cubicBezTo>
                    <a:pt x="12531" y="15248"/>
                    <a:pt x="12544" y="15296"/>
                    <a:pt x="12544" y="15338"/>
                  </a:cubicBezTo>
                  <a:cubicBezTo>
                    <a:pt x="12544" y="15374"/>
                    <a:pt x="12539" y="15409"/>
                    <a:pt x="12535" y="15442"/>
                  </a:cubicBezTo>
                  <a:cubicBezTo>
                    <a:pt x="11424" y="14918"/>
                    <a:pt x="10314" y="14392"/>
                    <a:pt x="9213" y="13848"/>
                  </a:cubicBezTo>
                  <a:cubicBezTo>
                    <a:pt x="8673" y="13582"/>
                    <a:pt x="8134" y="13312"/>
                    <a:pt x="7596" y="13039"/>
                  </a:cubicBezTo>
                  <a:cubicBezTo>
                    <a:pt x="7186" y="12831"/>
                    <a:pt x="6723" y="12518"/>
                    <a:pt x="6251" y="12493"/>
                  </a:cubicBezTo>
                  <a:cubicBezTo>
                    <a:pt x="6250" y="12493"/>
                    <a:pt x="6249" y="12493"/>
                    <a:pt x="6249" y="12493"/>
                  </a:cubicBezTo>
                  <a:cubicBezTo>
                    <a:pt x="6238" y="12493"/>
                    <a:pt x="6231" y="12498"/>
                    <a:pt x="6226" y="12505"/>
                  </a:cubicBezTo>
                  <a:cubicBezTo>
                    <a:pt x="6218" y="12503"/>
                    <a:pt x="6210" y="12502"/>
                    <a:pt x="6201" y="12502"/>
                  </a:cubicBezTo>
                  <a:cubicBezTo>
                    <a:pt x="6190" y="12502"/>
                    <a:pt x="6177" y="12504"/>
                    <a:pt x="6165" y="12511"/>
                  </a:cubicBezTo>
                  <a:cubicBezTo>
                    <a:pt x="4198" y="13498"/>
                    <a:pt x="2163" y="14274"/>
                    <a:pt x="132" y="15113"/>
                  </a:cubicBezTo>
                  <a:lnTo>
                    <a:pt x="131" y="15113"/>
                  </a:lnTo>
                  <a:cubicBezTo>
                    <a:pt x="198" y="13891"/>
                    <a:pt x="165" y="12657"/>
                    <a:pt x="169" y="11434"/>
                  </a:cubicBezTo>
                  <a:cubicBezTo>
                    <a:pt x="172" y="10188"/>
                    <a:pt x="170" y="8942"/>
                    <a:pt x="176" y="7698"/>
                  </a:cubicBezTo>
                  <a:cubicBezTo>
                    <a:pt x="189" y="5207"/>
                    <a:pt x="189" y="2715"/>
                    <a:pt x="192" y="225"/>
                  </a:cubicBezTo>
                  <a:cubicBezTo>
                    <a:pt x="192" y="220"/>
                    <a:pt x="190" y="216"/>
                    <a:pt x="189" y="210"/>
                  </a:cubicBezTo>
                  <a:close/>
                  <a:moveTo>
                    <a:pt x="4658" y="1"/>
                  </a:moveTo>
                  <a:cubicBezTo>
                    <a:pt x="3153" y="1"/>
                    <a:pt x="1649" y="26"/>
                    <a:pt x="148" y="95"/>
                  </a:cubicBezTo>
                  <a:cubicBezTo>
                    <a:pt x="110" y="98"/>
                    <a:pt x="91" y="130"/>
                    <a:pt x="94" y="160"/>
                  </a:cubicBezTo>
                  <a:cubicBezTo>
                    <a:pt x="68" y="169"/>
                    <a:pt x="47" y="190"/>
                    <a:pt x="47" y="226"/>
                  </a:cubicBezTo>
                  <a:cubicBezTo>
                    <a:pt x="44" y="2716"/>
                    <a:pt x="36" y="5207"/>
                    <a:pt x="42" y="7698"/>
                  </a:cubicBezTo>
                  <a:cubicBezTo>
                    <a:pt x="45" y="8917"/>
                    <a:pt x="39" y="10136"/>
                    <a:pt x="39" y="11355"/>
                  </a:cubicBezTo>
                  <a:cubicBezTo>
                    <a:pt x="39" y="12623"/>
                    <a:pt x="1" y="13904"/>
                    <a:pt x="68" y="15170"/>
                  </a:cubicBezTo>
                  <a:cubicBezTo>
                    <a:pt x="69" y="15189"/>
                    <a:pt x="84" y="15199"/>
                    <a:pt x="99" y="15199"/>
                  </a:cubicBezTo>
                  <a:cubicBezTo>
                    <a:pt x="101" y="15199"/>
                    <a:pt x="104" y="15199"/>
                    <a:pt x="106" y="15198"/>
                  </a:cubicBezTo>
                  <a:cubicBezTo>
                    <a:pt x="114" y="15210"/>
                    <a:pt x="127" y="15220"/>
                    <a:pt x="144" y="15220"/>
                  </a:cubicBezTo>
                  <a:cubicBezTo>
                    <a:pt x="149" y="15220"/>
                    <a:pt x="155" y="15219"/>
                    <a:pt x="161" y="15217"/>
                  </a:cubicBezTo>
                  <a:cubicBezTo>
                    <a:pt x="2256" y="14587"/>
                    <a:pt x="4297" y="13628"/>
                    <a:pt x="6248" y="12653"/>
                  </a:cubicBezTo>
                  <a:cubicBezTo>
                    <a:pt x="6277" y="12639"/>
                    <a:pt x="6289" y="12613"/>
                    <a:pt x="6289" y="12590"/>
                  </a:cubicBezTo>
                  <a:cubicBezTo>
                    <a:pt x="6734" y="12822"/>
                    <a:pt x="7210" y="13014"/>
                    <a:pt x="7658" y="13244"/>
                  </a:cubicBezTo>
                  <a:cubicBezTo>
                    <a:pt x="8195" y="13520"/>
                    <a:pt x="8733" y="13791"/>
                    <a:pt x="9272" y="14059"/>
                  </a:cubicBezTo>
                  <a:cubicBezTo>
                    <a:pt x="10328" y="14583"/>
                    <a:pt x="11389" y="15096"/>
                    <a:pt x="12460" y="15586"/>
                  </a:cubicBezTo>
                  <a:cubicBezTo>
                    <a:pt x="12473" y="15592"/>
                    <a:pt x="12485" y="15594"/>
                    <a:pt x="12496" y="15594"/>
                  </a:cubicBezTo>
                  <a:cubicBezTo>
                    <a:pt x="12531" y="15594"/>
                    <a:pt x="12561" y="15570"/>
                    <a:pt x="12575" y="15541"/>
                  </a:cubicBezTo>
                  <a:cubicBezTo>
                    <a:pt x="12579" y="15542"/>
                    <a:pt x="12583" y="15543"/>
                    <a:pt x="12587" y="15543"/>
                  </a:cubicBezTo>
                  <a:cubicBezTo>
                    <a:pt x="12602" y="15543"/>
                    <a:pt x="12615" y="15536"/>
                    <a:pt x="12624" y="15516"/>
                  </a:cubicBezTo>
                  <a:cubicBezTo>
                    <a:pt x="12648" y="15465"/>
                    <a:pt x="12662" y="15413"/>
                    <a:pt x="12671" y="15356"/>
                  </a:cubicBezTo>
                  <a:cubicBezTo>
                    <a:pt x="12679" y="15302"/>
                    <a:pt x="12690" y="15241"/>
                    <a:pt x="12658" y="15193"/>
                  </a:cubicBezTo>
                  <a:cubicBezTo>
                    <a:pt x="12655" y="15188"/>
                    <a:pt x="12650" y="15182"/>
                    <a:pt x="12646" y="15179"/>
                  </a:cubicBezTo>
                  <a:cubicBezTo>
                    <a:pt x="12748" y="13959"/>
                    <a:pt x="12679" y="12709"/>
                    <a:pt x="12684" y="11486"/>
                  </a:cubicBezTo>
                  <a:cubicBezTo>
                    <a:pt x="12687" y="10231"/>
                    <a:pt x="12697" y="8976"/>
                    <a:pt x="12690" y="7721"/>
                  </a:cubicBezTo>
                  <a:cubicBezTo>
                    <a:pt x="12676" y="5223"/>
                    <a:pt x="12739" y="2724"/>
                    <a:pt x="12648" y="226"/>
                  </a:cubicBezTo>
                  <a:cubicBezTo>
                    <a:pt x="12647" y="189"/>
                    <a:pt x="12626" y="165"/>
                    <a:pt x="12600" y="153"/>
                  </a:cubicBezTo>
                  <a:cubicBezTo>
                    <a:pt x="12592" y="137"/>
                    <a:pt x="12577" y="124"/>
                    <a:pt x="12552" y="124"/>
                  </a:cubicBezTo>
                  <a:cubicBezTo>
                    <a:pt x="9927" y="77"/>
                    <a:pt x="7291" y="1"/>
                    <a:pt x="46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16"/>
            <p:cNvSpPr/>
            <p:nvPr/>
          </p:nvSpPr>
          <p:spPr>
            <a:xfrm>
              <a:off x="5684148" y="471647"/>
              <a:ext cx="660059" cy="807486"/>
            </a:xfrm>
            <a:custGeom>
              <a:avLst/>
              <a:gdLst/>
              <a:ahLst/>
              <a:cxnLst/>
              <a:rect l="l" t="t" r="r" b="b"/>
              <a:pathLst>
                <a:path w="12451" h="15232" extrusionOk="0">
                  <a:moveTo>
                    <a:pt x="58" y="0"/>
                  </a:moveTo>
                  <a:cubicBezTo>
                    <a:pt x="58" y="7"/>
                    <a:pt x="60" y="10"/>
                    <a:pt x="60" y="16"/>
                  </a:cubicBezTo>
                  <a:cubicBezTo>
                    <a:pt x="57" y="2506"/>
                    <a:pt x="58" y="4997"/>
                    <a:pt x="45" y="7488"/>
                  </a:cubicBezTo>
                  <a:cubicBezTo>
                    <a:pt x="39" y="8732"/>
                    <a:pt x="40" y="9978"/>
                    <a:pt x="37" y="11224"/>
                  </a:cubicBezTo>
                  <a:cubicBezTo>
                    <a:pt x="33" y="12447"/>
                    <a:pt x="66" y="13681"/>
                    <a:pt x="0" y="14903"/>
                  </a:cubicBezTo>
                  <a:cubicBezTo>
                    <a:pt x="2031" y="14064"/>
                    <a:pt x="4066" y="13288"/>
                    <a:pt x="6034" y="12301"/>
                  </a:cubicBezTo>
                  <a:cubicBezTo>
                    <a:pt x="6046" y="12294"/>
                    <a:pt x="6058" y="12292"/>
                    <a:pt x="6070" y="12292"/>
                  </a:cubicBezTo>
                  <a:cubicBezTo>
                    <a:pt x="6078" y="12292"/>
                    <a:pt x="6086" y="12293"/>
                    <a:pt x="6094" y="12295"/>
                  </a:cubicBezTo>
                  <a:cubicBezTo>
                    <a:pt x="6099" y="12288"/>
                    <a:pt x="6106" y="12283"/>
                    <a:pt x="6117" y="12283"/>
                  </a:cubicBezTo>
                  <a:cubicBezTo>
                    <a:pt x="6117" y="12283"/>
                    <a:pt x="6118" y="12283"/>
                    <a:pt x="6119" y="12283"/>
                  </a:cubicBezTo>
                  <a:cubicBezTo>
                    <a:pt x="6591" y="12308"/>
                    <a:pt x="7054" y="12621"/>
                    <a:pt x="7466" y="12829"/>
                  </a:cubicBezTo>
                  <a:cubicBezTo>
                    <a:pt x="8003" y="13102"/>
                    <a:pt x="8541" y="13372"/>
                    <a:pt x="9081" y="13639"/>
                  </a:cubicBezTo>
                  <a:cubicBezTo>
                    <a:pt x="10182" y="14183"/>
                    <a:pt x="11292" y="14708"/>
                    <a:pt x="12403" y="15232"/>
                  </a:cubicBezTo>
                  <a:cubicBezTo>
                    <a:pt x="12407" y="15199"/>
                    <a:pt x="12412" y="15165"/>
                    <a:pt x="12412" y="15129"/>
                  </a:cubicBezTo>
                  <a:cubicBezTo>
                    <a:pt x="12412" y="15086"/>
                    <a:pt x="12399" y="15039"/>
                    <a:pt x="12416" y="14997"/>
                  </a:cubicBezTo>
                  <a:cubicBezTo>
                    <a:pt x="12418" y="14992"/>
                    <a:pt x="12421" y="14987"/>
                    <a:pt x="12424" y="14983"/>
                  </a:cubicBezTo>
                  <a:cubicBezTo>
                    <a:pt x="12327" y="13732"/>
                    <a:pt x="12405" y="12449"/>
                    <a:pt x="12410" y="11196"/>
                  </a:cubicBezTo>
                  <a:cubicBezTo>
                    <a:pt x="12413" y="9967"/>
                    <a:pt x="12414" y="8739"/>
                    <a:pt x="12426" y="7511"/>
                  </a:cubicBezTo>
                  <a:cubicBezTo>
                    <a:pt x="12450" y="5017"/>
                    <a:pt x="12407" y="2523"/>
                    <a:pt x="12345" y="29"/>
                  </a:cubicBezTo>
                  <a:cubicBezTo>
                    <a:pt x="12171" y="26"/>
                    <a:pt x="11997" y="24"/>
                    <a:pt x="11823" y="21"/>
                  </a:cubicBezTo>
                  <a:lnTo>
                    <a:pt x="11823" y="21"/>
                  </a:lnTo>
                  <a:cubicBezTo>
                    <a:pt x="11835" y="32"/>
                    <a:pt x="11842" y="47"/>
                    <a:pt x="11842" y="68"/>
                  </a:cubicBezTo>
                  <a:cubicBezTo>
                    <a:pt x="11852" y="2426"/>
                    <a:pt x="11869" y="4785"/>
                    <a:pt x="11882" y="7144"/>
                  </a:cubicBezTo>
                  <a:cubicBezTo>
                    <a:pt x="11896" y="9498"/>
                    <a:pt x="11976" y="11867"/>
                    <a:pt x="11900" y="14219"/>
                  </a:cubicBezTo>
                  <a:cubicBezTo>
                    <a:pt x="11899" y="14244"/>
                    <a:pt x="11881" y="14257"/>
                    <a:pt x="11863" y="14257"/>
                  </a:cubicBezTo>
                  <a:cubicBezTo>
                    <a:pt x="11853" y="14257"/>
                    <a:pt x="11843" y="14253"/>
                    <a:pt x="11835" y="14246"/>
                  </a:cubicBezTo>
                  <a:cubicBezTo>
                    <a:pt x="11823" y="14260"/>
                    <a:pt x="11807" y="14270"/>
                    <a:pt x="11788" y="14270"/>
                  </a:cubicBezTo>
                  <a:cubicBezTo>
                    <a:pt x="11779" y="14270"/>
                    <a:pt x="11769" y="14267"/>
                    <a:pt x="11759" y="14262"/>
                  </a:cubicBezTo>
                  <a:cubicBezTo>
                    <a:pt x="9912" y="13272"/>
                    <a:pt x="8031" y="12326"/>
                    <a:pt x="6217" y="11276"/>
                  </a:cubicBezTo>
                  <a:lnTo>
                    <a:pt x="6217" y="11276"/>
                  </a:lnTo>
                  <a:cubicBezTo>
                    <a:pt x="6224" y="11298"/>
                    <a:pt x="6219" y="11323"/>
                    <a:pt x="6191" y="11336"/>
                  </a:cubicBezTo>
                  <a:cubicBezTo>
                    <a:pt x="4403" y="12161"/>
                    <a:pt x="2583" y="13002"/>
                    <a:pt x="820" y="13761"/>
                  </a:cubicBezTo>
                  <a:lnTo>
                    <a:pt x="820" y="13774"/>
                  </a:lnTo>
                  <a:cubicBezTo>
                    <a:pt x="820" y="13814"/>
                    <a:pt x="784" y="13834"/>
                    <a:pt x="749" y="13834"/>
                  </a:cubicBezTo>
                  <a:cubicBezTo>
                    <a:pt x="713" y="13834"/>
                    <a:pt x="678" y="13814"/>
                    <a:pt x="678" y="13774"/>
                  </a:cubicBezTo>
                  <a:cubicBezTo>
                    <a:pt x="638" y="9186"/>
                    <a:pt x="580" y="4594"/>
                    <a:pt x="634" y="8"/>
                  </a:cubicBezTo>
                  <a:cubicBezTo>
                    <a:pt x="442" y="7"/>
                    <a:pt x="249" y="3"/>
                    <a:pt x="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16"/>
            <p:cNvSpPr/>
            <p:nvPr/>
          </p:nvSpPr>
          <p:spPr>
            <a:xfrm>
              <a:off x="5721415" y="470851"/>
              <a:ext cx="589393" cy="751187"/>
            </a:xfrm>
            <a:custGeom>
              <a:avLst/>
              <a:gdLst/>
              <a:ahLst/>
              <a:cxnLst/>
              <a:rect l="l" t="t" r="r" b="b"/>
              <a:pathLst>
                <a:path w="11118" h="14170" extrusionOk="0">
                  <a:moveTo>
                    <a:pt x="5316" y="0"/>
                  </a:moveTo>
                  <a:cubicBezTo>
                    <a:pt x="3837" y="0"/>
                    <a:pt x="2357" y="27"/>
                    <a:pt x="877" y="27"/>
                  </a:cubicBezTo>
                  <a:cubicBezTo>
                    <a:pt x="584" y="27"/>
                    <a:pt x="292" y="26"/>
                    <a:pt x="0" y="24"/>
                  </a:cubicBezTo>
                  <a:lnTo>
                    <a:pt x="0" y="24"/>
                  </a:lnTo>
                  <a:cubicBezTo>
                    <a:pt x="89" y="4568"/>
                    <a:pt x="89" y="9120"/>
                    <a:pt x="86" y="13666"/>
                  </a:cubicBezTo>
                  <a:cubicBezTo>
                    <a:pt x="1859" y="12853"/>
                    <a:pt x="3653" y="12077"/>
                    <a:pt x="5418" y="11245"/>
                  </a:cubicBezTo>
                  <a:cubicBezTo>
                    <a:pt x="5426" y="11241"/>
                    <a:pt x="5435" y="11239"/>
                    <a:pt x="5443" y="11239"/>
                  </a:cubicBezTo>
                  <a:cubicBezTo>
                    <a:pt x="5433" y="11211"/>
                    <a:pt x="5456" y="11177"/>
                    <a:pt x="5489" y="11177"/>
                  </a:cubicBezTo>
                  <a:cubicBezTo>
                    <a:pt x="5496" y="11177"/>
                    <a:pt x="5503" y="11179"/>
                    <a:pt x="5510" y="11182"/>
                  </a:cubicBezTo>
                  <a:cubicBezTo>
                    <a:pt x="7407" y="12117"/>
                    <a:pt x="9253" y="13171"/>
                    <a:pt x="11118" y="14169"/>
                  </a:cubicBezTo>
                  <a:cubicBezTo>
                    <a:pt x="11016" y="11838"/>
                    <a:pt x="11067" y="9492"/>
                    <a:pt x="11051" y="7158"/>
                  </a:cubicBezTo>
                  <a:cubicBezTo>
                    <a:pt x="11035" y="4800"/>
                    <a:pt x="11022" y="2441"/>
                    <a:pt x="11003" y="83"/>
                  </a:cubicBezTo>
                  <a:cubicBezTo>
                    <a:pt x="11003" y="61"/>
                    <a:pt x="11010" y="45"/>
                    <a:pt x="11023" y="35"/>
                  </a:cubicBezTo>
                  <a:cubicBezTo>
                    <a:pt x="9189" y="6"/>
                    <a:pt x="7351" y="4"/>
                    <a:pt x="5517" y="0"/>
                  </a:cubicBezTo>
                  <a:cubicBezTo>
                    <a:pt x="5450" y="0"/>
                    <a:pt x="5383" y="0"/>
                    <a:pt x="53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99" name="Google Shape;399;p16"/>
          <p:cNvSpPr txBox="1">
            <a:spLocks noGrp="1"/>
          </p:cNvSpPr>
          <p:nvPr>
            <p:ph type="subTitle" idx="1"/>
          </p:nvPr>
        </p:nvSpPr>
        <p:spPr>
          <a:xfrm flipH="1">
            <a:off x="3532633" y="3351367"/>
            <a:ext cx="5126800" cy="11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oria Hallelujah"/>
              <a:buNone/>
              <a:defRPr sz="2133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0" name="Google Shape;400;p16"/>
          <p:cNvSpPr/>
          <p:nvPr/>
        </p:nvSpPr>
        <p:spPr>
          <a:xfrm>
            <a:off x="577863" y="5164488"/>
            <a:ext cx="746203" cy="716841"/>
          </a:xfrm>
          <a:custGeom>
            <a:avLst/>
            <a:gdLst/>
            <a:ahLst/>
            <a:cxnLst/>
            <a:rect l="l" t="t" r="r" b="b"/>
            <a:pathLst>
              <a:path w="3941" h="3786" extrusionOk="0">
                <a:moveTo>
                  <a:pt x="2590" y="410"/>
                </a:moveTo>
                <a:cubicBezTo>
                  <a:pt x="2599" y="410"/>
                  <a:pt x="2603" y="418"/>
                  <a:pt x="2606" y="432"/>
                </a:cubicBezTo>
                <a:cubicBezTo>
                  <a:pt x="2612" y="467"/>
                  <a:pt x="2609" y="510"/>
                  <a:pt x="2601" y="528"/>
                </a:cubicBezTo>
                <a:cubicBezTo>
                  <a:pt x="2592" y="547"/>
                  <a:pt x="2589" y="613"/>
                  <a:pt x="2594" y="677"/>
                </a:cubicBezTo>
                <a:cubicBezTo>
                  <a:pt x="2599" y="740"/>
                  <a:pt x="2591" y="856"/>
                  <a:pt x="2574" y="935"/>
                </a:cubicBezTo>
                <a:cubicBezTo>
                  <a:pt x="2558" y="1013"/>
                  <a:pt x="2555" y="1111"/>
                  <a:pt x="2567" y="1154"/>
                </a:cubicBezTo>
                <a:cubicBezTo>
                  <a:pt x="2590" y="1227"/>
                  <a:pt x="2599" y="1232"/>
                  <a:pt x="2755" y="1262"/>
                </a:cubicBezTo>
                <a:cubicBezTo>
                  <a:pt x="2846" y="1279"/>
                  <a:pt x="2956" y="1305"/>
                  <a:pt x="3003" y="1321"/>
                </a:cubicBezTo>
                <a:cubicBezTo>
                  <a:pt x="3049" y="1335"/>
                  <a:pt x="3174" y="1360"/>
                  <a:pt x="3279" y="1375"/>
                </a:cubicBezTo>
                <a:cubicBezTo>
                  <a:pt x="3533" y="1411"/>
                  <a:pt x="3610" y="1431"/>
                  <a:pt x="3598" y="1454"/>
                </a:cubicBezTo>
                <a:cubicBezTo>
                  <a:pt x="3593" y="1466"/>
                  <a:pt x="3377" y="1549"/>
                  <a:pt x="3120" y="1639"/>
                </a:cubicBezTo>
                <a:cubicBezTo>
                  <a:pt x="2601" y="1819"/>
                  <a:pt x="2539" y="1873"/>
                  <a:pt x="2695" y="2002"/>
                </a:cubicBezTo>
                <a:cubicBezTo>
                  <a:pt x="2742" y="2041"/>
                  <a:pt x="2909" y="2204"/>
                  <a:pt x="3069" y="2369"/>
                </a:cubicBezTo>
                <a:lnTo>
                  <a:pt x="3359" y="2666"/>
                </a:lnTo>
                <a:lnTo>
                  <a:pt x="3237" y="2646"/>
                </a:lnTo>
                <a:cubicBezTo>
                  <a:pt x="3170" y="2636"/>
                  <a:pt x="2955" y="2593"/>
                  <a:pt x="2758" y="2550"/>
                </a:cubicBezTo>
                <a:cubicBezTo>
                  <a:pt x="2592" y="2515"/>
                  <a:pt x="2484" y="2498"/>
                  <a:pt x="2423" y="2498"/>
                </a:cubicBezTo>
                <a:cubicBezTo>
                  <a:pt x="2392" y="2498"/>
                  <a:pt x="2373" y="2502"/>
                  <a:pt x="2364" y="2511"/>
                </a:cubicBezTo>
                <a:cubicBezTo>
                  <a:pt x="2345" y="2532"/>
                  <a:pt x="2330" y="2622"/>
                  <a:pt x="2331" y="2713"/>
                </a:cubicBezTo>
                <a:cubicBezTo>
                  <a:pt x="2332" y="2803"/>
                  <a:pt x="2323" y="2954"/>
                  <a:pt x="2309" y="3050"/>
                </a:cubicBezTo>
                <a:cubicBezTo>
                  <a:pt x="2295" y="3145"/>
                  <a:pt x="2289" y="3245"/>
                  <a:pt x="2294" y="3270"/>
                </a:cubicBezTo>
                <a:cubicBezTo>
                  <a:pt x="2300" y="3297"/>
                  <a:pt x="2297" y="3309"/>
                  <a:pt x="2290" y="3309"/>
                </a:cubicBezTo>
                <a:cubicBezTo>
                  <a:pt x="2276" y="3309"/>
                  <a:pt x="2243" y="3265"/>
                  <a:pt x="2216" y="3199"/>
                </a:cubicBezTo>
                <a:cubicBezTo>
                  <a:pt x="2196" y="3147"/>
                  <a:pt x="2135" y="3007"/>
                  <a:pt x="2082" y="2891"/>
                </a:cubicBezTo>
                <a:cubicBezTo>
                  <a:pt x="2030" y="2774"/>
                  <a:pt x="1974" y="2644"/>
                  <a:pt x="1961" y="2606"/>
                </a:cubicBezTo>
                <a:cubicBezTo>
                  <a:pt x="1941" y="2548"/>
                  <a:pt x="1920" y="2534"/>
                  <a:pt x="1854" y="2532"/>
                </a:cubicBezTo>
                <a:cubicBezTo>
                  <a:pt x="1853" y="2532"/>
                  <a:pt x="1853" y="2532"/>
                  <a:pt x="1853" y="2532"/>
                </a:cubicBezTo>
                <a:cubicBezTo>
                  <a:pt x="1777" y="2532"/>
                  <a:pt x="1468" y="2664"/>
                  <a:pt x="1272" y="2783"/>
                </a:cubicBezTo>
                <a:cubicBezTo>
                  <a:pt x="1229" y="2809"/>
                  <a:pt x="1147" y="2851"/>
                  <a:pt x="1092" y="2876"/>
                </a:cubicBezTo>
                <a:lnTo>
                  <a:pt x="992" y="2922"/>
                </a:lnTo>
                <a:lnTo>
                  <a:pt x="1194" y="2531"/>
                </a:lnTo>
                <a:cubicBezTo>
                  <a:pt x="1347" y="2231"/>
                  <a:pt x="1391" y="2125"/>
                  <a:pt x="1381" y="2077"/>
                </a:cubicBezTo>
                <a:cubicBezTo>
                  <a:pt x="1368" y="2025"/>
                  <a:pt x="1317" y="1996"/>
                  <a:pt x="1044" y="1880"/>
                </a:cubicBezTo>
                <a:cubicBezTo>
                  <a:pt x="866" y="1804"/>
                  <a:pt x="659" y="1728"/>
                  <a:pt x="581" y="1706"/>
                </a:cubicBezTo>
                <a:cubicBezTo>
                  <a:pt x="501" y="1685"/>
                  <a:pt x="442" y="1665"/>
                  <a:pt x="444" y="1659"/>
                </a:cubicBezTo>
                <a:cubicBezTo>
                  <a:pt x="447" y="1654"/>
                  <a:pt x="521" y="1645"/>
                  <a:pt x="614" y="1640"/>
                </a:cubicBezTo>
                <a:cubicBezTo>
                  <a:pt x="705" y="1635"/>
                  <a:pt x="829" y="1620"/>
                  <a:pt x="896" y="1607"/>
                </a:cubicBezTo>
                <a:cubicBezTo>
                  <a:pt x="960" y="1595"/>
                  <a:pt x="1127" y="1580"/>
                  <a:pt x="1264" y="1575"/>
                </a:cubicBezTo>
                <a:cubicBezTo>
                  <a:pt x="1550" y="1564"/>
                  <a:pt x="1602" y="1522"/>
                  <a:pt x="1540" y="1348"/>
                </a:cubicBezTo>
                <a:cubicBezTo>
                  <a:pt x="1517" y="1285"/>
                  <a:pt x="1481" y="1150"/>
                  <a:pt x="1459" y="1046"/>
                </a:cubicBezTo>
                <a:cubicBezTo>
                  <a:pt x="1436" y="942"/>
                  <a:pt x="1405" y="815"/>
                  <a:pt x="1389" y="762"/>
                </a:cubicBezTo>
                <a:cubicBezTo>
                  <a:pt x="1366" y="682"/>
                  <a:pt x="1362" y="642"/>
                  <a:pt x="1378" y="642"/>
                </a:cubicBezTo>
                <a:cubicBezTo>
                  <a:pt x="1392" y="642"/>
                  <a:pt x="1422" y="675"/>
                  <a:pt x="1466" y="740"/>
                </a:cubicBezTo>
                <a:cubicBezTo>
                  <a:pt x="1555" y="874"/>
                  <a:pt x="1817" y="1083"/>
                  <a:pt x="1904" y="1091"/>
                </a:cubicBezTo>
                <a:cubicBezTo>
                  <a:pt x="1905" y="1091"/>
                  <a:pt x="1906" y="1091"/>
                  <a:pt x="1907" y="1091"/>
                </a:cubicBezTo>
                <a:cubicBezTo>
                  <a:pt x="1934" y="1091"/>
                  <a:pt x="1978" y="1064"/>
                  <a:pt x="2004" y="1030"/>
                </a:cubicBezTo>
                <a:cubicBezTo>
                  <a:pt x="2033" y="995"/>
                  <a:pt x="2177" y="832"/>
                  <a:pt x="2326" y="667"/>
                </a:cubicBezTo>
                <a:cubicBezTo>
                  <a:pt x="2496" y="478"/>
                  <a:pt x="2563" y="410"/>
                  <a:pt x="2590" y="410"/>
                </a:cubicBezTo>
                <a:close/>
                <a:moveTo>
                  <a:pt x="2709" y="0"/>
                </a:moveTo>
                <a:cubicBezTo>
                  <a:pt x="2682" y="0"/>
                  <a:pt x="2652" y="9"/>
                  <a:pt x="2622" y="27"/>
                </a:cubicBezTo>
                <a:cubicBezTo>
                  <a:pt x="2580" y="52"/>
                  <a:pt x="2547" y="89"/>
                  <a:pt x="2550" y="107"/>
                </a:cubicBezTo>
                <a:cubicBezTo>
                  <a:pt x="2552" y="126"/>
                  <a:pt x="2468" y="241"/>
                  <a:pt x="2365" y="360"/>
                </a:cubicBezTo>
                <a:cubicBezTo>
                  <a:pt x="2262" y="480"/>
                  <a:pt x="2174" y="588"/>
                  <a:pt x="2171" y="597"/>
                </a:cubicBezTo>
                <a:cubicBezTo>
                  <a:pt x="2168" y="607"/>
                  <a:pt x="2146" y="631"/>
                  <a:pt x="2122" y="652"/>
                </a:cubicBezTo>
                <a:cubicBezTo>
                  <a:pt x="2098" y="672"/>
                  <a:pt x="2039" y="733"/>
                  <a:pt x="1989" y="790"/>
                </a:cubicBezTo>
                <a:cubicBezTo>
                  <a:pt x="1939" y="846"/>
                  <a:pt x="1914" y="869"/>
                  <a:pt x="1886" y="869"/>
                </a:cubicBezTo>
                <a:cubicBezTo>
                  <a:pt x="1868" y="869"/>
                  <a:pt x="1850" y="860"/>
                  <a:pt x="1824" y="844"/>
                </a:cubicBezTo>
                <a:cubicBezTo>
                  <a:pt x="1782" y="818"/>
                  <a:pt x="1694" y="726"/>
                  <a:pt x="1626" y="635"/>
                </a:cubicBezTo>
                <a:cubicBezTo>
                  <a:pt x="1442" y="390"/>
                  <a:pt x="1245" y="223"/>
                  <a:pt x="1149" y="223"/>
                </a:cubicBezTo>
                <a:cubicBezTo>
                  <a:pt x="1133" y="223"/>
                  <a:pt x="1120" y="228"/>
                  <a:pt x="1110" y="237"/>
                </a:cubicBezTo>
                <a:cubicBezTo>
                  <a:pt x="1064" y="282"/>
                  <a:pt x="1073" y="379"/>
                  <a:pt x="1140" y="584"/>
                </a:cubicBezTo>
                <a:cubicBezTo>
                  <a:pt x="1172" y="680"/>
                  <a:pt x="1214" y="830"/>
                  <a:pt x="1232" y="915"/>
                </a:cubicBezTo>
                <a:cubicBezTo>
                  <a:pt x="1250" y="1000"/>
                  <a:pt x="1281" y="1139"/>
                  <a:pt x="1299" y="1225"/>
                </a:cubicBezTo>
                <a:cubicBezTo>
                  <a:pt x="1320" y="1320"/>
                  <a:pt x="1320" y="1376"/>
                  <a:pt x="1298" y="1376"/>
                </a:cubicBezTo>
                <a:cubicBezTo>
                  <a:pt x="1298" y="1376"/>
                  <a:pt x="1298" y="1376"/>
                  <a:pt x="1297" y="1376"/>
                </a:cubicBezTo>
                <a:cubicBezTo>
                  <a:pt x="1292" y="1376"/>
                  <a:pt x="1286" y="1375"/>
                  <a:pt x="1277" y="1375"/>
                </a:cubicBezTo>
                <a:cubicBezTo>
                  <a:pt x="1133" y="1375"/>
                  <a:pt x="477" y="1451"/>
                  <a:pt x="286" y="1491"/>
                </a:cubicBezTo>
                <a:cubicBezTo>
                  <a:pt x="107" y="1529"/>
                  <a:pt x="61" y="1551"/>
                  <a:pt x="30" y="1616"/>
                </a:cubicBezTo>
                <a:cubicBezTo>
                  <a:pt x="0" y="1678"/>
                  <a:pt x="5" y="1706"/>
                  <a:pt x="52" y="1745"/>
                </a:cubicBezTo>
                <a:cubicBezTo>
                  <a:pt x="84" y="1772"/>
                  <a:pt x="151" y="1797"/>
                  <a:pt x="200" y="1800"/>
                </a:cubicBezTo>
                <a:cubicBezTo>
                  <a:pt x="291" y="1807"/>
                  <a:pt x="952" y="2025"/>
                  <a:pt x="1105" y="2098"/>
                </a:cubicBezTo>
                <a:lnTo>
                  <a:pt x="1188" y="2138"/>
                </a:lnTo>
                <a:lnTo>
                  <a:pt x="1040" y="2445"/>
                </a:lnTo>
                <a:cubicBezTo>
                  <a:pt x="957" y="2616"/>
                  <a:pt x="844" y="2808"/>
                  <a:pt x="785" y="2877"/>
                </a:cubicBezTo>
                <a:cubicBezTo>
                  <a:pt x="620" y="3073"/>
                  <a:pt x="575" y="3250"/>
                  <a:pt x="680" y="3302"/>
                </a:cubicBezTo>
                <a:cubicBezTo>
                  <a:pt x="682" y="3303"/>
                  <a:pt x="686" y="3304"/>
                  <a:pt x="690" y="3304"/>
                </a:cubicBezTo>
                <a:cubicBezTo>
                  <a:pt x="748" y="3304"/>
                  <a:pt x="952" y="3183"/>
                  <a:pt x="978" y="3130"/>
                </a:cubicBezTo>
                <a:cubicBezTo>
                  <a:pt x="987" y="3111"/>
                  <a:pt x="1002" y="3099"/>
                  <a:pt x="1016" y="3099"/>
                </a:cubicBezTo>
                <a:cubicBezTo>
                  <a:pt x="1018" y="3099"/>
                  <a:pt x="1021" y="3099"/>
                  <a:pt x="1024" y="3100"/>
                </a:cubicBezTo>
                <a:cubicBezTo>
                  <a:pt x="1025" y="3101"/>
                  <a:pt x="1026" y="3101"/>
                  <a:pt x="1027" y="3101"/>
                </a:cubicBezTo>
                <a:cubicBezTo>
                  <a:pt x="1069" y="3101"/>
                  <a:pt x="1386" y="2948"/>
                  <a:pt x="1674" y="2788"/>
                </a:cubicBezTo>
                <a:cubicBezTo>
                  <a:pt x="1726" y="2759"/>
                  <a:pt x="1765" y="2744"/>
                  <a:pt x="1793" y="2744"/>
                </a:cubicBezTo>
                <a:cubicBezTo>
                  <a:pt x="1831" y="2744"/>
                  <a:pt x="1852" y="2770"/>
                  <a:pt x="1864" y="2823"/>
                </a:cubicBezTo>
                <a:cubicBezTo>
                  <a:pt x="1887" y="2910"/>
                  <a:pt x="2191" y="3608"/>
                  <a:pt x="2250" y="3705"/>
                </a:cubicBezTo>
                <a:cubicBezTo>
                  <a:pt x="2289" y="3767"/>
                  <a:pt x="2314" y="3785"/>
                  <a:pt x="2366" y="3785"/>
                </a:cubicBezTo>
                <a:cubicBezTo>
                  <a:pt x="2368" y="3785"/>
                  <a:pt x="2369" y="3785"/>
                  <a:pt x="2371" y="3785"/>
                </a:cubicBezTo>
                <a:cubicBezTo>
                  <a:pt x="2463" y="3782"/>
                  <a:pt x="2481" y="3737"/>
                  <a:pt x="2476" y="3523"/>
                </a:cubicBezTo>
                <a:cubicBezTo>
                  <a:pt x="2473" y="3425"/>
                  <a:pt x="2482" y="3223"/>
                  <a:pt x="2496" y="3073"/>
                </a:cubicBezTo>
                <a:cubicBezTo>
                  <a:pt x="2510" y="2923"/>
                  <a:pt x="2521" y="2777"/>
                  <a:pt x="2523" y="2747"/>
                </a:cubicBezTo>
                <a:cubicBezTo>
                  <a:pt x="2523" y="2725"/>
                  <a:pt x="2536" y="2714"/>
                  <a:pt x="2579" y="2714"/>
                </a:cubicBezTo>
                <a:cubicBezTo>
                  <a:pt x="2623" y="2714"/>
                  <a:pt x="2699" y="2726"/>
                  <a:pt x="2826" y="2750"/>
                </a:cubicBezTo>
                <a:cubicBezTo>
                  <a:pt x="2994" y="2781"/>
                  <a:pt x="3221" y="2830"/>
                  <a:pt x="3335" y="2859"/>
                </a:cubicBezTo>
                <a:cubicBezTo>
                  <a:pt x="3414" y="2879"/>
                  <a:pt x="3481" y="2888"/>
                  <a:pt x="3535" y="2888"/>
                </a:cubicBezTo>
                <a:cubicBezTo>
                  <a:pt x="3727" y="2888"/>
                  <a:pt x="3758" y="2772"/>
                  <a:pt x="3572" y="2602"/>
                </a:cubicBezTo>
                <a:cubicBezTo>
                  <a:pt x="3354" y="2405"/>
                  <a:pt x="2936" y="1957"/>
                  <a:pt x="2951" y="1937"/>
                </a:cubicBezTo>
                <a:cubicBezTo>
                  <a:pt x="2958" y="1927"/>
                  <a:pt x="3181" y="1835"/>
                  <a:pt x="3442" y="1735"/>
                </a:cubicBezTo>
                <a:cubicBezTo>
                  <a:pt x="3703" y="1634"/>
                  <a:pt x="3925" y="1538"/>
                  <a:pt x="3933" y="1522"/>
                </a:cubicBezTo>
                <a:cubicBezTo>
                  <a:pt x="3940" y="1507"/>
                  <a:pt x="3936" y="1464"/>
                  <a:pt x="3923" y="1430"/>
                </a:cubicBezTo>
                <a:cubicBezTo>
                  <a:pt x="3893" y="1347"/>
                  <a:pt x="3653" y="1255"/>
                  <a:pt x="3292" y="1189"/>
                </a:cubicBezTo>
                <a:cubicBezTo>
                  <a:pt x="3144" y="1161"/>
                  <a:pt x="2965" y="1125"/>
                  <a:pt x="2887" y="1106"/>
                </a:cubicBezTo>
                <a:lnTo>
                  <a:pt x="2747" y="1072"/>
                </a:lnTo>
                <a:lnTo>
                  <a:pt x="2767" y="875"/>
                </a:lnTo>
                <a:cubicBezTo>
                  <a:pt x="2778" y="768"/>
                  <a:pt x="2787" y="604"/>
                  <a:pt x="2787" y="514"/>
                </a:cubicBezTo>
                <a:cubicBezTo>
                  <a:pt x="2789" y="425"/>
                  <a:pt x="2795" y="347"/>
                  <a:pt x="2803" y="345"/>
                </a:cubicBezTo>
                <a:cubicBezTo>
                  <a:pt x="2828" y="336"/>
                  <a:pt x="2836" y="101"/>
                  <a:pt x="2812" y="62"/>
                </a:cubicBezTo>
                <a:cubicBezTo>
                  <a:pt x="2787" y="21"/>
                  <a:pt x="2751" y="0"/>
                  <a:pt x="270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01" name="Google Shape;401;p16"/>
          <p:cNvGrpSpPr/>
          <p:nvPr/>
        </p:nvGrpSpPr>
        <p:grpSpPr>
          <a:xfrm>
            <a:off x="10705275" y="5683971"/>
            <a:ext cx="526621" cy="433451"/>
            <a:chOff x="6815683" y="2849752"/>
            <a:chExt cx="186975" cy="153895"/>
          </a:xfrm>
        </p:grpSpPr>
        <p:sp>
          <p:nvSpPr>
            <p:cNvPr id="402" name="Google Shape;402;p16"/>
            <p:cNvSpPr/>
            <p:nvPr/>
          </p:nvSpPr>
          <p:spPr>
            <a:xfrm>
              <a:off x="6822044" y="2861043"/>
              <a:ext cx="172556" cy="131365"/>
            </a:xfrm>
            <a:custGeom>
              <a:avLst/>
              <a:gdLst/>
              <a:ahLst/>
              <a:cxnLst/>
              <a:rect l="l" t="t" r="r" b="b"/>
              <a:pathLst>
                <a:path w="3255" h="2478" extrusionOk="0">
                  <a:moveTo>
                    <a:pt x="1618" y="0"/>
                  </a:moveTo>
                  <a:cubicBezTo>
                    <a:pt x="1601" y="0"/>
                    <a:pt x="1578" y="4"/>
                    <a:pt x="1546" y="13"/>
                  </a:cubicBezTo>
                  <a:cubicBezTo>
                    <a:pt x="1346" y="66"/>
                    <a:pt x="1211" y="447"/>
                    <a:pt x="1130" y="664"/>
                  </a:cubicBezTo>
                  <a:cubicBezTo>
                    <a:pt x="1153" y="691"/>
                    <a:pt x="1138" y="741"/>
                    <a:pt x="1100" y="756"/>
                  </a:cubicBezTo>
                  <a:lnTo>
                    <a:pt x="1101" y="759"/>
                  </a:lnTo>
                  <a:cubicBezTo>
                    <a:pt x="1081" y="762"/>
                    <a:pt x="1061" y="763"/>
                    <a:pt x="1041" y="766"/>
                  </a:cubicBezTo>
                  <a:cubicBezTo>
                    <a:pt x="1017" y="773"/>
                    <a:pt x="993" y="779"/>
                    <a:pt x="969" y="786"/>
                  </a:cubicBezTo>
                  <a:cubicBezTo>
                    <a:pt x="964" y="789"/>
                    <a:pt x="958" y="791"/>
                    <a:pt x="953" y="791"/>
                  </a:cubicBezTo>
                  <a:cubicBezTo>
                    <a:pt x="944" y="791"/>
                    <a:pt x="935" y="786"/>
                    <a:pt x="929" y="778"/>
                  </a:cubicBezTo>
                  <a:cubicBezTo>
                    <a:pt x="811" y="787"/>
                    <a:pt x="694" y="788"/>
                    <a:pt x="576" y="789"/>
                  </a:cubicBezTo>
                  <a:cubicBezTo>
                    <a:pt x="574" y="789"/>
                    <a:pt x="572" y="789"/>
                    <a:pt x="569" y="789"/>
                  </a:cubicBezTo>
                  <a:cubicBezTo>
                    <a:pt x="520" y="789"/>
                    <a:pt x="433" y="779"/>
                    <a:pt x="348" y="779"/>
                  </a:cubicBezTo>
                  <a:cubicBezTo>
                    <a:pt x="255" y="779"/>
                    <a:pt x="164" y="791"/>
                    <a:pt x="127" y="840"/>
                  </a:cubicBezTo>
                  <a:cubicBezTo>
                    <a:pt x="0" y="1010"/>
                    <a:pt x="768" y="1374"/>
                    <a:pt x="889" y="1439"/>
                  </a:cubicBezTo>
                  <a:cubicBezTo>
                    <a:pt x="898" y="1445"/>
                    <a:pt x="905" y="1451"/>
                    <a:pt x="911" y="1458"/>
                  </a:cubicBezTo>
                  <a:cubicBezTo>
                    <a:pt x="932" y="1464"/>
                    <a:pt x="949" y="1483"/>
                    <a:pt x="940" y="1509"/>
                  </a:cubicBezTo>
                  <a:cubicBezTo>
                    <a:pt x="887" y="1667"/>
                    <a:pt x="837" y="1826"/>
                    <a:pt x="797" y="1989"/>
                  </a:cubicBezTo>
                  <a:cubicBezTo>
                    <a:pt x="777" y="2073"/>
                    <a:pt x="761" y="2157"/>
                    <a:pt x="751" y="2244"/>
                  </a:cubicBezTo>
                  <a:cubicBezTo>
                    <a:pt x="739" y="2338"/>
                    <a:pt x="693" y="2446"/>
                    <a:pt x="790" y="2474"/>
                  </a:cubicBezTo>
                  <a:cubicBezTo>
                    <a:pt x="798" y="2476"/>
                    <a:pt x="806" y="2477"/>
                    <a:pt x="815" y="2477"/>
                  </a:cubicBezTo>
                  <a:cubicBezTo>
                    <a:pt x="943" y="2477"/>
                    <a:pt x="1158" y="2240"/>
                    <a:pt x="1251" y="2158"/>
                  </a:cubicBezTo>
                  <a:cubicBezTo>
                    <a:pt x="1369" y="2056"/>
                    <a:pt x="1478" y="1947"/>
                    <a:pt x="1590" y="1840"/>
                  </a:cubicBezTo>
                  <a:cubicBezTo>
                    <a:pt x="1607" y="1824"/>
                    <a:pt x="1625" y="1817"/>
                    <a:pt x="1642" y="1817"/>
                  </a:cubicBezTo>
                  <a:cubicBezTo>
                    <a:pt x="1675" y="1817"/>
                    <a:pt x="1706" y="1842"/>
                    <a:pt x="1717" y="1873"/>
                  </a:cubicBezTo>
                  <a:cubicBezTo>
                    <a:pt x="1996" y="2112"/>
                    <a:pt x="2307" y="2289"/>
                    <a:pt x="2658" y="2391"/>
                  </a:cubicBezTo>
                  <a:cubicBezTo>
                    <a:pt x="2643" y="2234"/>
                    <a:pt x="2618" y="2080"/>
                    <a:pt x="2573" y="1928"/>
                  </a:cubicBezTo>
                  <a:cubicBezTo>
                    <a:pt x="2525" y="1760"/>
                    <a:pt x="2432" y="1607"/>
                    <a:pt x="2392" y="1438"/>
                  </a:cubicBezTo>
                  <a:cubicBezTo>
                    <a:pt x="2384" y="1403"/>
                    <a:pt x="2409" y="1369"/>
                    <a:pt x="2440" y="1359"/>
                  </a:cubicBezTo>
                  <a:cubicBezTo>
                    <a:pt x="2440" y="1342"/>
                    <a:pt x="2449" y="1325"/>
                    <a:pt x="2469" y="1313"/>
                  </a:cubicBezTo>
                  <a:cubicBezTo>
                    <a:pt x="2566" y="1251"/>
                    <a:pt x="3254" y="784"/>
                    <a:pt x="3174" y="661"/>
                  </a:cubicBezTo>
                  <a:cubicBezTo>
                    <a:pt x="3156" y="633"/>
                    <a:pt x="3089" y="624"/>
                    <a:pt x="3008" y="624"/>
                  </a:cubicBezTo>
                  <a:cubicBezTo>
                    <a:pt x="2877" y="624"/>
                    <a:pt x="2710" y="647"/>
                    <a:pt x="2652" y="651"/>
                  </a:cubicBezTo>
                  <a:cubicBezTo>
                    <a:pt x="2482" y="663"/>
                    <a:pt x="2314" y="691"/>
                    <a:pt x="2145" y="695"/>
                  </a:cubicBezTo>
                  <a:cubicBezTo>
                    <a:pt x="2144" y="695"/>
                    <a:pt x="2143" y="695"/>
                    <a:pt x="2141" y="695"/>
                  </a:cubicBezTo>
                  <a:cubicBezTo>
                    <a:pt x="2106" y="695"/>
                    <a:pt x="2084" y="670"/>
                    <a:pt x="2076" y="641"/>
                  </a:cubicBezTo>
                  <a:cubicBezTo>
                    <a:pt x="2062" y="637"/>
                    <a:pt x="2049" y="631"/>
                    <a:pt x="2041" y="618"/>
                  </a:cubicBezTo>
                  <a:cubicBezTo>
                    <a:pt x="1967" y="512"/>
                    <a:pt x="1928" y="388"/>
                    <a:pt x="1860" y="278"/>
                  </a:cubicBezTo>
                  <a:cubicBezTo>
                    <a:pt x="1821" y="214"/>
                    <a:pt x="1777" y="151"/>
                    <a:pt x="1730" y="94"/>
                  </a:cubicBezTo>
                  <a:cubicBezTo>
                    <a:pt x="1678" y="31"/>
                    <a:pt x="1665" y="0"/>
                    <a:pt x="16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16"/>
            <p:cNvSpPr/>
            <p:nvPr/>
          </p:nvSpPr>
          <p:spPr>
            <a:xfrm>
              <a:off x="6815683" y="2849752"/>
              <a:ext cx="186975" cy="153895"/>
            </a:xfrm>
            <a:custGeom>
              <a:avLst/>
              <a:gdLst/>
              <a:ahLst/>
              <a:cxnLst/>
              <a:rect l="l" t="t" r="r" b="b"/>
              <a:pathLst>
                <a:path w="3527" h="2903" extrusionOk="0">
                  <a:moveTo>
                    <a:pt x="1738" y="213"/>
                  </a:moveTo>
                  <a:cubicBezTo>
                    <a:pt x="1785" y="213"/>
                    <a:pt x="1798" y="244"/>
                    <a:pt x="1850" y="307"/>
                  </a:cubicBezTo>
                  <a:cubicBezTo>
                    <a:pt x="1897" y="365"/>
                    <a:pt x="1941" y="427"/>
                    <a:pt x="1980" y="491"/>
                  </a:cubicBezTo>
                  <a:cubicBezTo>
                    <a:pt x="2048" y="601"/>
                    <a:pt x="2087" y="725"/>
                    <a:pt x="2161" y="831"/>
                  </a:cubicBezTo>
                  <a:cubicBezTo>
                    <a:pt x="2169" y="844"/>
                    <a:pt x="2182" y="850"/>
                    <a:pt x="2196" y="854"/>
                  </a:cubicBezTo>
                  <a:cubicBezTo>
                    <a:pt x="2204" y="883"/>
                    <a:pt x="2226" y="908"/>
                    <a:pt x="2261" y="908"/>
                  </a:cubicBezTo>
                  <a:cubicBezTo>
                    <a:pt x="2263" y="908"/>
                    <a:pt x="2264" y="908"/>
                    <a:pt x="2265" y="908"/>
                  </a:cubicBezTo>
                  <a:cubicBezTo>
                    <a:pt x="2434" y="904"/>
                    <a:pt x="2602" y="876"/>
                    <a:pt x="2772" y="864"/>
                  </a:cubicBezTo>
                  <a:cubicBezTo>
                    <a:pt x="2830" y="860"/>
                    <a:pt x="2997" y="837"/>
                    <a:pt x="3128" y="837"/>
                  </a:cubicBezTo>
                  <a:cubicBezTo>
                    <a:pt x="3209" y="837"/>
                    <a:pt x="3276" y="846"/>
                    <a:pt x="3294" y="874"/>
                  </a:cubicBezTo>
                  <a:cubicBezTo>
                    <a:pt x="3374" y="997"/>
                    <a:pt x="2686" y="1464"/>
                    <a:pt x="2589" y="1526"/>
                  </a:cubicBezTo>
                  <a:cubicBezTo>
                    <a:pt x="2569" y="1538"/>
                    <a:pt x="2560" y="1555"/>
                    <a:pt x="2560" y="1572"/>
                  </a:cubicBezTo>
                  <a:cubicBezTo>
                    <a:pt x="2529" y="1582"/>
                    <a:pt x="2504" y="1616"/>
                    <a:pt x="2512" y="1651"/>
                  </a:cubicBezTo>
                  <a:cubicBezTo>
                    <a:pt x="2552" y="1820"/>
                    <a:pt x="2645" y="1974"/>
                    <a:pt x="2693" y="2141"/>
                  </a:cubicBezTo>
                  <a:cubicBezTo>
                    <a:pt x="2738" y="2293"/>
                    <a:pt x="2763" y="2447"/>
                    <a:pt x="2778" y="2604"/>
                  </a:cubicBezTo>
                  <a:cubicBezTo>
                    <a:pt x="2427" y="2502"/>
                    <a:pt x="2116" y="2325"/>
                    <a:pt x="1837" y="2086"/>
                  </a:cubicBezTo>
                  <a:cubicBezTo>
                    <a:pt x="1826" y="2055"/>
                    <a:pt x="1795" y="2030"/>
                    <a:pt x="1762" y="2030"/>
                  </a:cubicBezTo>
                  <a:cubicBezTo>
                    <a:pt x="1745" y="2030"/>
                    <a:pt x="1727" y="2037"/>
                    <a:pt x="1710" y="2053"/>
                  </a:cubicBezTo>
                  <a:cubicBezTo>
                    <a:pt x="1599" y="2160"/>
                    <a:pt x="1489" y="2269"/>
                    <a:pt x="1371" y="2371"/>
                  </a:cubicBezTo>
                  <a:cubicBezTo>
                    <a:pt x="1278" y="2453"/>
                    <a:pt x="1062" y="2691"/>
                    <a:pt x="935" y="2691"/>
                  </a:cubicBezTo>
                  <a:cubicBezTo>
                    <a:pt x="926" y="2691"/>
                    <a:pt x="918" y="2690"/>
                    <a:pt x="910" y="2688"/>
                  </a:cubicBezTo>
                  <a:cubicBezTo>
                    <a:pt x="813" y="2659"/>
                    <a:pt x="859" y="2551"/>
                    <a:pt x="871" y="2457"/>
                  </a:cubicBezTo>
                  <a:cubicBezTo>
                    <a:pt x="881" y="2370"/>
                    <a:pt x="897" y="2286"/>
                    <a:pt x="917" y="2202"/>
                  </a:cubicBezTo>
                  <a:cubicBezTo>
                    <a:pt x="957" y="2039"/>
                    <a:pt x="1007" y="1880"/>
                    <a:pt x="1060" y="1722"/>
                  </a:cubicBezTo>
                  <a:cubicBezTo>
                    <a:pt x="1069" y="1696"/>
                    <a:pt x="1052" y="1677"/>
                    <a:pt x="1031" y="1671"/>
                  </a:cubicBezTo>
                  <a:cubicBezTo>
                    <a:pt x="1025" y="1664"/>
                    <a:pt x="1018" y="1658"/>
                    <a:pt x="1009" y="1652"/>
                  </a:cubicBezTo>
                  <a:cubicBezTo>
                    <a:pt x="888" y="1587"/>
                    <a:pt x="120" y="1223"/>
                    <a:pt x="247" y="1053"/>
                  </a:cubicBezTo>
                  <a:cubicBezTo>
                    <a:pt x="284" y="1004"/>
                    <a:pt x="375" y="992"/>
                    <a:pt x="468" y="992"/>
                  </a:cubicBezTo>
                  <a:cubicBezTo>
                    <a:pt x="553" y="992"/>
                    <a:pt x="640" y="1002"/>
                    <a:pt x="689" y="1002"/>
                  </a:cubicBezTo>
                  <a:cubicBezTo>
                    <a:pt x="692" y="1002"/>
                    <a:pt x="694" y="1002"/>
                    <a:pt x="696" y="1002"/>
                  </a:cubicBezTo>
                  <a:cubicBezTo>
                    <a:pt x="814" y="1001"/>
                    <a:pt x="931" y="1000"/>
                    <a:pt x="1049" y="991"/>
                  </a:cubicBezTo>
                  <a:cubicBezTo>
                    <a:pt x="1055" y="999"/>
                    <a:pt x="1064" y="1004"/>
                    <a:pt x="1073" y="1004"/>
                  </a:cubicBezTo>
                  <a:cubicBezTo>
                    <a:pt x="1078" y="1004"/>
                    <a:pt x="1084" y="1002"/>
                    <a:pt x="1089" y="999"/>
                  </a:cubicBezTo>
                  <a:cubicBezTo>
                    <a:pt x="1113" y="992"/>
                    <a:pt x="1137" y="986"/>
                    <a:pt x="1161" y="979"/>
                  </a:cubicBezTo>
                  <a:cubicBezTo>
                    <a:pt x="1181" y="976"/>
                    <a:pt x="1201" y="975"/>
                    <a:pt x="1221" y="972"/>
                  </a:cubicBezTo>
                  <a:lnTo>
                    <a:pt x="1220" y="969"/>
                  </a:lnTo>
                  <a:cubicBezTo>
                    <a:pt x="1258" y="954"/>
                    <a:pt x="1273" y="904"/>
                    <a:pt x="1250" y="877"/>
                  </a:cubicBezTo>
                  <a:cubicBezTo>
                    <a:pt x="1331" y="660"/>
                    <a:pt x="1466" y="279"/>
                    <a:pt x="1666" y="226"/>
                  </a:cubicBezTo>
                  <a:cubicBezTo>
                    <a:pt x="1698" y="217"/>
                    <a:pt x="1721" y="213"/>
                    <a:pt x="1738" y="213"/>
                  </a:cubicBezTo>
                  <a:close/>
                  <a:moveTo>
                    <a:pt x="1677" y="1"/>
                  </a:moveTo>
                  <a:cubicBezTo>
                    <a:pt x="1675" y="1"/>
                    <a:pt x="1673" y="1"/>
                    <a:pt x="1672" y="1"/>
                  </a:cubicBezTo>
                  <a:cubicBezTo>
                    <a:pt x="1521" y="5"/>
                    <a:pt x="1445" y="190"/>
                    <a:pt x="1383" y="303"/>
                  </a:cubicBezTo>
                  <a:cubicBezTo>
                    <a:pt x="1285" y="478"/>
                    <a:pt x="1207" y="663"/>
                    <a:pt x="1141" y="853"/>
                  </a:cubicBezTo>
                  <a:cubicBezTo>
                    <a:pt x="1005" y="836"/>
                    <a:pt x="861" y="828"/>
                    <a:pt x="719" y="828"/>
                  </a:cubicBezTo>
                  <a:cubicBezTo>
                    <a:pt x="608" y="828"/>
                    <a:pt x="498" y="833"/>
                    <a:pt x="393" y="843"/>
                  </a:cubicBezTo>
                  <a:cubicBezTo>
                    <a:pt x="265" y="854"/>
                    <a:pt x="101" y="898"/>
                    <a:pt x="55" y="1035"/>
                  </a:cubicBezTo>
                  <a:cubicBezTo>
                    <a:pt x="1" y="1201"/>
                    <a:pt x="159" y="1311"/>
                    <a:pt x="273" y="1398"/>
                  </a:cubicBezTo>
                  <a:cubicBezTo>
                    <a:pt x="473" y="1551"/>
                    <a:pt x="692" y="1686"/>
                    <a:pt x="926" y="1779"/>
                  </a:cubicBezTo>
                  <a:cubicBezTo>
                    <a:pt x="812" y="1978"/>
                    <a:pt x="746" y="2194"/>
                    <a:pt x="714" y="2425"/>
                  </a:cubicBezTo>
                  <a:cubicBezTo>
                    <a:pt x="697" y="2550"/>
                    <a:pt x="643" y="2776"/>
                    <a:pt x="766" y="2868"/>
                  </a:cubicBezTo>
                  <a:cubicBezTo>
                    <a:pt x="798" y="2893"/>
                    <a:pt x="832" y="2903"/>
                    <a:pt x="867" y="2903"/>
                  </a:cubicBezTo>
                  <a:cubicBezTo>
                    <a:pt x="984" y="2903"/>
                    <a:pt x="1106" y="2791"/>
                    <a:pt x="1185" y="2729"/>
                  </a:cubicBezTo>
                  <a:cubicBezTo>
                    <a:pt x="1395" y="2567"/>
                    <a:pt x="1596" y="2392"/>
                    <a:pt x="1780" y="2203"/>
                  </a:cubicBezTo>
                  <a:cubicBezTo>
                    <a:pt x="2077" y="2491"/>
                    <a:pt x="2442" y="2686"/>
                    <a:pt x="2843" y="2786"/>
                  </a:cubicBezTo>
                  <a:cubicBezTo>
                    <a:pt x="2850" y="2787"/>
                    <a:pt x="2856" y="2788"/>
                    <a:pt x="2862" y="2788"/>
                  </a:cubicBezTo>
                  <a:cubicBezTo>
                    <a:pt x="2905" y="2788"/>
                    <a:pt x="2946" y="2756"/>
                    <a:pt x="2944" y="2710"/>
                  </a:cubicBezTo>
                  <a:cubicBezTo>
                    <a:pt x="2928" y="2368"/>
                    <a:pt x="2872" y="1913"/>
                    <a:pt x="2652" y="1630"/>
                  </a:cubicBezTo>
                  <a:cubicBezTo>
                    <a:pt x="2863" y="1522"/>
                    <a:pt x="3059" y="1389"/>
                    <a:pt x="3233" y="1227"/>
                  </a:cubicBezTo>
                  <a:cubicBezTo>
                    <a:pt x="3329" y="1136"/>
                    <a:pt x="3526" y="977"/>
                    <a:pt x="3492" y="819"/>
                  </a:cubicBezTo>
                  <a:cubicBezTo>
                    <a:pt x="3466" y="697"/>
                    <a:pt x="3343" y="678"/>
                    <a:pt x="3230" y="678"/>
                  </a:cubicBezTo>
                  <a:cubicBezTo>
                    <a:pt x="3187" y="678"/>
                    <a:pt x="3145" y="681"/>
                    <a:pt x="3110" y="681"/>
                  </a:cubicBezTo>
                  <a:cubicBezTo>
                    <a:pt x="2833" y="686"/>
                    <a:pt x="2538" y="691"/>
                    <a:pt x="2267" y="755"/>
                  </a:cubicBezTo>
                  <a:cubicBezTo>
                    <a:pt x="2232" y="578"/>
                    <a:pt x="2121" y="412"/>
                    <a:pt x="2013" y="270"/>
                  </a:cubicBezTo>
                  <a:cubicBezTo>
                    <a:pt x="1935" y="167"/>
                    <a:pt x="1823" y="1"/>
                    <a:pt x="16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04" name="Google Shape;404;p16"/>
          <p:cNvGrpSpPr/>
          <p:nvPr/>
        </p:nvGrpSpPr>
        <p:grpSpPr>
          <a:xfrm rot="-8100037">
            <a:off x="503990" y="1320645"/>
            <a:ext cx="479660" cy="434492"/>
            <a:chOff x="1640475" y="1197075"/>
            <a:chExt cx="55475" cy="50250"/>
          </a:xfrm>
        </p:grpSpPr>
        <p:sp>
          <p:nvSpPr>
            <p:cNvPr id="405" name="Google Shape;405;p1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1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1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08" name="Google Shape;408;p16"/>
          <p:cNvSpPr/>
          <p:nvPr/>
        </p:nvSpPr>
        <p:spPr>
          <a:xfrm rot="9000131" flipH="1">
            <a:off x="6780997" y="6395801"/>
            <a:ext cx="579175" cy="135676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09" name="Google Shape;409;p16"/>
          <p:cNvGrpSpPr/>
          <p:nvPr/>
        </p:nvGrpSpPr>
        <p:grpSpPr>
          <a:xfrm rot="-5399917">
            <a:off x="11318892" y="5249560"/>
            <a:ext cx="304801" cy="276113"/>
            <a:chOff x="1640475" y="1197075"/>
            <a:chExt cx="55475" cy="50250"/>
          </a:xfrm>
        </p:grpSpPr>
        <p:sp>
          <p:nvSpPr>
            <p:cNvPr id="410" name="Google Shape;410;p1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1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1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3" name="Google Shape;413;p16"/>
          <p:cNvGrpSpPr/>
          <p:nvPr/>
        </p:nvGrpSpPr>
        <p:grpSpPr>
          <a:xfrm rot="-3093441">
            <a:off x="1444172" y="6119629"/>
            <a:ext cx="395619" cy="358369"/>
            <a:chOff x="1640475" y="1197075"/>
            <a:chExt cx="55475" cy="50250"/>
          </a:xfrm>
        </p:grpSpPr>
        <p:sp>
          <p:nvSpPr>
            <p:cNvPr id="414" name="Google Shape;414;p1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1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1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17" name="Google Shape;417;p16"/>
          <p:cNvSpPr/>
          <p:nvPr/>
        </p:nvSpPr>
        <p:spPr>
          <a:xfrm rot="5622773">
            <a:off x="10766418" y="2014711"/>
            <a:ext cx="1409748" cy="1098432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18" name="Google Shape;418;p16"/>
          <p:cNvSpPr/>
          <p:nvPr/>
        </p:nvSpPr>
        <p:spPr>
          <a:xfrm rot="-9039069" flipH="1">
            <a:off x="491762" y="288403"/>
            <a:ext cx="579183" cy="135675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19" name="Google Shape;419;p16"/>
          <p:cNvGrpSpPr/>
          <p:nvPr/>
        </p:nvGrpSpPr>
        <p:grpSpPr>
          <a:xfrm rot="9899945">
            <a:off x="10388501" y="712615"/>
            <a:ext cx="287912" cy="260807"/>
            <a:chOff x="1640475" y="1197075"/>
            <a:chExt cx="55475" cy="50250"/>
          </a:xfrm>
        </p:grpSpPr>
        <p:sp>
          <p:nvSpPr>
            <p:cNvPr id="420" name="Google Shape;420;p1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1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1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23" name="Google Shape;423;p16"/>
          <p:cNvSpPr/>
          <p:nvPr/>
        </p:nvSpPr>
        <p:spPr>
          <a:xfrm rot="-9899901" flipH="1">
            <a:off x="4798448" y="543326"/>
            <a:ext cx="726897" cy="17029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24" name="Google Shape;424;p16"/>
          <p:cNvGrpSpPr/>
          <p:nvPr/>
        </p:nvGrpSpPr>
        <p:grpSpPr>
          <a:xfrm rot="9253860">
            <a:off x="2130758" y="319081"/>
            <a:ext cx="363569" cy="329332"/>
            <a:chOff x="1640475" y="1197075"/>
            <a:chExt cx="55475" cy="50250"/>
          </a:xfrm>
        </p:grpSpPr>
        <p:sp>
          <p:nvSpPr>
            <p:cNvPr id="425" name="Google Shape;425;p1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1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1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28" name="Google Shape;428;p16"/>
          <p:cNvSpPr txBox="1">
            <a:spLocks noGrp="1"/>
          </p:cNvSpPr>
          <p:nvPr>
            <p:ph type="ctrTitle"/>
          </p:nvPr>
        </p:nvSpPr>
        <p:spPr>
          <a:xfrm flipH="1">
            <a:off x="3027833" y="1409867"/>
            <a:ext cx="6136400" cy="189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sz="128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60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60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60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60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60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60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60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None/>
              <a:defRPr sz="16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429" name="Google Shape;429;p16"/>
          <p:cNvGrpSpPr/>
          <p:nvPr/>
        </p:nvGrpSpPr>
        <p:grpSpPr>
          <a:xfrm rot="1533267">
            <a:off x="10892666" y="472455"/>
            <a:ext cx="345591" cy="741117"/>
            <a:chOff x="2867487" y="2990073"/>
            <a:chExt cx="141189" cy="302795"/>
          </a:xfrm>
        </p:grpSpPr>
        <p:sp>
          <p:nvSpPr>
            <p:cNvPr id="430" name="Google Shape;430;p16"/>
            <p:cNvSpPr/>
            <p:nvPr/>
          </p:nvSpPr>
          <p:spPr>
            <a:xfrm>
              <a:off x="2884095" y="2999752"/>
              <a:ext cx="109700" cy="254958"/>
            </a:xfrm>
            <a:custGeom>
              <a:avLst/>
              <a:gdLst/>
              <a:ahLst/>
              <a:cxnLst/>
              <a:rect l="l" t="t" r="r" b="b"/>
              <a:pathLst>
                <a:path w="5905" h="13724" extrusionOk="0">
                  <a:moveTo>
                    <a:pt x="3588" y="1"/>
                  </a:moveTo>
                  <a:cubicBezTo>
                    <a:pt x="3305" y="1"/>
                    <a:pt x="3022" y="5"/>
                    <a:pt x="2736" y="14"/>
                  </a:cubicBezTo>
                  <a:cubicBezTo>
                    <a:pt x="2836" y="47"/>
                    <a:pt x="2902" y="180"/>
                    <a:pt x="2869" y="347"/>
                  </a:cubicBezTo>
                  <a:cubicBezTo>
                    <a:pt x="2135" y="3149"/>
                    <a:pt x="1168" y="5851"/>
                    <a:pt x="0" y="8520"/>
                  </a:cubicBezTo>
                  <a:cubicBezTo>
                    <a:pt x="343" y="8472"/>
                    <a:pt x="686" y="8450"/>
                    <a:pt x="1030" y="8450"/>
                  </a:cubicBezTo>
                  <a:cubicBezTo>
                    <a:pt x="1657" y="8450"/>
                    <a:pt x="2290" y="8524"/>
                    <a:pt x="2936" y="8653"/>
                  </a:cubicBezTo>
                  <a:cubicBezTo>
                    <a:pt x="3103" y="8687"/>
                    <a:pt x="3203" y="8887"/>
                    <a:pt x="3136" y="9020"/>
                  </a:cubicBezTo>
                  <a:cubicBezTo>
                    <a:pt x="2636" y="10555"/>
                    <a:pt x="2235" y="12122"/>
                    <a:pt x="1968" y="13723"/>
                  </a:cubicBezTo>
                  <a:cubicBezTo>
                    <a:pt x="3136" y="11555"/>
                    <a:pt x="4303" y="9387"/>
                    <a:pt x="5504" y="7219"/>
                  </a:cubicBezTo>
                  <a:cubicBezTo>
                    <a:pt x="4570" y="7219"/>
                    <a:pt x="3703" y="7052"/>
                    <a:pt x="2836" y="6818"/>
                  </a:cubicBezTo>
                  <a:cubicBezTo>
                    <a:pt x="2636" y="6752"/>
                    <a:pt x="2536" y="6518"/>
                    <a:pt x="2636" y="6351"/>
                  </a:cubicBezTo>
                  <a:cubicBezTo>
                    <a:pt x="3970" y="4383"/>
                    <a:pt x="5037" y="2282"/>
                    <a:pt x="5905" y="80"/>
                  </a:cubicBezTo>
                  <a:cubicBezTo>
                    <a:pt x="5123" y="32"/>
                    <a:pt x="4360" y="1"/>
                    <a:pt x="3588" y="1"/>
                  </a:cubicBezTo>
                  <a:close/>
                </a:path>
              </a:pathLst>
            </a:custGeom>
            <a:solidFill>
              <a:srgbClr val="8CF7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16"/>
            <p:cNvSpPr/>
            <p:nvPr/>
          </p:nvSpPr>
          <p:spPr>
            <a:xfrm>
              <a:off x="2867487" y="2990073"/>
              <a:ext cx="141189" cy="302795"/>
            </a:xfrm>
            <a:custGeom>
              <a:avLst/>
              <a:gdLst/>
              <a:ahLst/>
              <a:cxnLst/>
              <a:rect l="l" t="t" r="r" b="b"/>
              <a:pathLst>
                <a:path w="7600" h="16299" extrusionOk="0">
                  <a:moveTo>
                    <a:pt x="4482" y="522"/>
                  </a:moveTo>
                  <a:cubicBezTo>
                    <a:pt x="5254" y="522"/>
                    <a:pt x="6017" y="553"/>
                    <a:pt x="6799" y="601"/>
                  </a:cubicBezTo>
                  <a:cubicBezTo>
                    <a:pt x="5931" y="2803"/>
                    <a:pt x="4864" y="4904"/>
                    <a:pt x="3530" y="6872"/>
                  </a:cubicBezTo>
                  <a:cubicBezTo>
                    <a:pt x="3430" y="7039"/>
                    <a:pt x="3530" y="7273"/>
                    <a:pt x="3730" y="7339"/>
                  </a:cubicBezTo>
                  <a:cubicBezTo>
                    <a:pt x="4597" y="7606"/>
                    <a:pt x="5464" y="7740"/>
                    <a:pt x="6398" y="7740"/>
                  </a:cubicBezTo>
                  <a:cubicBezTo>
                    <a:pt x="5197" y="9908"/>
                    <a:pt x="4030" y="12076"/>
                    <a:pt x="2862" y="14244"/>
                  </a:cubicBezTo>
                  <a:cubicBezTo>
                    <a:pt x="3129" y="12677"/>
                    <a:pt x="3530" y="11109"/>
                    <a:pt x="4030" y="9541"/>
                  </a:cubicBezTo>
                  <a:cubicBezTo>
                    <a:pt x="4097" y="9408"/>
                    <a:pt x="3997" y="9208"/>
                    <a:pt x="3830" y="9174"/>
                  </a:cubicBezTo>
                  <a:cubicBezTo>
                    <a:pt x="3184" y="9045"/>
                    <a:pt x="2551" y="8971"/>
                    <a:pt x="1924" y="8971"/>
                  </a:cubicBezTo>
                  <a:cubicBezTo>
                    <a:pt x="1580" y="8971"/>
                    <a:pt x="1237" y="8993"/>
                    <a:pt x="894" y="9041"/>
                  </a:cubicBezTo>
                  <a:cubicBezTo>
                    <a:pt x="2062" y="6372"/>
                    <a:pt x="3029" y="3670"/>
                    <a:pt x="3763" y="868"/>
                  </a:cubicBezTo>
                  <a:cubicBezTo>
                    <a:pt x="3796" y="701"/>
                    <a:pt x="3730" y="601"/>
                    <a:pt x="3630" y="535"/>
                  </a:cubicBezTo>
                  <a:cubicBezTo>
                    <a:pt x="3916" y="526"/>
                    <a:pt x="4199" y="522"/>
                    <a:pt x="4482" y="522"/>
                  </a:cubicBezTo>
                  <a:close/>
                  <a:moveTo>
                    <a:pt x="5989" y="1"/>
                  </a:moveTo>
                  <a:cubicBezTo>
                    <a:pt x="5157" y="1"/>
                    <a:pt x="4319" y="45"/>
                    <a:pt x="3496" y="134"/>
                  </a:cubicBezTo>
                  <a:cubicBezTo>
                    <a:pt x="3296" y="134"/>
                    <a:pt x="3229" y="368"/>
                    <a:pt x="3363" y="468"/>
                  </a:cubicBezTo>
                  <a:cubicBezTo>
                    <a:pt x="3263" y="501"/>
                    <a:pt x="3196" y="568"/>
                    <a:pt x="3163" y="701"/>
                  </a:cubicBezTo>
                  <a:cubicBezTo>
                    <a:pt x="2395" y="3637"/>
                    <a:pt x="1395" y="6506"/>
                    <a:pt x="94" y="9241"/>
                  </a:cubicBezTo>
                  <a:cubicBezTo>
                    <a:pt x="0" y="9491"/>
                    <a:pt x="169" y="9711"/>
                    <a:pt x="410" y="9711"/>
                  </a:cubicBezTo>
                  <a:cubicBezTo>
                    <a:pt x="427" y="9711"/>
                    <a:pt x="444" y="9710"/>
                    <a:pt x="461" y="9708"/>
                  </a:cubicBezTo>
                  <a:cubicBezTo>
                    <a:pt x="944" y="9624"/>
                    <a:pt x="1420" y="9583"/>
                    <a:pt x="1895" y="9583"/>
                  </a:cubicBezTo>
                  <a:cubicBezTo>
                    <a:pt x="2370" y="9583"/>
                    <a:pt x="2846" y="9624"/>
                    <a:pt x="3329" y="9708"/>
                  </a:cubicBezTo>
                  <a:cubicBezTo>
                    <a:pt x="2696" y="11776"/>
                    <a:pt x="2229" y="13844"/>
                    <a:pt x="1995" y="15979"/>
                  </a:cubicBezTo>
                  <a:cubicBezTo>
                    <a:pt x="1975" y="16182"/>
                    <a:pt x="2140" y="16299"/>
                    <a:pt x="2302" y="16299"/>
                  </a:cubicBezTo>
                  <a:cubicBezTo>
                    <a:pt x="2407" y="16299"/>
                    <a:pt x="2510" y="16250"/>
                    <a:pt x="2562" y="16146"/>
                  </a:cubicBezTo>
                  <a:cubicBezTo>
                    <a:pt x="4063" y="13277"/>
                    <a:pt x="5598" y="10442"/>
                    <a:pt x="7166" y="7606"/>
                  </a:cubicBezTo>
                  <a:cubicBezTo>
                    <a:pt x="7299" y="7406"/>
                    <a:pt x="7132" y="7139"/>
                    <a:pt x="6899" y="7139"/>
                  </a:cubicBezTo>
                  <a:cubicBezTo>
                    <a:pt x="6806" y="7143"/>
                    <a:pt x="6713" y="7144"/>
                    <a:pt x="6622" y="7144"/>
                  </a:cubicBezTo>
                  <a:cubicBezTo>
                    <a:pt x="5826" y="7144"/>
                    <a:pt x="5075" y="7019"/>
                    <a:pt x="4297" y="6839"/>
                  </a:cubicBezTo>
                  <a:cubicBezTo>
                    <a:pt x="5598" y="4838"/>
                    <a:pt x="6699" y="2669"/>
                    <a:pt x="7532" y="401"/>
                  </a:cubicBezTo>
                  <a:cubicBezTo>
                    <a:pt x="7599" y="234"/>
                    <a:pt x="7432" y="34"/>
                    <a:pt x="7232" y="34"/>
                  </a:cubicBezTo>
                  <a:cubicBezTo>
                    <a:pt x="6821" y="12"/>
                    <a:pt x="6406" y="1"/>
                    <a:pt x="59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51418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7"/>
          <p:cNvSpPr/>
          <p:nvPr/>
        </p:nvSpPr>
        <p:spPr>
          <a:xfrm rot="10800000" flipH="1">
            <a:off x="9247901" y="5410799"/>
            <a:ext cx="3089591" cy="1667368"/>
          </a:xfrm>
          <a:custGeom>
            <a:avLst/>
            <a:gdLst/>
            <a:ahLst/>
            <a:cxnLst/>
            <a:rect l="l" t="t" r="r" b="b"/>
            <a:pathLst>
              <a:path w="23470" h="10129" extrusionOk="0">
                <a:moveTo>
                  <a:pt x="1" y="0"/>
                </a:moveTo>
                <a:cubicBezTo>
                  <a:pt x="82" y="144"/>
                  <a:pt x="177" y="279"/>
                  <a:pt x="285" y="404"/>
                </a:cubicBezTo>
                <a:cubicBezTo>
                  <a:pt x="779" y="975"/>
                  <a:pt x="1537" y="1316"/>
                  <a:pt x="2299" y="1316"/>
                </a:cubicBezTo>
                <a:cubicBezTo>
                  <a:pt x="2333" y="1316"/>
                  <a:pt x="2366" y="1315"/>
                  <a:pt x="2400" y="1314"/>
                </a:cubicBezTo>
                <a:cubicBezTo>
                  <a:pt x="2977" y="1291"/>
                  <a:pt x="3549" y="1082"/>
                  <a:pt x="4119" y="1082"/>
                </a:cubicBezTo>
                <a:cubicBezTo>
                  <a:pt x="4234" y="1082"/>
                  <a:pt x="4350" y="1091"/>
                  <a:pt x="4465" y="1111"/>
                </a:cubicBezTo>
                <a:cubicBezTo>
                  <a:pt x="4602" y="1136"/>
                  <a:pt x="4730" y="1174"/>
                  <a:pt x="4852" y="1224"/>
                </a:cubicBezTo>
                <a:cubicBezTo>
                  <a:pt x="4878" y="1235"/>
                  <a:pt x="4905" y="1246"/>
                  <a:pt x="4930" y="1259"/>
                </a:cubicBezTo>
                <a:lnTo>
                  <a:pt x="4931" y="1259"/>
                </a:lnTo>
                <a:cubicBezTo>
                  <a:pt x="5863" y="1693"/>
                  <a:pt x="6418" y="2816"/>
                  <a:pt x="7292" y="3441"/>
                </a:cubicBezTo>
                <a:cubicBezTo>
                  <a:pt x="7907" y="3879"/>
                  <a:pt x="8634" y="4045"/>
                  <a:pt x="9391" y="4045"/>
                </a:cubicBezTo>
                <a:cubicBezTo>
                  <a:pt x="10254" y="4045"/>
                  <a:pt x="11156" y="3830"/>
                  <a:pt x="11976" y="3561"/>
                </a:cubicBezTo>
                <a:cubicBezTo>
                  <a:pt x="12709" y="3320"/>
                  <a:pt x="13469" y="3042"/>
                  <a:pt x="14229" y="3042"/>
                </a:cubicBezTo>
                <a:cubicBezTo>
                  <a:pt x="14408" y="3042"/>
                  <a:pt x="14587" y="3058"/>
                  <a:pt x="14766" y="3093"/>
                </a:cubicBezTo>
                <a:cubicBezTo>
                  <a:pt x="16157" y="3366"/>
                  <a:pt x="17029" y="4715"/>
                  <a:pt x="17593" y="5995"/>
                </a:cubicBezTo>
                <a:cubicBezTo>
                  <a:pt x="18158" y="7275"/>
                  <a:pt x="18647" y="8696"/>
                  <a:pt x="19803" y="9505"/>
                </a:cubicBezTo>
                <a:cubicBezTo>
                  <a:pt x="20409" y="9930"/>
                  <a:pt x="21147" y="10129"/>
                  <a:pt x="21892" y="10129"/>
                </a:cubicBezTo>
                <a:cubicBezTo>
                  <a:pt x="22430" y="10129"/>
                  <a:pt x="22971" y="10026"/>
                  <a:pt x="23470" y="9829"/>
                </a:cubicBezTo>
                <a:lnTo>
                  <a:pt x="23470" y="0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34" name="Google Shape;434;p17"/>
          <p:cNvSpPr/>
          <p:nvPr/>
        </p:nvSpPr>
        <p:spPr>
          <a:xfrm rot="10800000" flipH="1">
            <a:off x="6966867" y="-457020"/>
            <a:ext cx="5742248" cy="2932552"/>
          </a:xfrm>
          <a:custGeom>
            <a:avLst/>
            <a:gdLst/>
            <a:ahLst/>
            <a:cxnLst/>
            <a:rect l="l" t="t" r="r" b="b"/>
            <a:pathLst>
              <a:path w="20699" h="14262" extrusionOk="0">
                <a:moveTo>
                  <a:pt x="16853" y="1"/>
                </a:moveTo>
                <a:cubicBezTo>
                  <a:pt x="16589" y="1"/>
                  <a:pt x="16324" y="41"/>
                  <a:pt x="16064" y="100"/>
                </a:cubicBezTo>
                <a:cubicBezTo>
                  <a:pt x="15287" y="274"/>
                  <a:pt x="14440" y="586"/>
                  <a:pt x="13999" y="1484"/>
                </a:cubicBezTo>
                <a:cubicBezTo>
                  <a:pt x="13782" y="1925"/>
                  <a:pt x="13671" y="2437"/>
                  <a:pt x="13436" y="2864"/>
                </a:cubicBezTo>
                <a:cubicBezTo>
                  <a:pt x="13215" y="3266"/>
                  <a:pt x="12875" y="3522"/>
                  <a:pt x="12511" y="3665"/>
                </a:cubicBezTo>
                <a:cubicBezTo>
                  <a:pt x="12069" y="3837"/>
                  <a:pt x="11615" y="3859"/>
                  <a:pt x="11159" y="3859"/>
                </a:cubicBezTo>
                <a:cubicBezTo>
                  <a:pt x="11006" y="3859"/>
                  <a:pt x="10853" y="3856"/>
                  <a:pt x="10701" y="3856"/>
                </a:cubicBezTo>
                <a:cubicBezTo>
                  <a:pt x="10498" y="3856"/>
                  <a:pt x="10296" y="3860"/>
                  <a:pt x="10095" y="3880"/>
                </a:cubicBezTo>
                <a:cubicBezTo>
                  <a:pt x="9680" y="3920"/>
                  <a:pt x="9262" y="4026"/>
                  <a:pt x="8894" y="4285"/>
                </a:cubicBezTo>
                <a:cubicBezTo>
                  <a:pt x="8523" y="4548"/>
                  <a:pt x="8243" y="4955"/>
                  <a:pt x="7994" y="5382"/>
                </a:cubicBezTo>
                <a:cubicBezTo>
                  <a:pt x="7500" y="6225"/>
                  <a:pt x="7043" y="7121"/>
                  <a:pt x="6336" y="7709"/>
                </a:cubicBezTo>
                <a:cubicBezTo>
                  <a:pt x="5983" y="8002"/>
                  <a:pt x="5587" y="8190"/>
                  <a:pt x="5164" y="8231"/>
                </a:cubicBezTo>
                <a:cubicBezTo>
                  <a:pt x="5076" y="8240"/>
                  <a:pt x="4988" y="8243"/>
                  <a:pt x="4900" y="8243"/>
                </a:cubicBezTo>
                <a:cubicBezTo>
                  <a:pt x="4496" y="8243"/>
                  <a:pt x="4092" y="8166"/>
                  <a:pt x="3691" y="8123"/>
                </a:cubicBezTo>
                <a:cubicBezTo>
                  <a:pt x="3252" y="8076"/>
                  <a:pt x="2813" y="8052"/>
                  <a:pt x="2373" y="8052"/>
                </a:cubicBezTo>
                <a:cubicBezTo>
                  <a:pt x="2305" y="8052"/>
                  <a:pt x="2237" y="8053"/>
                  <a:pt x="2170" y="8054"/>
                </a:cubicBezTo>
                <a:cubicBezTo>
                  <a:pt x="1958" y="8057"/>
                  <a:pt x="1727" y="8043"/>
                  <a:pt x="1527" y="8149"/>
                </a:cubicBezTo>
                <a:cubicBezTo>
                  <a:pt x="1345" y="8245"/>
                  <a:pt x="1232" y="8443"/>
                  <a:pt x="1145" y="8661"/>
                </a:cubicBezTo>
                <a:cubicBezTo>
                  <a:pt x="915" y="9241"/>
                  <a:pt x="707" y="9837"/>
                  <a:pt x="489" y="10425"/>
                </a:cubicBezTo>
                <a:cubicBezTo>
                  <a:pt x="382" y="10712"/>
                  <a:pt x="273" y="10996"/>
                  <a:pt x="170" y="11285"/>
                </a:cubicBezTo>
                <a:cubicBezTo>
                  <a:pt x="82" y="11538"/>
                  <a:pt x="0" y="11807"/>
                  <a:pt x="8" y="12088"/>
                </a:cubicBezTo>
                <a:cubicBezTo>
                  <a:pt x="21" y="12629"/>
                  <a:pt x="368" y="12994"/>
                  <a:pt x="711" y="13243"/>
                </a:cubicBezTo>
                <a:cubicBezTo>
                  <a:pt x="1071" y="13507"/>
                  <a:pt x="1473" y="13671"/>
                  <a:pt x="1882" y="13769"/>
                </a:cubicBezTo>
                <a:cubicBezTo>
                  <a:pt x="2734" y="13974"/>
                  <a:pt x="3606" y="13920"/>
                  <a:pt x="4468" y="13980"/>
                </a:cubicBezTo>
                <a:cubicBezTo>
                  <a:pt x="5488" y="14051"/>
                  <a:pt x="6502" y="14240"/>
                  <a:pt x="7524" y="14260"/>
                </a:cubicBezTo>
                <a:cubicBezTo>
                  <a:pt x="7567" y="14261"/>
                  <a:pt x="7610" y="14261"/>
                  <a:pt x="7652" y="14261"/>
                </a:cubicBezTo>
                <a:cubicBezTo>
                  <a:pt x="8600" y="14261"/>
                  <a:pt x="9520" y="14052"/>
                  <a:pt x="10445" y="13797"/>
                </a:cubicBezTo>
                <a:cubicBezTo>
                  <a:pt x="10927" y="13664"/>
                  <a:pt x="11408" y="13527"/>
                  <a:pt x="11895" y="13424"/>
                </a:cubicBezTo>
                <a:cubicBezTo>
                  <a:pt x="12396" y="13318"/>
                  <a:pt x="12902" y="13253"/>
                  <a:pt x="13408" y="13207"/>
                </a:cubicBezTo>
                <a:cubicBezTo>
                  <a:pt x="14415" y="13113"/>
                  <a:pt x="15426" y="13086"/>
                  <a:pt x="16429" y="12939"/>
                </a:cubicBezTo>
                <a:cubicBezTo>
                  <a:pt x="16862" y="12876"/>
                  <a:pt x="17290" y="12772"/>
                  <a:pt x="17724" y="12708"/>
                </a:cubicBezTo>
                <a:cubicBezTo>
                  <a:pt x="17931" y="12676"/>
                  <a:pt x="18142" y="12652"/>
                  <a:pt x="18353" y="12652"/>
                </a:cubicBezTo>
                <a:cubicBezTo>
                  <a:pt x="18545" y="12652"/>
                  <a:pt x="18735" y="12672"/>
                  <a:pt x="18922" y="12725"/>
                </a:cubicBezTo>
                <a:cubicBezTo>
                  <a:pt x="19108" y="12778"/>
                  <a:pt x="19285" y="12862"/>
                  <a:pt x="19446" y="12990"/>
                </a:cubicBezTo>
                <a:cubicBezTo>
                  <a:pt x="19530" y="13055"/>
                  <a:pt x="19602" y="13168"/>
                  <a:pt x="19703" y="13170"/>
                </a:cubicBezTo>
                <a:cubicBezTo>
                  <a:pt x="19705" y="13170"/>
                  <a:pt x="19707" y="13170"/>
                  <a:pt x="19709" y="13170"/>
                </a:cubicBezTo>
                <a:cubicBezTo>
                  <a:pt x="19794" y="13170"/>
                  <a:pt x="19882" y="13147"/>
                  <a:pt x="19960" y="13109"/>
                </a:cubicBezTo>
                <a:cubicBezTo>
                  <a:pt x="20337" y="12928"/>
                  <a:pt x="20552" y="12457"/>
                  <a:pt x="20620" y="11978"/>
                </a:cubicBezTo>
                <a:cubicBezTo>
                  <a:pt x="20661" y="11688"/>
                  <a:pt x="20662" y="11393"/>
                  <a:pt x="20662" y="11100"/>
                </a:cubicBezTo>
                <a:cubicBezTo>
                  <a:pt x="20661" y="10779"/>
                  <a:pt x="20660" y="10457"/>
                  <a:pt x="20659" y="10136"/>
                </a:cubicBezTo>
                <a:cubicBezTo>
                  <a:pt x="20657" y="9484"/>
                  <a:pt x="20655" y="8832"/>
                  <a:pt x="20653" y="8180"/>
                </a:cubicBezTo>
                <a:cubicBezTo>
                  <a:pt x="20649" y="6940"/>
                  <a:pt x="20646" y="5700"/>
                  <a:pt x="20642" y="4459"/>
                </a:cubicBezTo>
                <a:lnTo>
                  <a:pt x="20642" y="4459"/>
                </a:lnTo>
                <a:cubicBezTo>
                  <a:pt x="20644" y="4461"/>
                  <a:pt x="20645" y="4462"/>
                  <a:pt x="20647" y="4462"/>
                </a:cubicBezTo>
                <a:cubicBezTo>
                  <a:pt x="20699" y="4462"/>
                  <a:pt x="20598" y="3375"/>
                  <a:pt x="20067" y="3281"/>
                </a:cubicBezTo>
                <a:cubicBezTo>
                  <a:pt x="19246" y="3135"/>
                  <a:pt x="19173" y="1493"/>
                  <a:pt x="18535" y="804"/>
                </a:cubicBezTo>
                <a:cubicBezTo>
                  <a:pt x="18227" y="470"/>
                  <a:pt x="17870" y="206"/>
                  <a:pt x="17474" y="87"/>
                </a:cubicBezTo>
                <a:cubicBezTo>
                  <a:pt x="17269" y="26"/>
                  <a:pt x="17062" y="1"/>
                  <a:pt x="16853" y="1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35" name="Google Shape;435;p17"/>
          <p:cNvSpPr/>
          <p:nvPr/>
        </p:nvSpPr>
        <p:spPr>
          <a:xfrm rot="10800000" flipH="1">
            <a:off x="-1100834" y="-526454"/>
            <a:ext cx="3594011" cy="3091689"/>
          </a:xfrm>
          <a:custGeom>
            <a:avLst/>
            <a:gdLst/>
            <a:ahLst/>
            <a:cxnLst/>
            <a:rect l="l" t="t" r="r" b="b"/>
            <a:pathLst>
              <a:path w="21506" h="13044" extrusionOk="0">
                <a:moveTo>
                  <a:pt x="3180" y="0"/>
                </a:moveTo>
                <a:cubicBezTo>
                  <a:pt x="3059" y="0"/>
                  <a:pt x="2939" y="4"/>
                  <a:pt x="2818" y="11"/>
                </a:cubicBezTo>
                <a:cubicBezTo>
                  <a:pt x="2085" y="54"/>
                  <a:pt x="1355" y="227"/>
                  <a:pt x="834" y="551"/>
                </a:cubicBezTo>
                <a:cubicBezTo>
                  <a:pt x="250" y="913"/>
                  <a:pt x="65" y="1411"/>
                  <a:pt x="36" y="1902"/>
                </a:cubicBezTo>
                <a:cubicBezTo>
                  <a:pt x="1" y="2484"/>
                  <a:pt x="77" y="3072"/>
                  <a:pt x="110" y="3654"/>
                </a:cubicBezTo>
                <a:cubicBezTo>
                  <a:pt x="143" y="4272"/>
                  <a:pt x="177" y="4890"/>
                  <a:pt x="211" y="5509"/>
                </a:cubicBezTo>
                <a:lnTo>
                  <a:pt x="619" y="12928"/>
                </a:lnTo>
                <a:cubicBezTo>
                  <a:pt x="622" y="12996"/>
                  <a:pt x="711" y="13044"/>
                  <a:pt x="816" y="13044"/>
                </a:cubicBezTo>
                <a:cubicBezTo>
                  <a:pt x="831" y="13044"/>
                  <a:pt x="847" y="13043"/>
                  <a:pt x="863" y="13041"/>
                </a:cubicBezTo>
                <a:cubicBezTo>
                  <a:pt x="2378" y="12830"/>
                  <a:pt x="3912" y="12669"/>
                  <a:pt x="5457" y="12564"/>
                </a:cubicBezTo>
                <a:cubicBezTo>
                  <a:pt x="7004" y="12457"/>
                  <a:pt x="8559" y="12406"/>
                  <a:pt x="10115" y="12406"/>
                </a:cubicBezTo>
                <a:cubicBezTo>
                  <a:pt x="11304" y="12406"/>
                  <a:pt x="12493" y="12436"/>
                  <a:pt x="13679" y="12495"/>
                </a:cubicBezTo>
                <a:cubicBezTo>
                  <a:pt x="14434" y="12533"/>
                  <a:pt x="15229" y="12576"/>
                  <a:pt x="16019" y="12576"/>
                </a:cubicBezTo>
                <a:cubicBezTo>
                  <a:pt x="17350" y="12576"/>
                  <a:pt x="18667" y="12454"/>
                  <a:pt x="19757" y="11976"/>
                </a:cubicBezTo>
                <a:lnTo>
                  <a:pt x="19757" y="11976"/>
                </a:lnTo>
                <a:cubicBezTo>
                  <a:pt x="19755" y="11987"/>
                  <a:pt x="19759" y="11992"/>
                  <a:pt x="19770" y="11992"/>
                </a:cubicBezTo>
                <a:cubicBezTo>
                  <a:pt x="19872" y="11992"/>
                  <a:pt x="20520" y="11533"/>
                  <a:pt x="20666" y="11300"/>
                </a:cubicBezTo>
                <a:cubicBezTo>
                  <a:pt x="21276" y="10319"/>
                  <a:pt x="21505" y="9208"/>
                  <a:pt x="20964" y="8195"/>
                </a:cubicBezTo>
                <a:cubicBezTo>
                  <a:pt x="20510" y="7349"/>
                  <a:pt x="19544" y="6569"/>
                  <a:pt x="18190" y="6187"/>
                </a:cubicBezTo>
                <a:cubicBezTo>
                  <a:pt x="16673" y="5759"/>
                  <a:pt x="14935" y="5923"/>
                  <a:pt x="13382" y="5580"/>
                </a:cubicBezTo>
                <a:cubicBezTo>
                  <a:pt x="11840" y="5240"/>
                  <a:pt x="11141" y="4324"/>
                  <a:pt x="10445" y="3499"/>
                </a:cubicBezTo>
                <a:cubicBezTo>
                  <a:pt x="9690" y="2603"/>
                  <a:pt x="8718" y="1801"/>
                  <a:pt x="7429" y="1159"/>
                </a:cubicBezTo>
                <a:cubicBezTo>
                  <a:pt x="6263" y="578"/>
                  <a:pt x="4748" y="0"/>
                  <a:pt x="3180" y="0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36" name="Google Shape;436;p17"/>
          <p:cNvSpPr/>
          <p:nvPr/>
        </p:nvSpPr>
        <p:spPr>
          <a:xfrm rot="10800000" flipH="1">
            <a:off x="-283159" y="5164240"/>
            <a:ext cx="5254084" cy="2550093"/>
          </a:xfrm>
          <a:custGeom>
            <a:avLst/>
            <a:gdLst/>
            <a:ahLst/>
            <a:cxnLst/>
            <a:rect l="l" t="t" r="r" b="b"/>
            <a:pathLst>
              <a:path w="24376" h="11831" extrusionOk="0">
                <a:moveTo>
                  <a:pt x="1749" y="0"/>
                </a:moveTo>
                <a:cubicBezTo>
                  <a:pt x="1709" y="0"/>
                  <a:pt x="1669" y="3"/>
                  <a:pt x="1629" y="10"/>
                </a:cubicBezTo>
                <a:cubicBezTo>
                  <a:pt x="1391" y="51"/>
                  <a:pt x="1250" y="241"/>
                  <a:pt x="1188" y="476"/>
                </a:cubicBezTo>
                <a:cubicBezTo>
                  <a:pt x="1034" y="1062"/>
                  <a:pt x="936" y="1672"/>
                  <a:pt x="819" y="2266"/>
                </a:cubicBezTo>
                <a:cubicBezTo>
                  <a:pt x="701" y="2875"/>
                  <a:pt x="591" y="3483"/>
                  <a:pt x="497" y="4096"/>
                </a:cubicBezTo>
                <a:cubicBezTo>
                  <a:pt x="126" y="6503"/>
                  <a:pt x="1" y="8997"/>
                  <a:pt x="659" y="11362"/>
                </a:cubicBezTo>
                <a:cubicBezTo>
                  <a:pt x="678" y="11430"/>
                  <a:pt x="734" y="11465"/>
                  <a:pt x="790" y="11465"/>
                </a:cubicBezTo>
                <a:cubicBezTo>
                  <a:pt x="836" y="11465"/>
                  <a:pt x="882" y="11443"/>
                  <a:pt x="910" y="11396"/>
                </a:cubicBezTo>
                <a:cubicBezTo>
                  <a:pt x="1048" y="11173"/>
                  <a:pt x="1207" y="10966"/>
                  <a:pt x="1385" y="10775"/>
                </a:cubicBezTo>
                <a:cubicBezTo>
                  <a:pt x="2101" y="10007"/>
                  <a:pt x="3087" y="9538"/>
                  <a:pt x="4095" y="9409"/>
                </a:cubicBezTo>
                <a:cubicBezTo>
                  <a:pt x="4315" y="9380"/>
                  <a:pt x="4536" y="9367"/>
                  <a:pt x="4756" y="9367"/>
                </a:cubicBezTo>
                <a:cubicBezTo>
                  <a:pt x="5731" y="9367"/>
                  <a:pt x="6705" y="9633"/>
                  <a:pt x="7587" y="10066"/>
                </a:cubicBezTo>
                <a:cubicBezTo>
                  <a:pt x="8653" y="10589"/>
                  <a:pt x="9622" y="11353"/>
                  <a:pt x="10770" y="11680"/>
                </a:cubicBezTo>
                <a:cubicBezTo>
                  <a:pt x="11110" y="11777"/>
                  <a:pt x="11460" y="11831"/>
                  <a:pt x="11804" y="11831"/>
                </a:cubicBezTo>
                <a:cubicBezTo>
                  <a:pt x="12445" y="11831"/>
                  <a:pt x="13071" y="11645"/>
                  <a:pt x="13597" y="11201"/>
                </a:cubicBezTo>
                <a:cubicBezTo>
                  <a:pt x="14183" y="10708"/>
                  <a:pt x="14558" y="9990"/>
                  <a:pt x="14873" y="9287"/>
                </a:cubicBezTo>
                <a:cubicBezTo>
                  <a:pt x="15209" y="8537"/>
                  <a:pt x="15487" y="7753"/>
                  <a:pt x="15901" y="7045"/>
                </a:cubicBezTo>
                <a:cubicBezTo>
                  <a:pt x="16332" y="6305"/>
                  <a:pt x="16925" y="5724"/>
                  <a:pt x="17743" y="5514"/>
                </a:cubicBezTo>
                <a:cubicBezTo>
                  <a:pt x="18117" y="5418"/>
                  <a:pt x="18497" y="5390"/>
                  <a:pt x="18880" y="5390"/>
                </a:cubicBezTo>
                <a:cubicBezTo>
                  <a:pt x="19432" y="5390"/>
                  <a:pt x="19989" y="5449"/>
                  <a:pt x="20540" y="5449"/>
                </a:cubicBezTo>
                <a:cubicBezTo>
                  <a:pt x="20676" y="5449"/>
                  <a:pt x="20812" y="5445"/>
                  <a:pt x="20947" y="5436"/>
                </a:cubicBezTo>
                <a:cubicBezTo>
                  <a:pt x="21449" y="5403"/>
                  <a:pt x="21952" y="5299"/>
                  <a:pt x="22402" y="5053"/>
                </a:cubicBezTo>
                <a:cubicBezTo>
                  <a:pt x="22808" y="4832"/>
                  <a:pt x="23157" y="4506"/>
                  <a:pt x="23433" y="4124"/>
                </a:cubicBezTo>
                <a:cubicBezTo>
                  <a:pt x="23951" y="3405"/>
                  <a:pt x="24197" y="2481"/>
                  <a:pt x="24066" y="1589"/>
                </a:cubicBezTo>
                <a:lnTo>
                  <a:pt x="24066" y="1589"/>
                </a:lnTo>
                <a:cubicBezTo>
                  <a:pt x="24067" y="1589"/>
                  <a:pt x="24069" y="1589"/>
                  <a:pt x="24070" y="1589"/>
                </a:cubicBezTo>
                <a:cubicBezTo>
                  <a:pt x="24093" y="1589"/>
                  <a:pt x="24117" y="1581"/>
                  <a:pt x="24142" y="1563"/>
                </a:cubicBezTo>
                <a:cubicBezTo>
                  <a:pt x="24293" y="1450"/>
                  <a:pt x="24375" y="1284"/>
                  <a:pt x="24372" y="1087"/>
                </a:cubicBezTo>
                <a:cubicBezTo>
                  <a:pt x="24363" y="604"/>
                  <a:pt x="23972" y="329"/>
                  <a:pt x="23550" y="297"/>
                </a:cubicBezTo>
                <a:cubicBezTo>
                  <a:pt x="23516" y="295"/>
                  <a:pt x="23481" y="294"/>
                  <a:pt x="23447" y="294"/>
                </a:cubicBezTo>
                <a:cubicBezTo>
                  <a:pt x="23214" y="294"/>
                  <a:pt x="22979" y="345"/>
                  <a:pt x="22750" y="383"/>
                </a:cubicBezTo>
                <a:cubicBezTo>
                  <a:pt x="22445" y="434"/>
                  <a:pt x="22139" y="481"/>
                  <a:pt x="21832" y="525"/>
                </a:cubicBezTo>
                <a:cubicBezTo>
                  <a:pt x="20628" y="695"/>
                  <a:pt x="19418" y="810"/>
                  <a:pt x="18207" y="888"/>
                </a:cubicBezTo>
                <a:cubicBezTo>
                  <a:pt x="15785" y="1046"/>
                  <a:pt x="13357" y="1063"/>
                  <a:pt x="10931" y="1083"/>
                </a:cubicBezTo>
                <a:cubicBezTo>
                  <a:pt x="10571" y="1086"/>
                  <a:pt x="10211" y="1088"/>
                  <a:pt x="9850" y="1088"/>
                </a:cubicBezTo>
                <a:cubicBezTo>
                  <a:pt x="7886" y="1088"/>
                  <a:pt x="5913" y="1021"/>
                  <a:pt x="3986" y="601"/>
                </a:cubicBezTo>
                <a:cubicBezTo>
                  <a:pt x="3423" y="479"/>
                  <a:pt x="2865" y="326"/>
                  <a:pt x="2319" y="138"/>
                </a:cubicBezTo>
                <a:cubicBezTo>
                  <a:pt x="2135" y="75"/>
                  <a:pt x="1944" y="0"/>
                  <a:pt x="1749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37" name="Google Shape;437;p17"/>
          <p:cNvSpPr txBox="1">
            <a:spLocks noGrp="1"/>
          </p:cNvSpPr>
          <p:nvPr>
            <p:ph type="title"/>
          </p:nvPr>
        </p:nvSpPr>
        <p:spPr>
          <a:xfrm>
            <a:off x="3620900" y="1011936"/>
            <a:ext cx="49500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438" name="Google Shape;438;p17"/>
          <p:cNvGrpSpPr/>
          <p:nvPr/>
        </p:nvGrpSpPr>
        <p:grpSpPr>
          <a:xfrm rot="-9900006">
            <a:off x="9863897" y="6165003"/>
            <a:ext cx="605555" cy="548555"/>
            <a:chOff x="1640475" y="1197075"/>
            <a:chExt cx="55475" cy="50250"/>
          </a:xfrm>
        </p:grpSpPr>
        <p:sp>
          <p:nvSpPr>
            <p:cNvPr id="439" name="Google Shape;439;p1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1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1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2" name="Google Shape;442;p17"/>
          <p:cNvGrpSpPr/>
          <p:nvPr/>
        </p:nvGrpSpPr>
        <p:grpSpPr>
          <a:xfrm rot="10034023">
            <a:off x="272474" y="4223711"/>
            <a:ext cx="372821" cy="337725"/>
            <a:chOff x="1640475" y="1197075"/>
            <a:chExt cx="55475" cy="50250"/>
          </a:xfrm>
        </p:grpSpPr>
        <p:sp>
          <p:nvSpPr>
            <p:cNvPr id="443" name="Google Shape;443;p1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1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1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46" name="Google Shape;446;p17"/>
          <p:cNvSpPr/>
          <p:nvPr/>
        </p:nvSpPr>
        <p:spPr>
          <a:xfrm rot="9113192" flipH="1">
            <a:off x="6462101" y="277483"/>
            <a:ext cx="926732" cy="217100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47" name="Google Shape;447;p17"/>
          <p:cNvSpPr/>
          <p:nvPr/>
        </p:nvSpPr>
        <p:spPr>
          <a:xfrm rot="-10799883" flipH="1">
            <a:off x="422113" y="6219931"/>
            <a:ext cx="726903" cy="17029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48" name="Google Shape;448;p17"/>
          <p:cNvGrpSpPr/>
          <p:nvPr/>
        </p:nvGrpSpPr>
        <p:grpSpPr>
          <a:xfrm rot="6324483">
            <a:off x="1473932" y="382411"/>
            <a:ext cx="263693" cy="285080"/>
            <a:chOff x="1640475" y="1197075"/>
            <a:chExt cx="55475" cy="50250"/>
          </a:xfrm>
        </p:grpSpPr>
        <p:sp>
          <p:nvSpPr>
            <p:cNvPr id="449" name="Google Shape;449;p1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1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1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52" name="Google Shape;452;p17"/>
          <p:cNvSpPr/>
          <p:nvPr/>
        </p:nvSpPr>
        <p:spPr>
          <a:xfrm rot="10800000">
            <a:off x="8902367" y="-44516"/>
            <a:ext cx="1556765" cy="1138933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53" name="Google Shape;453;p17"/>
          <p:cNvSpPr/>
          <p:nvPr/>
        </p:nvSpPr>
        <p:spPr>
          <a:xfrm rot="-10431843">
            <a:off x="-72187" y="-158169"/>
            <a:ext cx="694643" cy="108838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54" name="Google Shape;454;p17"/>
          <p:cNvGrpSpPr/>
          <p:nvPr/>
        </p:nvGrpSpPr>
        <p:grpSpPr>
          <a:xfrm rot="10034065">
            <a:off x="11454692" y="2787845"/>
            <a:ext cx="295683" cy="267847"/>
            <a:chOff x="1640475" y="1197075"/>
            <a:chExt cx="55475" cy="50250"/>
          </a:xfrm>
        </p:grpSpPr>
        <p:sp>
          <p:nvSpPr>
            <p:cNvPr id="455" name="Google Shape;455;p1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384351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18"/>
          <p:cNvSpPr/>
          <p:nvPr/>
        </p:nvSpPr>
        <p:spPr>
          <a:xfrm>
            <a:off x="7634768" y="5455965"/>
            <a:ext cx="4760451" cy="1543412"/>
          </a:xfrm>
          <a:custGeom>
            <a:avLst/>
            <a:gdLst/>
            <a:ahLst/>
            <a:cxnLst/>
            <a:rect l="l" t="t" r="r" b="b"/>
            <a:pathLst>
              <a:path w="21862" h="7088" extrusionOk="0">
                <a:moveTo>
                  <a:pt x="20392" y="0"/>
                </a:moveTo>
                <a:cubicBezTo>
                  <a:pt x="19697" y="0"/>
                  <a:pt x="19010" y="139"/>
                  <a:pt x="18446" y="437"/>
                </a:cubicBezTo>
                <a:cubicBezTo>
                  <a:pt x="17368" y="1003"/>
                  <a:pt x="16913" y="1997"/>
                  <a:pt x="16387" y="2893"/>
                </a:cubicBezTo>
                <a:cubicBezTo>
                  <a:pt x="15861" y="3789"/>
                  <a:pt x="15050" y="4733"/>
                  <a:pt x="13753" y="4924"/>
                </a:cubicBezTo>
                <a:cubicBezTo>
                  <a:pt x="13587" y="4948"/>
                  <a:pt x="13420" y="4959"/>
                  <a:pt x="13253" y="4959"/>
                </a:cubicBezTo>
                <a:cubicBezTo>
                  <a:pt x="12545" y="4959"/>
                  <a:pt x="11838" y="4765"/>
                  <a:pt x="11156" y="4596"/>
                </a:cubicBezTo>
                <a:cubicBezTo>
                  <a:pt x="10391" y="4408"/>
                  <a:pt x="9551" y="4258"/>
                  <a:pt x="8748" y="4258"/>
                </a:cubicBezTo>
                <a:cubicBezTo>
                  <a:pt x="8042" y="4258"/>
                  <a:pt x="7365" y="4373"/>
                  <a:pt x="6793" y="4680"/>
                </a:cubicBezTo>
                <a:cubicBezTo>
                  <a:pt x="5978" y="5117"/>
                  <a:pt x="5461" y="5904"/>
                  <a:pt x="4593" y="6207"/>
                </a:cubicBezTo>
                <a:cubicBezTo>
                  <a:pt x="4569" y="6215"/>
                  <a:pt x="4545" y="6224"/>
                  <a:pt x="4519" y="6231"/>
                </a:cubicBezTo>
                <a:cubicBezTo>
                  <a:pt x="4407" y="6267"/>
                  <a:pt x="4286" y="6293"/>
                  <a:pt x="4160" y="6310"/>
                </a:cubicBezTo>
                <a:cubicBezTo>
                  <a:pt x="4052" y="6325"/>
                  <a:pt x="3944" y="6331"/>
                  <a:pt x="3836" y="6331"/>
                </a:cubicBezTo>
                <a:cubicBezTo>
                  <a:pt x="3306" y="6331"/>
                  <a:pt x="2774" y="6185"/>
                  <a:pt x="2236" y="6169"/>
                </a:cubicBezTo>
                <a:cubicBezTo>
                  <a:pt x="2205" y="6168"/>
                  <a:pt x="2173" y="6167"/>
                  <a:pt x="2142" y="6167"/>
                </a:cubicBezTo>
                <a:cubicBezTo>
                  <a:pt x="1432" y="6167"/>
                  <a:pt x="726" y="6406"/>
                  <a:pt x="265" y="6805"/>
                </a:cubicBezTo>
                <a:cubicBezTo>
                  <a:pt x="165" y="6893"/>
                  <a:pt x="77" y="6988"/>
                  <a:pt x="1" y="7088"/>
                </a:cubicBezTo>
                <a:lnTo>
                  <a:pt x="21862" y="7088"/>
                </a:lnTo>
                <a:lnTo>
                  <a:pt x="21862" y="210"/>
                </a:lnTo>
                <a:cubicBezTo>
                  <a:pt x="21397" y="73"/>
                  <a:pt x="20892" y="0"/>
                  <a:pt x="20392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60" name="Google Shape;460;p18"/>
          <p:cNvSpPr/>
          <p:nvPr/>
        </p:nvSpPr>
        <p:spPr>
          <a:xfrm>
            <a:off x="-79077" y="-136318"/>
            <a:ext cx="2864501" cy="1405795"/>
          </a:xfrm>
          <a:custGeom>
            <a:avLst/>
            <a:gdLst/>
            <a:ahLst/>
            <a:cxnLst/>
            <a:rect l="l" t="t" r="r" b="b"/>
            <a:pathLst>
              <a:path w="13155" h="6456" extrusionOk="0">
                <a:moveTo>
                  <a:pt x="1821" y="0"/>
                </a:moveTo>
                <a:lnTo>
                  <a:pt x="1821" y="3"/>
                </a:lnTo>
                <a:lnTo>
                  <a:pt x="0" y="4"/>
                </a:lnTo>
                <a:lnTo>
                  <a:pt x="0" y="222"/>
                </a:lnTo>
                <a:lnTo>
                  <a:pt x="0" y="1236"/>
                </a:lnTo>
                <a:lnTo>
                  <a:pt x="0" y="2358"/>
                </a:lnTo>
                <a:lnTo>
                  <a:pt x="1" y="3370"/>
                </a:lnTo>
                <a:lnTo>
                  <a:pt x="1" y="4493"/>
                </a:lnTo>
                <a:lnTo>
                  <a:pt x="1" y="5504"/>
                </a:lnTo>
                <a:lnTo>
                  <a:pt x="1" y="6178"/>
                </a:lnTo>
                <a:cubicBezTo>
                  <a:pt x="369" y="6349"/>
                  <a:pt x="770" y="6456"/>
                  <a:pt x="1177" y="6456"/>
                </a:cubicBezTo>
                <a:cubicBezTo>
                  <a:pt x="1363" y="6456"/>
                  <a:pt x="1550" y="6434"/>
                  <a:pt x="1736" y="6385"/>
                </a:cubicBezTo>
                <a:cubicBezTo>
                  <a:pt x="1764" y="6378"/>
                  <a:pt x="1794" y="6370"/>
                  <a:pt x="1822" y="6361"/>
                </a:cubicBezTo>
                <a:cubicBezTo>
                  <a:pt x="1843" y="6355"/>
                  <a:pt x="1862" y="6348"/>
                  <a:pt x="1882" y="6342"/>
                </a:cubicBezTo>
                <a:cubicBezTo>
                  <a:pt x="2342" y="6188"/>
                  <a:pt x="2719" y="5901"/>
                  <a:pt x="3050" y="5558"/>
                </a:cubicBezTo>
                <a:cubicBezTo>
                  <a:pt x="3068" y="5540"/>
                  <a:pt x="3085" y="5522"/>
                  <a:pt x="3102" y="5503"/>
                </a:cubicBezTo>
                <a:cubicBezTo>
                  <a:pt x="3398" y="5189"/>
                  <a:pt x="3657" y="4831"/>
                  <a:pt x="3908" y="4490"/>
                </a:cubicBezTo>
                <a:cubicBezTo>
                  <a:pt x="3908" y="4490"/>
                  <a:pt x="3909" y="4490"/>
                  <a:pt x="3909" y="4489"/>
                </a:cubicBezTo>
                <a:cubicBezTo>
                  <a:pt x="3923" y="4471"/>
                  <a:pt x="3936" y="4455"/>
                  <a:pt x="3949" y="4436"/>
                </a:cubicBezTo>
                <a:cubicBezTo>
                  <a:pt x="4217" y="4078"/>
                  <a:pt x="4522" y="3714"/>
                  <a:pt x="4875" y="3424"/>
                </a:cubicBezTo>
                <a:cubicBezTo>
                  <a:pt x="4897" y="3405"/>
                  <a:pt x="4919" y="3387"/>
                  <a:pt x="4942" y="3369"/>
                </a:cubicBezTo>
                <a:cubicBezTo>
                  <a:pt x="5319" y="3071"/>
                  <a:pt x="5750" y="2859"/>
                  <a:pt x="6248" y="2826"/>
                </a:cubicBezTo>
                <a:cubicBezTo>
                  <a:pt x="6296" y="2822"/>
                  <a:pt x="6344" y="2821"/>
                  <a:pt x="6391" y="2821"/>
                </a:cubicBezTo>
                <a:cubicBezTo>
                  <a:pt x="7025" y="2821"/>
                  <a:pt x="7616" y="3105"/>
                  <a:pt x="8200" y="3368"/>
                </a:cubicBezTo>
                <a:cubicBezTo>
                  <a:pt x="8240" y="3387"/>
                  <a:pt x="8281" y="3405"/>
                  <a:pt x="8323" y="3423"/>
                </a:cubicBezTo>
                <a:cubicBezTo>
                  <a:pt x="8382" y="3449"/>
                  <a:pt x="8442" y="3475"/>
                  <a:pt x="8501" y="3501"/>
                </a:cubicBezTo>
                <a:cubicBezTo>
                  <a:pt x="9052" y="3734"/>
                  <a:pt x="9659" y="3908"/>
                  <a:pt x="10259" y="3908"/>
                </a:cubicBezTo>
                <a:cubicBezTo>
                  <a:pt x="10487" y="3908"/>
                  <a:pt x="10715" y="3882"/>
                  <a:pt x="10937" y="3826"/>
                </a:cubicBezTo>
                <a:cubicBezTo>
                  <a:pt x="11253" y="3746"/>
                  <a:pt x="11547" y="3604"/>
                  <a:pt x="11810" y="3423"/>
                </a:cubicBezTo>
                <a:cubicBezTo>
                  <a:pt x="11835" y="3405"/>
                  <a:pt x="11861" y="3387"/>
                  <a:pt x="11886" y="3368"/>
                </a:cubicBezTo>
                <a:cubicBezTo>
                  <a:pt x="11986" y="3295"/>
                  <a:pt x="12081" y="3217"/>
                  <a:pt x="12169" y="3134"/>
                </a:cubicBezTo>
                <a:cubicBezTo>
                  <a:pt x="12416" y="2906"/>
                  <a:pt x="12624" y="2641"/>
                  <a:pt x="12783" y="2355"/>
                </a:cubicBezTo>
                <a:cubicBezTo>
                  <a:pt x="12794" y="2337"/>
                  <a:pt x="12805" y="2319"/>
                  <a:pt x="12814" y="2300"/>
                </a:cubicBezTo>
                <a:cubicBezTo>
                  <a:pt x="12983" y="1983"/>
                  <a:pt x="13095" y="1639"/>
                  <a:pt x="13135" y="1287"/>
                </a:cubicBezTo>
                <a:cubicBezTo>
                  <a:pt x="13137" y="1269"/>
                  <a:pt x="13139" y="1251"/>
                  <a:pt x="13141" y="1232"/>
                </a:cubicBezTo>
                <a:cubicBezTo>
                  <a:pt x="13152" y="1109"/>
                  <a:pt x="13155" y="984"/>
                  <a:pt x="13149" y="860"/>
                </a:cubicBezTo>
                <a:cubicBezTo>
                  <a:pt x="13137" y="644"/>
                  <a:pt x="13096" y="428"/>
                  <a:pt x="13028" y="222"/>
                </a:cubicBezTo>
                <a:cubicBezTo>
                  <a:pt x="13023" y="204"/>
                  <a:pt x="13017" y="185"/>
                  <a:pt x="13010" y="167"/>
                </a:cubicBezTo>
                <a:cubicBezTo>
                  <a:pt x="12991" y="111"/>
                  <a:pt x="12969" y="56"/>
                  <a:pt x="12946" y="1"/>
                </a:cubicBezTo>
                <a:lnTo>
                  <a:pt x="1880" y="3"/>
                </a:lnTo>
                <a:lnTo>
                  <a:pt x="1880" y="0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61" name="Google Shape;461;p18"/>
          <p:cNvSpPr/>
          <p:nvPr/>
        </p:nvSpPr>
        <p:spPr>
          <a:xfrm>
            <a:off x="6535336" y="-353633"/>
            <a:ext cx="6282305" cy="2118489"/>
          </a:xfrm>
          <a:custGeom>
            <a:avLst/>
            <a:gdLst/>
            <a:ahLst/>
            <a:cxnLst/>
            <a:rect l="l" t="t" r="r" b="b"/>
            <a:pathLst>
              <a:path w="28851" h="9729" extrusionOk="0">
                <a:moveTo>
                  <a:pt x="943" y="0"/>
                </a:moveTo>
                <a:cubicBezTo>
                  <a:pt x="631" y="0"/>
                  <a:pt x="337" y="87"/>
                  <a:pt x="179" y="380"/>
                </a:cubicBezTo>
                <a:cubicBezTo>
                  <a:pt x="1" y="711"/>
                  <a:pt x="78" y="1189"/>
                  <a:pt x="451" y="1303"/>
                </a:cubicBezTo>
                <a:cubicBezTo>
                  <a:pt x="355" y="2313"/>
                  <a:pt x="452" y="3522"/>
                  <a:pt x="1499" y="3989"/>
                </a:cubicBezTo>
                <a:cubicBezTo>
                  <a:pt x="1785" y="4117"/>
                  <a:pt x="2088" y="4165"/>
                  <a:pt x="2396" y="4165"/>
                </a:cubicBezTo>
                <a:cubicBezTo>
                  <a:pt x="3000" y="4165"/>
                  <a:pt x="3625" y="3981"/>
                  <a:pt x="4188" y="3848"/>
                </a:cubicBezTo>
                <a:cubicBezTo>
                  <a:pt x="4624" y="3745"/>
                  <a:pt x="5112" y="3633"/>
                  <a:pt x="5582" y="3633"/>
                </a:cubicBezTo>
                <a:cubicBezTo>
                  <a:pt x="6044" y="3633"/>
                  <a:pt x="6489" y="3741"/>
                  <a:pt x="6852" y="4069"/>
                </a:cubicBezTo>
                <a:cubicBezTo>
                  <a:pt x="7560" y="4711"/>
                  <a:pt x="7722" y="5737"/>
                  <a:pt x="8257" y="6500"/>
                </a:cubicBezTo>
                <a:cubicBezTo>
                  <a:pt x="8521" y="6876"/>
                  <a:pt x="8874" y="7178"/>
                  <a:pt x="9322" y="7300"/>
                </a:cubicBezTo>
                <a:cubicBezTo>
                  <a:pt x="9482" y="7344"/>
                  <a:pt x="9645" y="7363"/>
                  <a:pt x="9808" y="7363"/>
                </a:cubicBezTo>
                <a:cubicBezTo>
                  <a:pt x="10078" y="7363"/>
                  <a:pt x="10348" y="7310"/>
                  <a:pt x="10606" y="7231"/>
                </a:cubicBezTo>
                <a:cubicBezTo>
                  <a:pt x="11498" y="6959"/>
                  <a:pt x="12280" y="6380"/>
                  <a:pt x="13194" y="6184"/>
                </a:cubicBezTo>
                <a:cubicBezTo>
                  <a:pt x="13322" y="6156"/>
                  <a:pt x="13450" y="6141"/>
                  <a:pt x="13577" y="6141"/>
                </a:cubicBezTo>
                <a:cubicBezTo>
                  <a:pt x="13849" y="6141"/>
                  <a:pt x="14113" y="6211"/>
                  <a:pt x="14347" y="6376"/>
                </a:cubicBezTo>
                <a:cubicBezTo>
                  <a:pt x="14724" y="6643"/>
                  <a:pt x="14907" y="7097"/>
                  <a:pt x="15047" y="7521"/>
                </a:cubicBezTo>
                <a:cubicBezTo>
                  <a:pt x="15341" y="8400"/>
                  <a:pt x="15592" y="9554"/>
                  <a:pt x="16688" y="9709"/>
                </a:cubicBezTo>
                <a:cubicBezTo>
                  <a:pt x="16781" y="9722"/>
                  <a:pt x="16872" y="9728"/>
                  <a:pt x="16961" y="9728"/>
                </a:cubicBezTo>
                <a:cubicBezTo>
                  <a:pt x="18160" y="9728"/>
                  <a:pt x="18967" y="8588"/>
                  <a:pt x="19887" y="7966"/>
                </a:cubicBezTo>
                <a:cubicBezTo>
                  <a:pt x="20301" y="7685"/>
                  <a:pt x="20755" y="7537"/>
                  <a:pt x="21232" y="7537"/>
                </a:cubicBezTo>
                <a:cubicBezTo>
                  <a:pt x="21401" y="7537"/>
                  <a:pt x="21572" y="7556"/>
                  <a:pt x="21746" y="7593"/>
                </a:cubicBezTo>
                <a:cubicBezTo>
                  <a:pt x="22408" y="7736"/>
                  <a:pt x="23015" y="8087"/>
                  <a:pt x="23550" y="8494"/>
                </a:cubicBezTo>
                <a:cubicBezTo>
                  <a:pt x="24053" y="8876"/>
                  <a:pt x="24539" y="9361"/>
                  <a:pt x="25189" y="9466"/>
                </a:cubicBezTo>
                <a:cubicBezTo>
                  <a:pt x="25284" y="9481"/>
                  <a:pt x="25378" y="9489"/>
                  <a:pt x="25473" y="9489"/>
                </a:cubicBezTo>
                <a:cubicBezTo>
                  <a:pt x="26024" y="9489"/>
                  <a:pt x="26554" y="9240"/>
                  <a:pt x="26991" y="8910"/>
                </a:cubicBezTo>
                <a:cubicBezTo>
                  <a:pt x="27838" y="8271"/>
                  <a:pt x="28376" y="7319"/>
                  <a:pt x="28611" y="6292"/>
                </a:cubicBezTo>
                <a:cubicBezTo>
                  <a:pt x="28851" y="5239"/>
                  <a:pt x="28800" y="4124"/>
                  <a:pt x="28525" y="3084"/>
                </a:cubicBezTo>
                <a:cubicBezTo>
                  <a:pt x="28226" y="1958"/>
                  <a:pt x="27654" y="694"/>
                  <a:pt x="26488" y="261"/>
                </a:cubicBezTo>
                <a:cubicBezTo>
                  <a:pt x="26074" y="106"/>
                  <a:pt x="25631" y="64"/>
                  <a:pt x="25188" y="64"/>
                </a:cubicBezTo>
                <a:cubicBezTo>
                  <a:pt x="24971" y="64"/>
                  <a:pt x="24753" y="74"/>
                  <a:pt x="24540" y="86"/>
                </a:cubicBezTo>
                <a:cubicBezTo>
                  <a:pt x="23776" y="131"/>
                  <a:pt x="23013" y="188"/>
                  <a:pt x="22250" y="248"/>
                </a:cubicBezTo>
                <a:cubicBezTo>
                  <a:pt x="20720" y="367"/>
                  <a:pt x="19190" y="503"/>
                  <a:pt x="17661" y="628"/>
                </a:cubicBezTo>
                <a:cubicBezTo>
                  <a:pt x="15187" y="828"/>
                  <a:pt x="12704" y="996"/>
                  <a:pt x="10221" y="996"/>
                </a:cubicBezTo>
                <a:cubicBezTo>
                  <a:pt x="9649" y="996"/>
                  <a:pt x="9077" y="987"/>
                  <a:pt x="8505" y="967"/>
                </a:cubicBezTo>
                <a:cubicBezTo>
                  <a:pt x="6985" y="916"/>
                  <a:pt x="5467" y="790"/>
                  <a:pt x="3966" y="555"/>
                </a:cubicBezTo>
                <a:cubicBezTo>
                  <a:pt x="3209" y="436"/>
                  <a:pt x="2459" y="290"/>
                  <a:pt x="1714" y="116"/>
                </a:cubicBezTo>
                <a:cubicBezTo>
                  <a:pt x="1493" y="64"/>
                  <a:pt x="1211" y="0"/>
                  <a:pt x="94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62" name="Google Shape;462;p18"/>
          <p:cNvSpPr/>
          <p:nvPr/>
        </p:nvSpPr>
        <p:spPr>
          <a:xfrm>
            <a:off x="-625633" y="2907185"/>
            <a:ext cx="3187424" cy="4547927"/>
          </a:xfrm>
          <a:custGeom>
            <a:avLst/>
            <a:gdLst/>
            <a:ahLst/>
            <a:cxnLst/>
            <a:rect l="l" t="t" r="r" b="b"/>
            <a:pathLst>
              <a:path w="14638" h="20886" extrusionOk="0">
                <a:moveTo>
                  <a:pt x="3191" y="1"/>
                </a:moveTo>
                <a:cubicBezTo>
                  <a:pt x="2885" y="1"/>
                  <a:pt x="2576" y="81"/>
                  <a:pt x="2295" y="191"/>
                </a:cubicBezTo>
                <a:cubicBezTo>
                  <a:pt x="1899" y="349"/>
                  <a:pt x="1532" y="564"/>
                  <a:pt x="1185" y="809"/>
                </a:cubicBezTo>
                <a:cubicBezTo>
                  <a:pt x="1218" y="721"/>
                  <a:pt x="1252" y="633"/>
                  <a:pt x="1287" y="547"/>
                </a:cubicBezTo>
                <a:cubicBezTo>
                  <a:pt x="1332" y="438"/>
                  <a:pt x="1242" y="367"/>
                  <a:pt x="1149" y="367"/>
                </a:cubicBezTo>
                <a:cubicBezTo>
                  <a:pt x="1089" y="367"/>
                  <a:pt x="1027" y="397"/>
                  <a:pt x="998" y="467"/>
                </a:cubicBezTo>
                <a:cubicBezTo>
                  <a:pt x="147" y="2564"/>
                  <a:pt x="0" y="4857"/>
                  <a:pt x="71" y="7096"/>
                </a:cubicBezTo>
                <a:cubicBezTo>
                  <a:pt x="107" y="8264"/>
                  <a:pt x="200" y="9428"/>
                  <a:pt x="285" y="10592"/>
                </a:cubicBezTo>
                <a:cubicBezTo>
                  <a:pt x="378" y="11838"/>
                  <a:pt x="471" y="13083"/>
                  <a:pt x="565" y="14328"/>
                </a:cubicBezTo>
                <a:cubicBezTo>
                  <a:pt x="660" y="15573"/>
                  <a:pt x="755" y="16818"/>
                  <a:pt x="852" y="18063"/>
                </a:cubicBezTo>
                <a:cubicBezTo>
                  <a:pt x="895" y="18617"/>
                  <a:pt x="909" y="19183"/>
                  <a:pt x="997" y="19731"/>
                </a:cubicBezTo>
                <a:cubicBezTo>
                  <a:pt x="1063" y="20137"/>
                  <a:pt x="1227" y="20580"/>
                  <a:pt x="1623" y="20768"/>
                </a:cubicBezTo>
                <a:cubicBezTo>
                  <a:pt x="1853" y="20878"/>
                  <a:pt x="2108" y="20885"/>
                  <a:pt x="2359" y="20885"/>
                </a:cubicBezTo>
                <a:cubicBezTo>
                  <a:pt x="2678" y="20885"/>
                  <a:pt x="2997" y="20884"/>
                  <a:pt x="3315" y="20883"/>
                </a:cubicBezTo>
                <a:cubicBezTo>
                  <a:pt x="3934" y="20882"/>
                  <a:pt x="4551" y="20881"/>
                  <a:pt x="5168" y="20880"/>
                </a:cubicBezTo>
                <a:cubicBezTo>
                  <a:pt x="6413" y="20878"/>
                  <a:pt x="7658" y="20875"/>
                  <a:pt x="8904" y="20873"/>
                </a:cubicBezTo>
                <a:cubicBezTo>
                  <a:pt x="8946" y="20873"/>
                  <a:pt x="8987" y="20873"/>
                  <a:pt x="9029" y="20873"/>
                </a:cubicBezTo>
                <a:cubicBezTo>
                  <a:pt x="9733" y="20873"/>
                  <a:pt x="10440" y="20882"/>
                  <a:pt x="11147" y="20882"/>
                </a:cubicBezTo>
                <a:cubicBezTo>
                  <a:pt x="11621" y="20882"/>
                  <a:pt x="12096" y="20878"/>
                  <a:pt x="12569" y="20863"/>
                </a:cubicBezTo>
                <a:cubicBezTo>
                  <a:pt x="13054" y="20848"/>
                  <a:pt x="13560" y="20768"/>
                  <a:pt x="13928" y="20425"/>
                </a:cubicBezTo>
                <a:cubicBezTo>
                  <a:pt x="14266" y="20112"/>
                  <a:pt x="14409" y="19650"/>
                  <a:pt x="14479" y="19208"/>
                </a:cubicBezTo>
                <a:cubicBezTo>
                  <a:pt x="14615" y="18346"/>
                  <a:pt x="14637" y="17435"/>
                  <a:pt x="14556" y="16567"/>
                </a:cubicBezTo>
                <a:cubicBezTo>
                  <a:pt x="14480" y="15744"/>
                  <a:pt x="14290" y="14898"/>
                  <a:pt x="13827" y="14200"/>
                </a:cubicBezTo>
                <a:cubicBezTo>
                  <a:pt x="13606" y="13867"/>
                  <a:pt x="13329" y="13578"/>
                  <a:pt x="13000" y="13350"/>
                </a:cubicBezTo>
                <a:cubicBezTo>
                  <a:pt x="12618" y="13086"/>
                  <a:pt x="12175" y="12928"/>
                  <a:pt x="11727" y="12811"/>
                </a:cubicBezTo>
                <a:cubicBezTo>
                  <a:pt x="10841" y="12580"/>
                  <a:pt x="9808" y="12500"/>
                  <a:pt x="9119" y="11827"/>
                </a:cubicBezTo>
                <a:cubicBezTo>
                  <a:pt x="8381" y="11106"/>
                  <a:pt x="8246" y="10000"/>
                  <a:pt x="8306" y="9020"/>
                </a:cubicBezTo>
                <a:cubicBezTo>
                  <a:pt x="8344" y="8404"/>
                  <a:pt x="8449" y="7795"/>
                  <a:pt x="8518" y="7181"/>
                </a:cubicBezTo>
                <a:cubicBezTo>
                  <a:pt x="8574" y="6676"/>
                  <a:pt x="8621" y="6136"/>
                  <a:pt x="8417" y="5654"/>
                </a:cubicBezTo>
                <a:cubicBezTo>
                  <a:pt x="7771" y="4140"/>
                  <a:pt x="5341" y="4868"/>
                  <a:pt x="4856" y="3246"/>
                </a:cubicBezTo>
                <a:cubicBezTo>
                  <a:pt x="4619" y="2457"/>
                  <a:pt x="4843" y="1582"/>
                  <a:pt x="4492" y="818"/>
                </a:cubicBezTo>
                <a:cubicBezTo>
                  <a:pt x="4321" y="450"/>
                  <a:pt x="3993" y="161"/>
                  <a:pt x="3598" y="53"/>
                </a:cubicBezTo>
                <a:cubicBezTo>
                  <a:pt x="3465" y="17"/>
                  <a:pt x="3328" y="1"/>
                  <a:pt x="3191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63" name="Google Shape;463;p18"/>
          <p:cNvSpPr txBox="1">
            <a:spLocks noGrp="1"/>
          </p:cNvSpPr>
          <p:nvPr>
            <p:ph type="title"/>
          </p:nvPr>
        </p:nvSpPr>
        <p:spPr>
          <a:xfrm>
            <a:off x="4407400" y="1011936"/>
            <a:ext cx="33772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464" name="Google Shape;464;p18"/>
          <p:cNvGrpSpPr/>
          <p:nvPr/>
        </p:nvGrpSpPr>
        <p:grpSpPr>
          <a:xfrm>
            <a:off x="11290838" y="5692008"/>
            <a:ext cx="445997" cy="404003"/>
            <a:chOff x="1640475" y="1197075"/>
            <a:chExt cx="55475" cy="50250"/>
          </a:xfrm>
        </p:grpSpPr>
        <p:sp>
          <p:nvSpPr>
            <p:cNvPr id="465" name="Google Shape;465;p1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1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1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68" name="Google Shape;468;p18"/>
          <p:cNvGrpSpPr/>
          <p:nvPr/>
        </p:nvGrpSpPr>
        <p:grpSpPr>
          <a:xfrm rot="-900055">
            <a:off x="9745845" y="588859"/>
            <a:ext cx="287912" cy="260807"/>
            <a:chOff x="1640475" y="1197075"/>
            <a:chExt cx="55475" cy="50250"/>
          </a:xfrm>
        </p:grpSpPr>
        <p:sp>
          <p:nvSpPr>
            <p:cNvPr id="469" name="Google Shape;469;p1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1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1" name="Google Shape;471;p1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72" name="Google Shape;472;p18"/>
          <p:cNvSpPr/>
          <p:nvPr/>
        </p:nvSpPr>
        <p:spPr>
          <a:xfrm rot="-597364">
            <a:off x="10751638" y="483698"/>
            <a:ext cx="1185393" cy="27770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73" name="Google Shape;473;p18"/>
          <p:cNvGrpSpPr/>
          <p:nvPr/>
        </p:nvGrpSpPr>
        <p:grpSpPr>
          <a:xfrm rot="6300033">
            <a:off x="1054923" y="5724553"/>
            <a:ext cx="326184" cy="295468"/>
            <a:chOff x="1640475" y="1197075"/>
            <a:chExt cx="55475" cy="50250"/>
          </a:xfrm>
        </p:grpSpPr>
        <p:sp>
          <p:nvSpPr>
            <p:cNvPr id="474" name="Google Shape;474;p1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1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1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77" name="Google Shape;477;p18"/>
          <p:cNvGrpSpPr/>
          <p:nvPr/>
        </p:nvGrpSpPr>
        <p:grpSpPr>
          <a:xfrm rot="-5400136">
            <a:off x="1287559" y="368511"/>
            <a:ext cx="560904" cy="508068"/>
            <a:chOff x="1640475" y="1197075"/>
            <a:chExt cx="55475" cy="50250"/>
          </a:xfrm>
        </p:grpSpPr>
        <p:sp>
          <p:nvSpPr>
            <p:cNvPr id="478" name="Google Shape;478;p1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1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1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81" name="Google Shape;481;p18"/>
          <p:cNvSpPr/>
          <p:nvPr/>
        </p:nvSpPr>
        <p:spPr>
          <a:xfrm rot="899834">
            <a:off x="1705934" y="6308597"/>
            <a:ext cx="1299663" cy="304500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82" name="Google Shape;482;p18"/>
          <p:cNvSpPr/>
          <p:nvPr/>
        </p:nvSpPr>
        <p:spPr>
          <a:xfrm rot="-6300069" flipH="1">
            <a:off x="118655" y="675103"/>
            <a:ext cx="680644" cy="1006351"/>
          </a:xfrm>
          <a:custGeom>
            <a:avLst/>
            <a:gdLst/>
            <a:ahLst/>
            <a:cxnLst/>
            <a:rect l="l" t="t" r="r" b="b"/>
            <a:pathLst>
              <a:path w="10628" h="15713" extrusionOk="0">
                <a:moveTo>
                  <a:pt x="9154" y="0"/>
                </a:moveTo>
                <a:cubicBezTo>
                  <a:pt x="9141" y="0"/>
                  <a:pt x="9128" y="5"/>
                  <a:pt x="9118" y="14"/>
                </a:cubicBezTo>
                <a:cubicBezTo>
                  <a:pt x="9094" y="34"/>
                  <a:pt x="9092" y="69"/>
                  <a:pt x="9112" y="93"/>
                </a:cubicBezTo>
                <a:cubicBezTo>
                  <a:pt x="9278" y="281"/>
                  <a:pt x="9433" y="486"/>
                  <a:pt x="9574" y="703"/>
                </a:cubicBezTo>
                <a:cubicBezTo>
                  <a:pt x="9585" y="719"/>
                  <a:pt x="9602" y="727"/>
                  <a:pt x="9620" y="727"/>
                </a:cubicBezTo>
                <a:cubicBezTo>
                  <a:pt x="9631" y="727"/>
                  <a:pt x="9641" y="725"/>
                  <a:pt x="9651" y="719"/>
                </a:cubicBezTo>
                <a:cubicBezTo>
                  <a:pt x="9677" y="703"/>
                  <a:pt x="9684" y="668"/>
                  <a:pt x="9667" y="642"/>
                </a:cubicBezTo>
                <a:cubicBezTo>
                  <a:pt x="9524" y="421"/>
                  <a:pt x="9366" y="212"/>
                  <a:pt x="9196" y="19"/>
                </a:cubicBezTo>
                <a:cubicBezTo>
                  <a:pt x="9185" y="6"/>
                  <a:pt x="9169" y="0"/>
                  <a:pt x="9154" y="0"/>
                </a:cubicBezTo>
                <a:close/>
                <a:moveTo>
                  <a:pt x="9994" y="1294"/>
                </a:moveTo>
                <a:cubicBezTo>
                  <a:pt x="9986" y="1294"/>
                  <a:pt x="9978" y="1296"/>
                  <a:pt x="9970" y="1299"/>
                </a:cubicBezTo>
                <a:cubicBezTo>
                  <a:pt x="9943" y="1312"/>
                  <a:pt x="9931" y="1345"/>
                  <a:pt x="9944" y="1373"/>
                </a:cubicBezTo>
                <a:cubicBezTo>
                  <a:pt x="10050" y="1602"/>
                  <a:pt x="10143" y="1843"/>
                  <a:pt x="10220" y="2087"/>
                </a:cubicBezTo>
                <a:cubicBezTo>
                  <a:pt x="10228" y="2111"/>
                  <a:pt x="10250" y="2126"/>
                  <a:pt x="10274" y="2126"/>
                </a:cubicBezTo>
                <a:cubicBezTo>
                  <a:pt x="10279" y="2126"/>
                  <a:pt x="10284" y="2125"/>
                  <a:pt x="10291" y="2124"/>
                </a:cubicBezTo>
                <a:cubicBezTo>
                  <a:pt x="10320" y="2114"/>
                  <a:pt x="10336" y="2083"/>
                  <a:pt x="10327" y="2054"/>
                </a:cubicBezTo>
                <a:cubicBezTo>
                  <a:pt x="10248" y="1805"/>
                  <a:pt x="10154" y="1561"/>
                  <a:pt x="10044" y="1326"/>
                </a:cubicBezTo>
                <a:cubicBezTo>
                  <a:pt x="10035" y="1306"/>
                  <a:pt x="10015" y="1294"/>
                  <a:pt x="9994" y="1294"/>
                </a:cubicBezTo>
                <a:close/>
                <a:moveTo>
                  <a:pt x="10459" y="2766"/>
                </a:moveTo>
                <a:cubicBezTo>
                  <a:pt x="10456" y="2766"/>
                  <a:pt x="10452" y="2766"/>
                  <a:pt x="10449" y="2767"/>
                </a:cubicBezTo>
                <a:cubicBezTo>
                  <a:pt x="10418" y="2772"/>
                  <a:pt x="10399" y="2801"/>
                  <a:pt x="10404" y="2831"/>
                </a:cubicBezTo>
                <a:cubicBezTo>
                  <a:pt x="10449" y="3078"/>
                  <a:pt x="10482" y="3334"/>
                  <a:pt x="10500" y="3593"/>
                </a:cubicBezTo>
                <a:cubicBezTo>
                  <a:pt x="10502" y="3621"/>
                  <a:pt x="10526" y="3644"/>
                  <a:pt x="10556" y="3644"/>
                </a:cubicBezTo>
                <a:lnTo>
                  <a:pt x="10559" y="3644"/>
                </a:lnTo>
                <a:cubicBezTo>
                  <a:pt x="10590" y="3642"/>
                  <a:pt x="10612" y="3615"/>
                  <a:pt x="10610" y="3585"/>
                </a:cubicBezTo>
                <a:cubicBezTo>
                  <a:pt x="10592" y="3322"/>
                  <a:pt x="10559" y="3062"/>
                  <a:pt x="10513" y="2811"/>
                </a:cubicBezTo>
                <a:cubicBezTo>
                  <a:pt x="10508" y="2784"/>
                  <a:pt x="10485" y="2766"/>
                  <a:pt x="10459" y="2766"/>
                </a:cubicBezTo>
                <a:close/>
                <a:moveTo>
                  <a:pt x="10573" y="4306"/>
                </a:moveTo>
                <a:cubicBezTo>
                  <a:pt x="10546" y="4306"/>
                  <a:pt x="10516" y="4330"/>
                  <a:pt x="10515" y="4361"/>
                </a:cubicBezTo>
                <a:cubicBezTo>
                  <a:pt x="10509" y="4612"/>
                  <a:pt x="10490" y="4869"/>
                  <a:pt x="10459" y="5127"/>
                </a:cubicBezTo>
                <a:cubicBezTo>
                  <a:pt x="10455" y="5158"/>
                  <a:pt x="10477" y="5185"/>
                  <a:pt x="10508" y="5189"/>
                </a:cubicBezTo>
                <a:lnTo>
                  <a:pt x="10514" y="5189"/>
                </a:lnTo>
                <a:cubicBezTo>
                  <a:pt x="10542" y="5189"/>
                  <a:pt x="10565" y="5168"/>
                  <a:pt x="10569" y="5141"/>
                </a:cubicBezTo>
                <a:cubicBezTo>
                  <a:pt x="10600" y="4879"/>
                  <a:pt x="10620" y="4618"/>
                  <a:pt x="10626" y="4364"/>
                </a:cubicBezTo>
                <a:cubicBezTo>
                  <a:pt x="10627" y="4333"/>
                  <a:pt x="10604" y="4307"/>
                  <a:pt x="10573" y="4306"/>
                </a:cubicBezTo>
                <a:close/>
                <a:moveTo>
                  <a:pt x="10392" y="5842"/>
                </a:moveTo>
                <a:cubicBezTo>
                  <a:pt x="10366" y="5842"/>
                  <a:pt x="10342" y="5860"/>
                  <a:pt x="10337" y="5886"/>
                </a:cubicBezTo>
                <a:cubicBezTo>
                  <a:pt x="10329" y="5923"/>
                  <a:pt x="10322" y="5959"/>
                  <a:pt x="10314" y="5994"/>
                </a:cubicBezTo>
                <a:cubicBezTo>
                  <a:pt x="10268" y="6208"/>
                  <a:pt x="10215" y="6424"/>
                  <a:pt x="10156" y="6634"/>
                </a:cubicBezTo>
                <a:cubicBezTo>
                  <a:pt x="10148" y="6664"/>
                  <a:pt x="10165" y="6695"/>
                  <a:pt x="10195" y="6702"/>
                </a:cubicBezTo>
                <a:cubicBezTo>
                  <a:pt x="10200" y="6705"/>
                  <a:pt x="10204" y="6705"/>
                  <a:pt x="10210" y="6705"/>
                </a:cubicBezTo>
                <a:cubicBezTo>
                  <a:pt x="10234" y="6705"/>
                  <a:pt x="10257" y="6689"/>
                  <a:pt x="10263" y="6664"/>
                </a:cubicBezTo>
                <a:cubicBezTo>
                  <a:pt x="10323" y="6451"/>
                  <a:pt x="10377" y="6233"/>
                  <a:pt x="10423" y="6018"/>
                </a:cubicBezTo>
                <a:cubicBezTo>
                  <a:pt x="10431" y="5981"/>
                  <a:pt x="10438" y="5945"/>
                  <a:pt x="10446" y="5909"/>
                </a:cubicBezTo>
                <a:cubicBezTo>
                  <a:pt x="10452" y="5878"/>
                  <a:pt x="10432" y="5849"/>
                  <a:pt x="10402" y="5842"/>
                </a:cubicBezTo>
                <a:cubicBezTo>
                  <a:pt x="10399" y="5842"/>
                  <a:pt x="10395" y="5842"/>
                  <a:pt x="10392" y="5842"/>
                </a:cubicBezTo>
                <a:close/>
                <a:moveTo>
                  <a:pt x="2671" y="7727"/>
                </a:moveTo>
                <a:cubicBezTo>
                  <a:pt x="2645" y="7727"/>
                  <a:pt x="2616" y="7750"/>
                  <a:pt x="2615" y="7780"/>
                </a:cubicBezTo>
                <a:cubicBezTo>
                  <a:pt x="2615" y="7811"/>
                  <a:pt x="2639" y="7837"/>
                  <a:pt x="2670" y="7838"/>
                </a:cubicBezTo>
                <a:cubicBezTo>
                  <a:pt x="2904" y="7844"/>
                  <a:pt x="3138" y="7936"/>
                  <a:pt x="3346" y="8101"/>
                </a:cubicBezTo>
                <a:cubicBezTo>
                  <a:pt x="3356" y="8109"/>
                  <a:pt x="3368" y="8113"/>
                  <a:pt x="3380" y="8113"/>
                </a:cubicBezTo>
                <a:cubicBezTo>
                  <a:pt x="3396" y="8113"/>
                  <a:pt x="3413" y="8106"/>
                  <a:pt x="3424" y="8092"/>
                </a:cubicBezTo>
                <a:cubicBezTo>
                  <a:pt x="3442" y="8068"/>
                  <a:pt x="3439" y="8032"/>
                  <a:pt x="3414" y="8014"/>
                </a:cubicBezTo>
                <a:cubicBezTo>
                  <a:pt x="3188" y="7834"/>
                  <a:pt x="2931" y="7734"/>
                  <a:pt x="2673" y="7727"/>
                </a:cubicBezTo>
                <a:cubicBezTo>
                  <a:pt x="2672" y="7727"/>
                  <a:pt x="2672" y="7727"/>
                  <a:pt x="2671" y="7727"/>
                </a:cubicBezTo>
                <a:close/>
                <a:moveTo>
                  <a:pt x="9973" y="7330"/>
                </a:moveTo>
                <a:cubicBezTo>
                  <a:pt x="9950" y="7330"/>
                  <a:pt x="9929" y="7344"/>
                  <a:pt x="9921" y="7367"/>
                </a:cubicBezTo>
                <a:cubicBezTo>
                  <a:pt x="9834" y="7607"/>
                  <a:pt x="9736" y="7848"/>
                  <a:pt x="9632" y="8081"/>
                </a:cubicBezTo>
                <a:cubicBezTo>
                  <a:pt x="9619" y="8108"/>
                  <a:pt x="9632" y="8141"/>
                  <a:pt x="9659" y="8153"/>
                </a:cubicBezTo>
                <a:cubicBezTo>
                  <a:pt x="9667" y="8157"/>
                  <a:pt x="9674" y="8159"/>
                  <a:pt x="9682" y="8159"/>
                </a:cubicBezTo>
                <a:cubicBezTo>
                  <a:pt x="9703" y="8159"/>
                  <a:pt x="9724" y="8147"/>
                  <a:pt x="9733" y="8125"/>
                </a:cubicBezTo>
                <a:cubicBezTo>
                  <a:pt x="9839" y="7890"/>
                  <a:pt x="9937" y="7648"/>
                  <a:pt x="10025" y="7405"/>
                </a:cubicBezTo>
                <a:cubicBezTo>
                  <a:pt x="10035" y="7377"/>
                  <a:pt x="10021" y="7344"/>
                  <a:pt x="9992" y="7334"/>
                </a:cubicBezTo>
                <a:cubicBezTo>
                  <a:pt x="9985" y="7331"/>
                  <a:pt x="9979" y="7330"/>
                  <a:pt x="9973" y="7330"/>
                </a:cubicBezTo>
                <a:close/>
                <a:moveTo>
                  <a:pt x="1957" y="7977"/>
                </a:moveTo>
                <a:cubicBezTo>
                  <a:pt x="1944" y="7977"/>
                  <a:pt x="1932" y="7981"/>
                  <a:pt x="1922" y="7990"/>
                </a:cubicBezTo>
                <a:cubicBezTo>
                  <a:pt x="1716" y="8153"/>
                  <a:pt x="1552" y="8384"/>
                  <a:pt x="1461" y="8637"/>
                </a:cubicBezTo>
                <a:cubicBezTo>
                  <a:pt x="1452" y="8666"/>
                  <a:pt x="1467" y="8698"/>
                  <a:pt x="1496" y="8709"/>
                </a:cubicBezTo>
                <a:cubicBezTo>
                  <a:pt x="1502" y="8711"/>
                  <a:pt x="1507" y="8712"/>
                  <a:pt x="1514" y="8712"/>
                </a:cubicBezTo>
                <a:cubicBezTo>
                  <a:pt x="1537" y="8712"/>
                  <a:pt x="1559" y="8697"/>
                  <a:pt x="1566" y="8674"/>
                </a:cubicBezTo>
                <a:cubicBezTo>
                  <a:pt x="1649" y="8441"/>
                  <a:pt x="1800" y="8228"/>
                  <a:pt x="1991" y="8076"/>
                </a:cubicBezTo>
                <a:cubicBezTo>
                  <a:pt x="2015" y="8057"/>
                  <a:pt x="2019" y="8022"/>
                  <a:pt x="2000" y="7998"/>
                </a:cubicBezTo>
                <a:cubicBezTo>
                  <a:pt x="1989" y="7984"/>
                  <a:pt x="1973" y="7977"/>
                  <a:pt x="1957" y="7977"/>
                </a:cubicBezTo>
                <a:close/>
                <a:moveTo>
                  <a:pt x="3845" y="8611"/>
                </a:moveTo>
                <a:cubicBezTo>
                  <a:pt x="3837" y="8611"/>
                  <a:pt x="3830" y="8612"/>
                  <a:pt x="3822" y="8616"/>
                </a:cubicBezTo>
                <a:cubicBezTo>
                  <a:pt x="3795" y="8627"/>
                  <a:pt x="3782" y="8661"/>
                  <a:pt x="3794" y="8688"/>
                </a:cubicBezTo>
                <a:cubicBezTo>
                  <a:pt x="3888" y="8903"/>
                  <a:pt x="3943" y="9150"/>
                  <a:pt x="3960" y="9421"/>
                </a:cubicBezTo>
                <a:cubicBezTo>
                  <a:pt x="3962" y="9450"/>
                  <a:pt x="3987" y="9472"/>
                  <a:pt x="4016" y="9472"/>
                </a:cubicBezTo>
                <a:lnTo>
                  <a:pt x="4019" y="9472"/>
                </a:lnTo>
                <a:cubicBezTo>
                  <a:pt x="4050" y="9470"/>
                  <a:pt x="4073" y="9445"/>
                  <a:pt x="4071" y="9414"/>
                </a:cubicBezTo>
                <a:cubicBezTo>
                  <a:pt x="4053" y="9130"/>
                  <a:pt x="3994" y="8871"/>
                  <a:pt x="3896" y="8645"/>
                </a:cubicBezTo>
                <a:cubicBezTo>
                  <a:pt x="3887" y="8624"/>
                  <a:pt x="3866" y="8611"/>
                  <a:pt x="3845" y="8611"/>
                </a:cubicBezTo>
                <a:close/>
                <a:moveTo>
                  <a:pt x="9339" y="8741"/>
                </a:moveTo>
                <a:cubicBezTo>
                  <a:pt x="9320" y="8741"/>
                  <a:pt x="9301" y="8752"/>
                  <a:pt x="9291" y="8771"/>
                </a:cubicBezTo>
                <a:cubicBezTo>
                  <a:pt x="9196" y="8946"/>
                  <a:pt x="9094" y="9121"/>
                  <a:pt x="8990" y="9290"/>
                </a:cubicBezTo>
                <a:cubicBezTo>
                  <a:pt x="8960" y="9338"/>
                  <a:pt x="8930" y="9385"/>
                  <a:pt x="8900" y="9433"/>
                </a:cubicBezTo>
                <a:cubicBezTo>
                  <a:pt x="8883" y="9459"/>
                  <a:pt x="8890" y="9493"/>
                  <a:pt x="8916" y="9510"/>
                </a:cubicBezTo>
                <a:cubicBezTo>
                  <a:pt x="8926" y="9515"/>
                  <a:pt x="8936" y="9518"/>
                  <a:pt x="8946" y="9518"/>
                </a:cubicBezTo>
                <a:cubicBezTo>
                  <a:pt x="8964" y="9518"/>
                  <a:pt x="8982" y="9509"/>
                  <a:pt x="8993" y="9493"/>
                </a:cubicBezTo>
                <a:cubicBezTo>
                  <a:pt x="9024" y="9445"/>
                  <a:pt x="9055" y="9397"/>
                  <a:pt x="9085" y="9349"/>
                </a:cubicBezTo>
                <a:cubicBezTo>
                  <a:pt x="9190" y="9178"/>
                  <a:pt x="9293" y="9000"/>
                  <a:pt x="9389" y="8823"/>
                </a:cubicBezTo>
                <a:cubicBezTo>
                  <a:pt x="9403" y="8796"/>
                  <a:pt x="9393" y="8762"/>
                  <a:pt x="9367" y="8748"/>
                </a:cubicBezTo>
                <a:cubicBezTo>
                  <a:pt x="9358" y="8743"/>
                  <a:pt x="9349" y="8741"/>
                  <a:pt x="9339" y="8741"/>
                </a:cubicBezTo>
                <a:close/>
                <a:moveTo>
                  <a:pt x="1463" y="9364"/>
                </a:moveTo>
                <a:cubicBezTo>
                  <a:pt x="1460" y="9364"/>
                  <a:pt x="1456" y="9364"/>
                  <a:pt x="1453" y="9365"/>
                </a:cubicBezTo>
                <a:cubicBezTo>
                  <a:pt x="1422" y="9370"/>
                  <a:pt x="1403" y="9399"/>
                  <a:pt x="1408" y="9429"/>
                </a:cubicBezTo>
                <a:cubicBezTo>
                  <a:pt x="1454" y="9678"/>
                  <a:pt x="1557" y="9931"/>
                  <a:pt x="1705" y="10162"/>
                </a:cubicBezTo>
                <a:cubicBezTo>
                  <a:pt x="1716" y="10179"/>
                  <a:pt x="1734" y="10187"/>
                  <a:pt x="1752" y="10187"/>
                </a:cubicBezTo>
                <a:cubicBezTo>
                  <a:pt x="1763" y="10187"/>
                  <a:pt x="1773" y="10184"/>
                  <a:pt x="1782" y="10179"/>
                </a:cubicBezTo>
                <a:cubicBezTo>
                  <a:pt x="1808" y="10162"/>
                  <a:pt x="1815" y="10127"/>
                  <a:pt x="1799" y="10102"/>
                </a:cubicBezTo>
                <a:cubicBezTo>
                  <a:pt x="1657" y="9883"/>
                  <a:pt x="1560" y="9643"/>
                  <a:pt x="1517" y="9409"/>
                </a:cubicBezTo>
                <a:cubicBezTo>
                  <a:pt x="1512" y="9382"/>
                  <a:pt x="1489" y="9364"/>
                  <a:pt x="1463" y="9364"/>
                </a:cubicBezTo>
                <a:close/>
                <a:moveTo>
                  <a:pt x="8495" y="10036"/>
                </a:moveTo>
                <a:cubicBezTo>
                  <a:pt x="8479" y="10036"/>
                  <a:pt x="8463" y="10043"/>
                  <a:pt x="8451" y="10057"/>
                </a:cubicBezTo>
                <a:cubicBezTo>
                  <a:pt x="8285" y="10264"/>
                  <a:pt x="8112" y="10454"/>
                  <a:pt x="7934" y="10621"/>
                </a:cubicBezTo>
                <a:cubicBezTo>
                  <a:pt x="7913" y="10642"/>
                  <a:pt x="7912" y="10678"/>
                  <a:pt x="7932" y="10700"/>
                </a:cubicBezTo>
                <a:cubicBezTo>
                  <a:pt x="7944" y="10711"/>
                  <a:pt x="7958" y="10717"/>
                  <a:pt x="7973" y="10717"/>
                </a:cubicBezTo>
                <a:cubicBezTo>
                  <a:pt x="7987" y="10717"/>
                  <a:pt x="8000" y="10712"/>
                  <a:pt x="8011" y="10702"/>
                </a:cubicBezTo>
                <a:cubicBezTo>
                  <a:pt x="8191" y="10531"/>
                  <a:pt x="8368" y="10338"/>
                  <a:pt x="8539" y="10126"/>
                </a:cubicBezTo>
                <a:cubicBezTo>
                  <a:pt x="8558" y="10102"/>
                  <a:pt x="8554" y="10068"/>
                  <a:pt x="8530" y="10048"/>
                </a:cubicBezTo>
                <a:cubicBezTo>
                  <a:pt x="8520" y="10040"/>
                  <a:pt x="8507" y="10036"/>
                  <a:pt x="8495" y="10036"/>
                </a:cubicBezTo>
                <a:close/>
                <a:moveTo>
                  <a:pt x="3979" y="10133"/>
                </a:moveTo>
                <a:cubicBezTo>
                  <a:pt x="3952" y="10133"/>
                  <a:pt x="3929" y="10154"/>
                  <a:pt x="3925" y="10182"/>
                </a:cubicBezTo>
                <a:lnTo>
                  <a:pt x="3920" y="10220"/>
                </a:lnTo>
                <a:cubicBezTo>
                  <a:pt x="3884" y="10457"/>
                  <a:pt x="3835" y="10698"/>
                  <a:pt x="3773" y="10933"/>
                </a:cubicBezTo>
                <a:cubicBezTo>
                  <a:pt x="3765" y="10963"/>
                  <a:pt x="3783" y="10993"/>
                  <a:pt x="3813" y="11000"/>
                </a:cubicBezTo>
                <a:cubicBezTo>
                  <a:pt x="3817" y="11002"/>
                  <a:pt x="3822" y="11002"/>
                  <a:pt x="3827" y="11002"/>
                </a:cubicBezTo>
                <a:cubicBezTo>
                  <a:pt x="3851" y="11002"/>
                  <a:pt x="3874" y="10986"/>
                  <a:pt x="3881" y="10961"/>
                </a:cubicBezTo>
                <a:cubicBezTo>
                  <a:pt x="3944" y="10721"/>
                  <a:pt x="3994" y="10478"/>
                  <a:pt x="4030" y="10236"/>
                </a:cubicBezTo>
                <a:lnTo>
                  <a:pt x="4035" y="10197"/>
                </a:lnTo>
                <a:cubicBezTo>
                  <a:pt x="4039" y="10166"/>
                  <a:pt x="4018" y="10138"/>
                  <a:pt x="3987" y="10134"/>
                </a:cubicBezTo>
                <a:cubicBezTo>
                  <a:pt x="3984" y="10133"/>
                  <a:pt x="3982" y="10133"/>
                  <a:pt x="3979" y="10133"/>
                </a:cubicBezTo>
                <a:close/>
                <a:moveTo>
                  <a:pt x="2272" y="10644"/>
                </a:moveTo>
                <a:cubicBezTo>
                  <a:pt x="2256" y="10644"/>
                  <a:pt x="2239" y="10651"/>
                  <a:pt x="2228" y="10665"/>
                </a:cubicBezTo>
                <a:cubicBezTo>
                  <a:pt x="2209" y="10689"/>
                  <a:pt x="2214" y="10725"/>
                  <a:pt x="2237" y="10744"/>
                </a:cubicBezTo>
                <a:cubicBezTo>
                  <a:pt x="2429" y="10898"/>
                  <a:pt x="2647" y="11033"/>
                  <a:pt x="2903" y="11158"/>
                </a:cubicBezTo>
                <a:cubicBezTo>
                  <a:pt x="2911" y="11163"/>
                  <a:pt x="2920" y="11164"/>
                  <a:pt x="2927" y="11164"/>
                </a:cubicBezTo>
                <a:cubicBezTo>
                  <a:pt x="2947" y="11164"/>
                  <a:pt x="2968" y="11153"/>
                  <a:pt x="2977" y="11133"/>
                </a:cubicBezTo>
                <a:cubicBezTo>
                  <a:pt x="2990" y="11105"/>
                  <a:pt x="2979" y="11072"/>
                  <a:pt x="2952" y="11058"/>
                </a:cubicBezTo>
                <a:cubicBezTo>
                  <a:pt x="2703" y="10937"/>
                  <a:pt x="2492" y="10806"/>
                  <a:pt x="2306" y="10656"/>
                </a:cubicBezTo>
                <a:cubicBezTo>
                  <a:pt x="2296" y="10648"/>
                  <a:pt x="2284" y="10644"/>
                  <a:pt x="2272" y="10644"/>
                </a:cubicBezTo>
                <a:close/>
                <a:moveTo>
                  <a:pt x="7368" y="11087"/>
                </a:moveTo>
                <a:cubicBezTo>
                  <a:pt x="7358" y="11087"/>
                  <a:pt x="7347" y="11090"/>
                  <a:pt x="7338" y="11096"/>
                </a:cubicBezTo>
                <a:cubicBezTo>
                  <a:pt x="7119" y="11238"/>
                  <a:pt x="6892" y="11355"/>
                  <a:pt x="6661" y="11440"/>
                </a:cubicBezTo>
                <a:cubicBezTo>
                  <a:pt x="6632" y="11451"/>
                  <a:pt x="6617" y="11484"/>
                  <a:pt x="6628" y="11512"/>
                </a:cubicBezTo>
                <a:cubicBezTo>
                  <a:pt x="6636" y="11534"/>
                  <a:pt x="6658" y="11548"/>
                  <a:pt x="6680" y="11548"/>
                </a:cubicBezTo>
                <a:cubicBezTo>
                  <a:pt x="6686" y="11548"/>
                  <a:pt x="6693" y="11547"/>
                  <a:pt x="6699" y="11545"/>
                </a:cubicBezTo>
                <a:cubicBezTo>
                  <a:pt x="6939" y="11456"/>
                  <a:pt x="7174" y="11337"/>
                  <a:pt x="7399" y="11189"/>
                </a:cubicBezTo>
                <a:cubicBezTo>
                  <a:pt x="7425" y="11172"/>
                  <a:pt x="7432" y="11138"/>
                  <a:pt x="7415" y="11112"/>
                </a:cubicBezTo>
                <a:cubicBezTo>
                  <a:pt x="7404" y="11096"/>
                  <a:pt x="7386" y="11087"/>
                  <a:pt x="7368" y="11087"/>
                </a:cubicBezTo>
                <a:close/>
                <a:moveTo>
                  <a:pt x="3646" y="11340"/>
                </a:moveTo>
                <a:cubicBezTo>
                  <a:pt x="3622" y="11340"/>
                  <a:pt x="3600" y="11355"/>
                  <a:pt x="3593" y="11378"/>
                </a:cubicBezTo>
                <a:cubicBezTo>
                  <a:pt x="3583" y="11407"/>
                  <a:pt x="3599" y="11439"/>
                  <a:pt x="3628" y="11449"/>
                </a:cubicBezTo>
                <a:cubicBezTo>
                  <a:pt x="3882" y="11533"/>
                  <a:pt x="4135" y="11602"/>
                  <a:pt x="4380" y="11653"/>
                </a:cubicBezTo>
                <a:cubicBezTo>
                  <a:pt x="4384" y="11653"/>
                  <a:pt x="4389" y="11654"/>
                  <a:pt x="4392" y="11654"/>
                </a:cubicBezTo>
                <a:cubicBezTo>
                  <a:pt x="4417" y="11654"/>
                  <a:pt x="4441" y="11636"/>
                  <a:pt x="4446" y="11609"/>
                </a:cubicBezTo>
                <a:cubicBezTo>
                  <a:pt x="4453" y="11579"/>
                  <a:pt x="4433" y="11550"/>
                  <a:pt x="4404" y="11544"/>
                </a:cubicBezTo>
                <a:cubicBezTo>
                  <a:pt x="4163" y="11494"/>
                  <a:pt x="3913" y="11426"/>
                  <a:pt x="3663" y="11343"/>
                </a:cubicBezTo>
                <a:cubicBezTo>
                  <a:pt x="3657" y="11341"/>
                  <a:pt x="3651" y="11340"/>
                  <a:pt x="3646" y="11340"/>
                </a:cubicBezTo>
                <a:close/>
                <a:moveTo>
                  <a:pt x="5932" y="11621"/>
                </a:moveTo>
                <a:cubicBezTo>
                  <a:pt x="5929" y="11621"/>
                  <a:pt x="5926" y="11622"/>
                  <a:pt x="5924" y="11622"/>
                </a:cubicBezTo>
                <a:cubicBezTo>
                  <a:pt x="5757" y="11643"/>
                  <a:pt x="5584" y="11653"/>
                  <a:pt x="5409" y="11653"/>
                </a:cubicBezTo>
                <a:cubicBezTo>
                  <a:pt x="5326" y="11653"/>
                  <a:pt x="5244" y="11651"/>
                  <a:pt x="5161" y="11646"/>
                </a:cubicBezTo>
                <a:cubicBezTo>
                  <a:pt x="5160" y="11646"/>
                  <a:pt x="5158" y="11646"/>
                  <a:pt x="5157" y="11646"/>
                </a:cubicBezTo>
                <a:cubicBezTo>
                  <a:pt x="5128" y="11646"/>
                  <a:pt x="5104" y="11669"/>
                  <a:pt x="5102" y="11699"/>
                </a:cubicBezTo>
                <a:cubicBezTo>
                  <a:pt x="5101" y="11729"/>
                  <a:pt x="5125" y="11755"/>
                  <a:pt x="5155" y="11758"/>
                </a:cubicBezTo>
                <a:cubicBezTo>
                  <a:pt x="5242" y="11762"/>
                  <a:pt x="5330" y="11765"/>
                  <a:pt x="5417" y="11765"/>
                </a:cubicBezTo>
                <a:cubicBezTo>
                  <a:pt x="5595" y="11765"/>
                  <a:pt x="5770" y="11753"/>
                  <a:pt x="5938" y="11732"/>
                </a:cubicBezTo>
                <a:cubicBezTo>
                  <a:pt x="5967" y="11728"/>
                  <a:pt x="5990" y="11700"/>
                  <a:pt x="5986" y="11670"/>
                </a:cubicBezTo>
                <a:cubicBezTo>
                  <a:pt x="5982" y="11642"/>
                  <a:pt x="5959" y="11621"/>
                  <a:pt x="5932" y="11621"/>
                </a:cubicBezTo>
                <a:close/>
                <a:moveTo>
                  <a:pt x="3586" y="11626"/>
                </a:moveTo>
                <a:cubicBezTo>
                  <a:pt x="3563" y="11626"/>
                  <a:pt x="3542" y="11639"/>
                  <a:pt x="3533" y="11661"/>
                </a:cubicBezTo>
                <a:cubicBezTo>
                  <a:pt x="3441" y="11895"/>
                  <a:pt x="3333" y="12130"/>
                  <a:pt x="3213" y="12358"/>
                </a:cubicBezTo>
                <a:cubicBezTo>
                  <a:pt x="3198" y="12386"/>
                  <a:pt x="3209" y="12419"/>
                  <a:pt x="3237" y="12434"/>
                </a:cubicBezTo>
                <a:cubicBezTo>
                  <a:pt x="3244" y="12438"/>
                  <a:pt x="3254" y="12440"/>
                  <a:pt x="3263" y="12440"/>
                </a:cubicBezTo>
                <a:cubicBezTo>
                  <a:pt x="3282" y="12440"/>
                  <a:pt x="3302" y="12430"/>
                  <a:pt x="3312" y="12410"/>
                </a:cubicBezTo>
                <a:cubicBezTo>
                  <a:pt x="3434" y="12178"/>
                  <a:pt x="3542" y="11940"/>
                  <a:pt x="3636" y="11702"/>
                </a:cubicBezTo>
                <a:cubicBezTo>
                  <a:pt x="3648" y="11673"/>
                  <a:pt x="3634" y="11641"/>
                  <a:pt x="3606" y="11629"/>
                </a:cubicBezTo>
                <a:cubicBezTo>
                  <a:pt x="3599" y="11627"/>
                  <a:pt x="3592" y="11626"/>
                  <a:pt x="3586" y="11626"/>
                </a:cubicBezTo>
                <a:close/>
                <a:moveTo>
                  <a:pt x="2869" y="12994"/>
                </a:moveTo>
                <a:cubicBezTo>
                  <a:pt x="2850" y="12994"/>
                  <a:pt x="2832" y="13003"/>
                  <a:pt x="2821" y="13019"/>
                </a:cubicBezTo>
                <a:cubicBezTo>
                  <a:pt x="2683" y="13230"/>
                  <a:pt x="2530" y="13438"/>
                  <a:pt x="2367" y="13639"/>
                </a:cubicBezTo>
                <a:cubicBezTo>
                  <a:pt x="2348" y="13662"/>
                  <a:pt x="2352" y="13698"/>
                  <a:pt x="2376" y="13717"/>
                </a:cubicBezTo>
                <a:cubicBezTo>
                  <a:pt x="2387" y="13725"/>
                  <a:pt x="2398" y="13730"/>
                  <a:pt x="2411" y="13730"/>
                </a:cubicBezTo>
                <a:cubicBezTo>
                  <a:pt x="2427" y="13730"/>
                  <a:pt x="2443" y="13722"/>
                  <a:pt x="2454" y="13708"/>
                </a:cubicBezTo>
                <a:cubicBezTo>
                  <a:pt x="2618" y="13505"/>
                  <a:pt x="2773" y="13294"/>
                  <a:pt x="2914" y="13080"/>
                </a:cubicBezTo>
                <a:cubicBezTo>
                  <a:pt x="2931" y="13054"/>
                  <a:pt x="2925" y="13020"/>
                  <a:pt x="2899" y="13003"/>
                </a:cubicBezTo>
                <a:cubicBezTo>
                  <a:pt x="2890" y="12997"/>
                  <a:pt x="2879" y="12994"/>
                  <a:pt x="2869" y="12994"/>
                </a:cubicBezTo>
                <a:close/>
                <a:moveTo>
                  <a:pt x="1898" y="14197"/>
                </a:moveTo>
                <a:cubicBezTo>
                  <a:pt x="1883" y="14197"/>
                  <a:pt x="1869" y="14203"/>
                  <a:pt x="1858" y="14214"/>
                </a:cubicBezTo>
                <a:cubicBezTo>
                  <a:pt x="1680" y="14396"/>
                  <a:pt x="1492" y="14575"/>
                  <a:pt x="1299" y="14742"/>
                </a:cubicBezTo>
                <a:cubicBezTo>
                  <a:pt x="1276" y="14763"/>
                  <a:pt x="1273" y="14797"/>
                  <a:pt x="1294" y="14820"/>
                </a:cubicBezTo>
                <a:cubicBezTo>
                  <a:pt x="1304" y="14833"/>
                  <a:pt x="1319" y="14840"/>
                  <a:pt x="1335" y="14840"/>
                </a:cubicBezTo>
                <a:cubicBezTo>
                  <a:pt x="1348" y="14840"/>
                  <a:pt x="1361" y="14835"/>
                  <a:pt x="1372" y="14826"/>
                </a:cubicBezTo>
                <a:cubicBezTo>
                  <a:pt x="1567" y="14656"/>
                  <a:pt x="1758" y="14476"/>
                  <a:pt x="1937" y="14292"/>
                </a:cubicBezTo>
                <a:cubicBezTo>
                  <a:pt x="1958" y="14269"/>
                  <a:pt x="1958" y="14234"/>
                  <a:pt x="1936" y="14212"/>
                </a:cubicBezTo>
                <a:cubicBezTo>
                  <a:pt x="1925" y="14202"/>
                  <a:pt x="1912" y="14197"/>
                  <a:pt x="1898" y="14197"/>
                </a:cubicBezTo>
                <a:close/>
                <a:moveTo>
                  <a:pt x="729" y="15209"/>
                </a:moveTo>
                <a:cubicBezTo>
                  <a:pt x="718" y="15209"/>
                  <a:pt x="706" y="15213"/>
                  <a:pt x="697" y="15220"/>
                </a:cubicBezTo>
                <a:cubicBezTo>
                  <a:pt x="463" y="15388"/>
                  <a:pt x="248" y="15514"/>
                  <a:pt x="41" y="15607"/>
                </a:cubicBezTo>
                <a:cubicBezTo>
                  <a:pt x="13" y="15619"/>
                  <a:pt x="0" y="15651"/>
                  <a:pt x="13" y="15680"/>
                </a:cubicBezTo>
                <a:cubicBezTo>
                  <a:pt x="22" y="15701"/>
                  <a:pt x="43" y="15712"/>
                  <a:pt x="64" y="15712"/>
                </a:cubicBezTo>
                <a:cubicBezTo>
                  <a:pt x="72" y="15712"/>
                  <a:pt x="79" y="15711"/>
                  <a:pt x="87" y="15708"/>
                </a:cubicBezTo>
                <a:cubicBezTo>
                  <a:pt x="300" y="15613"/>
                  <a:pt x="521" y="15483"/>
                  <a:pt x="762" y="15310"/>
                </a:cubicBezTo>
                <a:cubicBezTo>
                  <a:pt x="786" y="15293"/>
                  <a:pt x="792" y="15257"/>
                  <a:pt x="775" y="15233"/>
                </a:cubicBezTo>
                <a:cubicBezTo>
                  <a:pt x="764" y="15217"/>
                  <a:pt x="746" y="15209"/>
                  <a:pt x="729" y="1520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83" name="Google Shape;483;p18"/>
          <p:cNvSpPr/>
          <p:nvPr/>
        </p:nvSpPr>
        <p:spPr>
          <a:xfrm rot="6293788">
            <a:off x="9596626" y="5569895"/>
            <a:ext cx="1279023" cy="935736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469899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9"/>
          <p:cNvSpPr/>
          <p:nvPr/>
        </p:nvSpPr>
        <p:spPr>
          <a:xfrm rot="5087716" flipH="1">
            <a:off x="-336542" y="-858019"/>
            <a:ext cx="3488595" cy="3635649"/>
          </a:xfrm>
          <a:custGeom>
            <a:avLst/>
            <a:gdLst/>
            <a:ahLst/>
            <a:cxnLst/>
            <a:rect l="l" t="t" r="r" b="b"/>
            <a:pathLst>
              <a:path w="16369" h="17059" extrusionOk="0">
                <a:moveTo>
                  <a:pt x="10538" y="1"/>
                </a:moveTo>
                <a:cubicBezTo>
                  <a:pt x="9733" y="1"/>
                  <a:pt x="8932" y="153"/>
                  <a:pt x="8209" y="515"/>
                </a:cubicBezTo>
                <a:cubicBezTo>
                  <a:pt x="7233" y="1004"/>
                  <a:pt x="6396" y="1857"/>
                  <a:pt x="6084" y="2920"/>
                </a:cubicBezTo>
                <a:cubicBezTo>
                  <a:pt x="5733" y="4112"/>
                  <a:pt x="6127" y="5357"/>
                  <a:pt x="5884" y="6560"/>
                </a:cubicBezTo>
                <a:cubicBezTo>
                  <a:pt x="5644" y="7754"/>
                  <a:pt x="4612" y="8436"/>
                  <a:pt x="3688" y="9100"/>
                </a:cubicBezTo>
                <a:cubicBezTo>
                  <a:pt x="2685" y="9819"/>
                  <a:pt x="1822" y="10680"/>
                  <a:pt x="1187" y="11745"/>
                </a:cubicBezTo>
                <a:cubicBezTo>
                  <a:pt x="569" y="12782"/>
                  <a:pt x="0" y="14113"/>
                  <a:pt x="309" y="15339"/>
                </a:cubicBezTo>
                <a:cubicBezTo>
                  <a:pt x="443" y="15869"/>
                  <a:pt x="737" y="16372"/>
                  <a:pt x="1186" y="16695"/>
                </a:cubicBezTo>
                <a:cubicBezTo>
                  <a:pt x="1565" y="16966"/>
                  <a:pt x="2011" y="17058"/>
                  <a:pt x="2463" y="17058"/>
                </a:cubicBezTo>
                <a:cubicBezTo>
                  <a:pt x="2614" y="17058"/>
                  <a:pt x="2766" y="17048"/>
                  <a:pt x="2915" y="17031"/>
                </a:cubicBezTo>
                <a:cubicBezTo>
                  <a:pt x="3625" y="16948"/>
                  <a:pt x="4330" y="16784"/>
                  <a:pt x="5032" y="16653"/>
                </a:cubicBezTo>
                <a:cubicBezTo>
                  <a:pt x="5778" y="16514"/>
                  <a:pt x="6525" y="16374"/>
                  <a:pt x="7271" y="16235"/>
                </a:cubicBezTo>
                <a:cubicBezTo>
                  <a:pt x="10255" y="15678"/>
                  <a:pt x="13240" y="15122"/>
                  <a:pt x="16225" y="14565"/>
                </a:cubicBezTo>
                <a:cubicBezTo>
                  <a:pt x="16319" y="14547"/>
                  <a:pt x="16369" y="14453"/>
                  <a:pt x="16334" y="14366"/>
                </a:cubicBezTo>
                <a:cubicBezTo>
                  <a:pt x="15910" y="13292"/>
                  <a:pt x="15542" y="12197"/>
                  <a:pt x="15242" y="11083"/>
                </a:cubicBezTo>
                <a:cubicBezTo>
                  <a:pt x="14709" y="9114"/>
                  <a:pt x="14380" y="7098"/>
                  <a:pt x="14239" y="5065"/>
                </a:cubicBezTo>
                <a:cubicBezTo>
                  <a:pt x="14136" y="3556"/>
                  <a:pt x="14047" y="1835"/>
                  <a:pt x="12931" y="701"/>
                </a:cubicBezTo>
                <a:cubicBezTo>
                  <a:pt x="13074" y="700"/>
                  <a:pt x="12339" y="230"/>
                  <a:pt x="12009" y="160"/>
                </a:cubicBezTo>
                <a:cubicBezTo>
                  <a:pt x="11529" y="58"/>
                  <a:pt x="11033" y="1"/>
                  <a:pt x="10538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86" name="Google Shape;486;p19"/>
          <p:cNvSpPr/>
          <p:nvPr/>
        </p:nvSpPr>
        <p:spPr>
          <a:xfrm rot="-5265980" flipH="1">
            <a:off x="9358547" y="658901"/>
            <a:ext cx="4369421" cy="1801401"/>
          </a:xfrm>
          <a:custGeom>
            <a:avLst/>
            <a:gdLst/>
            <a:ahLst/>
            <a:cxnLst/>
            <a:rect l="l" t="t" r="r" b="b"/>
            <a:pathLst>
              <a:path w="18551" h="7648" extrusionOk="0">
                <a:moveTo>
                  <a:pt x="8398" y="1"/>
                </a:moveTo>
                <a:cubicBezTo>
                  <a:pt x="8203" y="1"/>
                  <a:pt x="8005" y="44"/>
                  <a:pt x="7810" y="140"/>
                </a:cubicBezTo>
                <a:cubicBezTo>
                  <a:pt x="7272" y="403"/>
                  <a:pt x="6909" y="991"/>
                  <a:pt x="6614" y="1543"/>
                </a:cubicBezTo>
                <a:cubicBezTo>
                  <a:pt x="6307" y="2117"/>
                  <a:pt x="6031" y="2729"/>
                  <a:pt x="5562" y="3157"/>
                </a:cubicBezTo>
                <a:cubicBezTo>
                  <a:pt x="5343" y="3357"/>
                  <a:pt x="5078" y="3500"/>
                  <a:pt x="4796" y="3515"/>
                </a:cubicBezTo>
                <a:cubicBezTo>
                  <a:pt x="4779" y="3516"/>
                  <a:pt x="4761" y="3516"/>
                  <a:pt x="4744" y="3516"/>
                </a:cubicBezTo>
                <a:cubicBezTo>
                  <a:pt x="4475" y="3516"/>
                  <a:pt x="4218" y="3410"/>
                  <a:pt x="3979" y="3274"/>
                </a:cubicBezTo>
                <a:cubicBezTo>
                  <a:pt x="3615" y="3067"/>
                  <a:pt x="3265" y="2787"/>
                  <a:pt x="2878" y="2633"/>
                </a:cubicBezTo>
                <a:lnTo>
                  <a:pt x="2848" y="2622"/>
                </a:lnTo>
                <a:cubicBezTo>
                  <a:pt x="2713" y="2571"/>
                  <a:pt x="2573" y="2535"/>
                  <a:pt x="2426" y="2524"/>
                </a:cubicBezTo>
                <a:cubicBezTo>
                  <a:pt x="2397" y="2522"/>
                  <a:pt x="2367" y="2521"/>
                  <a:pt x="2338" y="2521"/>
                </a:cubicBezTo>
                <a:cubicBezTo>
                  <a:pt x="1819" y="2521"/>
                  <a:pt x="1364" y="2853"/>
                  <a:pt x="878" y="3039"/>
                </a:cubicBezTo>
                <a:cubicBezTo>
                  <a:pt x="860" y="2988"/>
                  <a:pt x="814" y="2962"/>
                  <a:pt x="771" y="2962"/>
                </a:cubicBezTo>
                <a:cubicBezTo>
                  <a:pt x="719" y="2962"/>
                  <a:pt x="671" y="2999"/>
                  <a:pt x="675" y="3075"/>
                </a:cubicBezTo>
                <a:cubicBezTo>
                  <a:pt x="676" y="3085"/>
                  <a:pt x="676" y="3095"/>
                  <a:pt x="677" y="3105"/>
                </a:cubicBezTo>
                <a:cubicBezTo>
                  <a:pt x="641" y="3115"/>
                  <a:pt x="663" y="3351"/>
                  <a:pt x="684" y="3351"/>
                </a:cubicBezTo>
                <a:cubicBezTo>
                  <a:pt x="684" y="3351"/>
                  <a:pt x="684" y="3351"/>
                  <a:pt x="684" y="3351"/>
                </a:cubicBezTo>
                <a:lnTo>
                  <a:pt x="684" y="3351"/>
                </a:lnTo>
                <a:cubicBezTo>
                  <a:pt x="700" y="4396"/>
                  <a:pt x="480" y="5438"/>
                  <a:pt x="40" y="6361"/>
                </a:cubicBezTo>
                <a:cubicBezTo>
                  <a:pt x="1" y="6444"/>
                  <a:pt x="42" y="6541"/>
                  <a:pt x="125" y="6547"/>
                </a:cubicBezTo>
                <a:cubicBezTo>
                  <a:pt x="520" y="6573"/>
                  <a:pt x="913" y="6601"/>
                  <a:pt x="1308" y="6628"/>
                </a:cubicBezTo>
                <a:cubicBezTo>
                  <a:pt x="2919" y="6739"/>
                  <a:pt x="4531" y="6851"/>
                  <a:pt x="6142" y="6962"/>
                </a:cubicBezTo>
                <a:cubicBezTo>
                  <a:pt x="7754" y="7074"/>
                  <a:pt x="9365" y="7184"/>
                  <a:pt x="10977" y="7295"/>
                </a:cubicBezTo>
                <a:cubicBezTo>
                  <a:pt x="12587" y="7407"/>
                  <a:pt x="14196" y="7526"/>
                  <a:pt x="15806" y="7629"/>
                </a:cubicBezTo>
                <a:cubicBezTo>
                  <a:pt x="15970" y="7639"/>
                  <a:pt x="16139" y="7648"/>
                  <a:pt x="16308" y="7648"/>
                </a:cubicBezTo>
                <a:cubicBezTo>
                  <a:pt x="16770" y="7648"/>
                  <a:pt x="17238" y="7584"/>
                  <a:pt x="17642" y="7319"/>
                </a:cubicBezTo>
                <a:cubicBezTo>
                  <a:pt x="18126" y="7004"/>
                  <a:pt x="18405" y="6441"/>
                  <a:pt x="18479" y="5822"/>
                </a:cubicBezTo>
                <a:cubicBezTo>
                  <a:pt x="18551" y="5210"/>
                  <a:pt x="18426" y="4561"/>
                  <a:pt x="18155" y="4033"/>
                </a:cubicBezTo>
                <a:cubicBezTo>
                  <a:pt x="18001" y="3734"/>
                  <a:pt x="17799" y="3450"/>
                  <a:pt x="17538" y="3266"/>
                </a:cubicBezTo>
                <a:cubicBezTo>
                  <a:pt x="17335" y="3121"/>
                  <a:pt x="17111" y="3062"/>
                  <a:pt x="16880" y="3062"/>
                </a:cubicBezTo>
                <a:cubicBezTo>
                  <a:pt x="16779" y="3062"/>
                  <a:pt x="16677" y="3073"/>
                  <a:pt x="16575" y="3094"/>
                </a:cubicBezTo>
                <a:cubicBezTo>
                  <a:pt x="16223" y="3166"/>
                  <a:pt x="15888" y="3319"/>
                  <a:pt x="15537" y="3397"/>
                </a:cubicBezTo>
                <a:cubicBezTo>
                  <a:pt x="15268" y="3457"/>
                  <a:pt x="14994" y="3485"/>
                  <a:pt x="14721" y="3485"/>
                </a:cubicBezTo>
                <a:cubicBezTo>
                  <a:pt x="14673" y="3485"/>
                  <a:pt x="14624" y="3484"/>
                  <a:pt x="14575" y="3482"/>
                </a:cubicBezTo>
                <a:cubicBezTo>
                  <a:pt x="13922" y="3460"/>
                  <a:pt x="13281" y="3278"/>
                  <a:pt x="12679" y="2996"/>
                </a:cubicBezTo>
                <a:cubicBezTo>
                  <a:pt x="12065" y="2707"/>
                  <a:pt x="11491" y="2306"/>
                  <a:pt x="10973" y="1835"/>
                </a:cubicBezTo>
                <a:cubicBezTo>
                  <a:pt x="10470" y="1378"/>
                  <a:pt x="10039" y="821"/>
                  <a:pt x="9498" y="418"/>
                </a:cubicBezTo>
                <a:cubicBezTo>
                  <a:pt x="9163" y="167"/>
                  <a:pt x="8785" y="1"/>
                  <a:pt x="8398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87" name="Google Shape;487;p19"/>
          <p:cNvSpPr/>
          <p:nvPr/>
        </p:nvSpPr>
        <p:spPr>
          <a:xfrm rot="10800000">
            <a:off x="-80601" y="5442088"/>
            <a:ext cx="5768573" cy="1555944"/>
          </a:xfrm>
          <a:custGeom>
            <a:avLst/>
            <a:gdLst/>
            <a:ahLst/>
            <a:cxnLst/>
            <a:rect l="l" t="t" r="r" b="b"/>
            <a:pathLst>
              <a:path w="25667" h="6923" extrusionOk="0">
                <a:moveTo>
                  <a:pt x="95" y="1"/>
                </a:moveTo>
                <a:lnTo>
                  <a:pt x="95" y="1"/>
                </a:lnTo>
                <a:cubicBezTo>
                  <a:pt x="3" y="325"/>
                  <a:pt x="0" y="652"/>
                  <a:pt x="124" y="980"/>
                </a:cubicBezTo>
                <a:cubicBezTo>
                  <a:pt x="169" y="1098"/>
                  <a:pt x="231" y="1215"/>
                  <a:pt x="310" y="1328"/>
                </a:cubicBezTo>
                <a:cubicBezTo>
                  <a:pt x="324" y="1349"/>
                  <a:pt x="339" y="1369"/>
                  <a:pt x="355" y="1389"/>
                </a:cubicBezTo>
                <a:cubicBezTo>
                  <a:pt x="699" y="1846"/>
                  <a:pt x="1304" y="2249"/>
                  <a:pt x="2067" y="2533"/>
                </a:cubicBezTo>
                <a:cubicBezTo>
                  <a:pt x="2123" y="2554"/>
                  <a:pt x="2182" y="2574"/>
                  <a:pt x="2240" y="2594"/>
                </a:cubicBezTo>
                <a:cubicBezTo>
                  <a:pt x="2505" y="2684"/>
                  <a:pt x="2788" y="2761"/>
                  <a:pt x="3082" y="2820"/>
                </a:cubicBezTo>
                <a:cubicBezTo>
                  <a:pt x="3121" y="2828"/>
                  <a:pt x="3160" y="2836"/>
                  <a:pt x="3199" y="2843"/>
                </a:cubicBezTo>
                <a:cubicBezTo>
                  <a:pt x="3235" y="2848"/>
                  <a:pt x="3269" y="2855"/>
                  <a:pt x="3304" y="2861"/>
                </a:cubicBezTo>
                <a:cubicBezTo>
                  <a:pt x="4479" y="3062"/>
                  <a:pt x="5837" y="3029"/>
                  <a:pt x="6823" y="3420"/>
                </a:cubicBezTo>
                <a:cubicBezTo>
                  <a:pt x="7054" y="3512"/>
                  <a:pt x="7246" y="3619"/>
                  <a:pt x="7410" y="3737"/>
                </a:cubicBezTo>
                <a:cubicBezTo>
                  <a:pt x="7438" y="3757"/>
                  <a:pt x="7465" y="3777"/>
                  <a:pt x="7492" y="3798"/>
                </a:cubicBezTo>
                <a:cubicBezTo>
                  <a:pt x="7907" y="4126"/>
                  <a:pt x="8126" y="4532"/>
                  <a:pt x="8351" y="4940"/>
                </a:cubicBezTo>
                <a:cubicBezTo>
                  <a:pt x="8363" y="4960"/>
                  <a:pt x="8375" y="4981"/>
                  <a:pt x="8386" y="5002"/>
                </a:cubicBezTo>
                <a:cubicBezTo>
                  <a:pt x="8613" y="5409"/>
                  <a:pt x="8857" y="5814"/>
                  <a:pt x="9326" y="6143"/>
                </a:cubicBezTo>
                <a:cubicBezTo>
                  <a:pt x="9338" y="6152"/>
                  <a:pt x="9350" y="6161"/>
                  <a:pt x="9363" y="6170"/>
                </a:cubicBezTo>
                <a:cubicBezTo>
                  <a:pt x="9381" y="6181"/>
                  <a:pt x="9399" y="6193"/>
                  <a:pt x="9417" y="6205"/>
                </a:cubicBezTo>
                <a:cubicBezTo>
                  <a:pt x="10107" y="6649"/>
                  <a:pt x="11200" y="6895"/>
                  <a:pt x="12290" y="6920"/>
                </a:cubicBezTo>
                <a:cubicBezTo>
                  <a:pt x="12359" y="6922"/>
                  <a:pt x="12429" y="6922"/>
                  <a:pt x="12498" y="6922"/>
                </a:cubicBezTo>
                <a:cubicBezTo>
                  <a:pt x="13546" y="6922"/>
                  <a:pt x="14580" y="6739"/>
                  <a:pt x="15482" y="6457"/>
                </a:cubicBezTo>
                <a:cubicBezTo>
                  <a:pt x="15733" y="6379"/>
                  <a:pt x="15977" y="6292"/>
                  <a:pt x="16221" y="6206"/>
                </a:cubicBezTo>
                <a:cubicBezTo>
                  <a:pt x="16279" y="6185"/>
                  <a:pt x="16336" y="6163"/>
                  <a:pt x="16394" y="6143"/>
                </a:cubicBezTo>
                <a:cubicBezTo>
                  <a:pt x="17021" y="5919"/>
                  <a:pt x="17650" y="5699"/>
                  <a:pt x="18381" y="5606"/>
                </a:cubicBezTo>
                <a:cubicBezTo>
                  <a:pt x="18666" y="5570"/>
                  <a:pt x="18954" y="5554"/>
                  <a:pt x="19242" y="5554"/>
                </a:cubicBezTo>
                <a:cubicBezTo>
                  <a:pt x="20278" y="5554"/>
                  <a:pt x="21323" y="5757"/>
                  <a:pt x="22324" y="5932"/>
                </a:cubicBezTo>
                <a:cubicBezTo>
                  <a:pt x="22780" y="6013"/>
                  <a:pt x="23253" y="6086"/>
                  <a:pt x="23731" y="6144"/>
                </a:cubicBezTo>
                <a:cubicBezTo>
                  <a:pt x="23920" y="6169"/>
                  <a:pt x="24110" y="6189"/>
                  <a:pt x="24302" y="6207"/>
                </a:cubicBezTo>
                <a:cubicBezTo>
                  <a:pt x="24756" y="6249"/>
                  <a:pt x="25213" y="6274"/>
                  <a:pt x="25664" y="6275"/>
                </a:cubicBezTo>
                <a:lnTo>
                  <a:pt x="25664" y="6144"/>
                </a:lnTo>
                <a:lnTo>
                  <a:pt x="25665" y="5003"/>
                </a:lnTo>
                <a:lnTo>
                  <a:pt x="25665" y="3738"/>
                </a:lnTo>
                <a:lnTo>
                  <a:pt x="25666" y="2596"/>
                </a:lnTo>
                <a:lnTo>
                  <a:pt x="25666" y="1331"/>
                </a:lnTo>
                <a:lnTo>
                  <a:pt x="25667" y="5"/>
                </a:lnTo>
                <a:lnTo>
                  <a:pt x="3200" y="2"/>
                </a:lnTo>
                <a:lnTo>
                  <a:pt x="3083" y="2"/>
                </a:lnTo>
                <a:lnTo>
                  <a:pt x="95" y="1"/>
                </a:ln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88" name="Google Shape;488;p19"/>
          <p:cNvSpPr/>
          <p:nvPr/>
        </p:nvSpPr>
        <p:spPr>
          <a:xfrm rot="-163619" flipH="1">
            <a:off x="8400599" y="4532019"/>
            <a:ext cx="4386403" cy="3657140"/>
          </a:xfrm>
          <a:custGeom>
            <a:avLst/>
            <a:gdLst/>
            <a:ahLst/>
            <a:cxnLst/>
            <a:rect l="l" t="t" r="r" b="b"/>
            <a:pathLst>
              <a:path w="21485" h="17913" extrusionOk="0">
                <a:moveTo>
                  <a:pt x="16498" y="0"/>
                </a:moveTo>
                <a:cubicBezTo>
                  <a:pt x="16431" y="0"/>
                  <a:pt x="16363" y="2"/>
                  <a:pt x="16295" y="5"/>
                </a:cubicBezTo>
                <a:cubicBezTo>
                  <a:pt x="14773" y="76"/>
                  <a:pt x="13358" y="913"/>
                  <a:pt x="11838" y="913"/>
                </a:cubicBezTo>
                <a:cubicBezTo>
                  <a:pt x="11828" y="913"/>
                  <a:pt x="11819" y="913"/>
                  <a:pt x="11809" y="913"/>
                </a:cubicBezTo>
                <a:cubicBezTo>
                  <a:pt x="10328" y="903"/>
                  <a:pt x="8942" y="90"/>
                  <a:pt x="7502" y="90"/>
                </a:cubicBezTo>
                <a:cubicBezTo>
                  <a:pt x="7296" y="90"/>
                  <a:pt x="7089" y="106"/>
                  <a:pt x="6880" y="144"/>
                </a:cubicBezTo>
                <a:cubicBezTo>
                  <a:pt x="6031" y="300"/>
                  <a:pt x="5298" y="798"/>
                  <a:pt x="4738" y="1383"/>
                </a:cubicBezTo>
                <a:cubicBezTo>
                  <a:pt x="4125" y="2021"/>
                  <a:pt x="3678" y="2792"/>
                  <a:pt x="3546" y="3606"/>
                </a:cubicBezTo>
                <a:cubicBezTo>
                  <a:pt x="3331" y="4945"/>
                  <a:pt x="3958" y="6365"/>
                  <a:pt x="3330" y="7612"/>
                </a:cubicBezTo>
                <a:cubicBezTo>
                  <a:pt x="2843" y="8573"/>
                  <a:pt x="1725" y="9179"/>
                  <a:pt x="1025" y="10039"/>
                </a:cubicBezTo>
                <a:cubicBezTo>
                  <a:pt x="129" y="11143"/>
                  <a:pt x="1" y="12623"/>
                  <a:pt x="493" y="13871"/>
                </a:cubicBezTo>
                <a:cubicBezTo>
                  <a:pt x="985" y="15119"/>
                  <a:pt x="2039" y="16147"/>
                  <a:pt x="3280" y="16894"/>
                </a:cubicBezTo>
                <a:cubicBezTo>
                  <a:pt x="4303" y="17509"/>
                  <a:pt x="5501" y="17913"/>
                  <a:pt x="6745" y="17913"/>
                </a:cubicBezTo>
                <a:cubicBezTo>
                  <a:pt x="7100" y="17913"/>
                  <a:pt x="7459" y="17880"/>
                  <a:pt x="7819" y="17810"/>
                </a:cubicBezTo>
                <a:cubicBezTo>
                  <a:pt x="9799" y="17422"/>
                  <a:pt x="10027" y="16541"/>
                  <a:pt x="10831" y="15097"/>
                </a:cubicBezTo>
                <a:cubicBezTo>
                  <a:pt x="11709" y="13519"/>
                  <a:pt x="13719" y="12697"/>
                  <a:pt x="15584" y="12036"/>
                </a:cubicBezTo>
                <a:cubicBezTo>
                  <a:pt x="17450" y="11376"/>
                  <a:pt x="19474" y="10648"/>
                  <a:pt x="20504" y="9137"/>
                </a:cubicBezTo>
                <a:cubicBezTo>
                  <a:pt x="21026" y="8370"/>
                  <a:pt x="21230" y="7476"/>
                  <a:pt x="21324" y="6598"/>
                </a:cubicBezTo>
                <a:cubicBezTo>
                  <a:pt x="21484" y="5087"/>
                  <a:pt x="21327" y="3511"/>
                  <a:pt x="20489" y="2207"/>
                </a:cubicBezTo>
                <a:cubicBezTo>
                  <a:pt x="19684" y="953"/>
                  <a:pt x="18161" y="0"/>
                  <a:pt x="16498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89" name="Google Shape;489;p19"/>
          <p:cNvSpPr txBox="1">
            <a:spLocks noGrp="1"/>
          </p:cNvSpPr>
          <p:nvPr>
            <p:ph type="title"/>
          </p:nvPr>
        </p:nvSpPr>
        <p:spPr>
          <a:xfrm>
            <a:off x="4517200" y="1011936"/>
            <a:ext cx="31576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490" name="Google Shape;490;p19"/>
          <p:cNvGrpSpPr/>
          <p:nvPr/>
        </p:nvGrpSpPr>
        <p:grpSpPr>
          <a:xfrm rot="-9900030">
            <a:off x="361879" y="1126937"/>
            <a:ext cx="287909" cy="260807"/>
            <a:chOff x="1640475" y="1197075"/>
            <a:chExt cx="55475" cy="50250"/>
          </a:xfrm>
        </p:grpSpPr>
        <p:sp>
          <p:nvSpPr>
            <p:cNvPr id="491" name="Google Shape;491;p1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1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1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94" name="Google Shape;494;p19"/>
          <p:cNvGrpSpPr/>
          <p:nvPr/>
        </p:nvGrpSpPr>
        <p:grpSpPr>
          <a:xfrm rot="6524430">
            <a:off x="466505" y="3171502"/>
            <a:ext cx="372824" cy="337725"/>
            <a:chOff x="1640475" y="1197075"/>
            <a:chExt cx="55475" cy="50250"/>
          </a:xfrm>
        </p:grpSpPr>
        <p:sp>
          <p:nvSpPr>
            <p:cNvPr id="495" name="Google Shape;495;p1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1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1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98" name="Google Shape;498;p19"/>
          <p:cNvSpPr/>
          <p:nvPr/>
        </p:nvSpPr>
        <p:spPr>
          <a:xfrm rot="-2121718" flipH="1">
            <a:off x="8984850" y="301765"/>
            <a:ext cx="1184137" cy="27739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99" name="Google Shape;499;p19"/>
          <p:cNvSpPr/>
          <p:nvPr/>
        </p:nvSpPr>
        <p:spPr>
          <a:xfrm rot="-10799883" flipH="1">
            <a:off x="1717479" y="549031"/>
            <a:ext cx="726903" cy="17029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00" name="Google Shape;500;p19"/>
          <p:cNvGrpSpPr/>
          <p:nvPr/>
        </p:nvGrpSpPr>
        <p:grpSpPr>
          <a:xfrm rot="6300012">
            <a:off x="11436127" y="5233933"/>
            <a:ext cx="387720" cy="351216"/>
            <a:chOff x="1640475" y="1197075"/>
            <a:chExt cx="55475" cy="50250"/>
          </a:xfrm>
        </p:grpSpPr>
        <p:sp>
          <p:nvSpPr>
            <p:cNvPr id="501" name="Google Shape;501;p1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1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1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04" name="Google Shape;504;p19"/>
          <p:cNvSpPr/>
          <p:nvPr/>
        </p:nvSpPr>
        <p:spPr>
          <a:xfrm rot="10800000">
            <a:off x="7770700" y="5363934"/>
            <a:ext cx="1556765" cy="1138933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05" name="Google Shape;505;p19"/>
          <p:cNvSpPr/>
          <p:nvPr/>
        </p:nvSpPr>
        <p:spPr>
          <a:xfrm rot="-10431843">
            <a:off x="-72187" y="-158169"/>
            <a:ext cx="694643" cy="108838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267729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1_Title only 3"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20"/>
          <p:cNvSpPr/>
          <p:nvPr/>
        </p:nvSpPr>
        <p:spPr>
          <a:xfrm>
            <a:off x="-336009" y="4769192"/>
            <a:ext cx="5205223" cy="2449568"/>
          </a:xfrm>
          <a:custGeom>
            <a:avLst/>
            <a:gdLst/>
            <a:ahLst/>
            <a:cxnLst/>
            <a:rect l="l" t="t" r="r" b="b"/>
            <a:pathLst>
              <a:path w="23808" h="11204" extrusionOk="0">
                <a:moveTo>
                  <a:pt x="1601" y="1"/>
                </a:moveTo>
                <a:cubicBezTo>
                  <a:pt x="1055" y="1"/>
                  <a:pt x="506" y="115"/>
                  <a:pt x="0" y="332"/>
                </a:cubicBezTo>
                <a:lnTo>
                  <a:pt x="0" y="11204"/>
                </a:lnTo>
                <a:lnTo>
                  <a:pt x="23808" y="11204"/>
                </a:lnTo>
                <a:cubicBezTo>
                  <a:pt x="23725" y="11045"/>
                  <a:pt x="23628" y="10895"/>
                  <a:pt x="23519" y="10757"/>
                </a:cubicBezTo>
                <a:cubicBezTo>
                  <a:pt x="23017" y="10126"/>
                  <a:pt x="22249" y="9748"/>
                  <a:pt x="21476" y="9748"/>
                </a:cubicBezTo>
                <a:cubicBezTo>
                  <a:pt x="21442" y="9748"/>
                  <a:pt x="21408" y="9749"/>
                  <a:pt x="21374" y="9751"/>
                </a:cubicBezTo>
                <a:cubicBezTo>
                  <a:pt x="20787" y="9776"/>
                  <a:pt x="20207" y="10007"/>
                  <a:pt x="19629" y="10007"/>
                </a:cubicBezTo>
                <a:cubicBezTo>
                  <a:pt x="19512" y="10007"/>
                  <a:pt x="19395" y="9998"/>
                  <a:pt x="19278" y="9975"/>
                </a:cubicBezTo>
                <a:cubicBezTo>
                  <a:pt x="19140" y="9948"/>
                  <a:pt x="19009" y="9906"/>
                  <a:pt x="18886" y="9850"/>
                </a:cubicBezTo>
                <a:cubicBezTo>
                  <a:pt x="18859" y="9838"/>
                  <a:pt x="18832" y="9826"/>
                  <a:pt x="18806" y="9811"/>
                </a:cubicBezTo>
                <a:cubicBezTo>
                  <a:pt x="17861" y="9333"/>
                  <a:pt x="17298" y="8089"/>
                  <a:pt x="16410" y="7398"/>
                </a:cubicBezTo>
                <a:cubicBezTo>
                  <a:pt x="15787" y="6913"/>
                  <a:pt x="15050" y="6730"/>
                  <a:pt x="14282" y="6730"/>
                </a:cubicBezTo>
                <a:cubicBezTo>
                  <a:pt x="13407" y="6730"/>
                  <a:pt x="12492" y="6967"/>
                  <a:pt x="11660" y="7265"/>
                </a:cubicBezTo>
                <a:cubicBezTo>
                  <a:pt x="10916" y="7531"/>
                  <a:pt x="10145" y="7839"/>
                  <a:pt x="9375" y="7839"/>
                </a:cubicBezTo>
                <a:cubicBezTo>
                  <a:pt x="9193" y="7839"/>
                  <a:pt x="9011" y="7822"/>
                  <a:pt x="8830" y="7783"/>
                </a:cubicBezTo>
                <a:cubicBezTo>
                  <a:pt x="7417" y="7481"/>
                  <a:pt x="6534" y="5988"/>
                  <a:pt x="5961" y="4572"/>
                </a:cubicBezTo>
                <a:cubicBezTo>
                  <a:pt x="5388" y="3156"/>
                  <a:pt x="4892" y="1585"/>
                  <a:pt x="3719" y="690"/>
                </a:cubicBezTo>
                <a:cubicBezTo>
                  <a:pt x="3105" y="220"/>
                  <a:pt x="2357" y="1"/>
                  <a:pt x="1601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08" name="Google Shape;508;p20"/>
          <p:cNvSpPr/>
          <p:nvPr/>
        </p:nvSpPr>
        <p:spPr>
          <a:xfrm>
            <a:off x="-712930" y="-424399"/>
            <a:ext cx="4487668" cy="2477116"/>
          </a:xfrm>
          <a:custGeom>
            <a:avLst/>
            <a:gdLst/>
            <a:ahLst/>
            <a:cxnLst/>
            <a:rect l="l" t="t" r="r" b="b"/>
            <a:pathLst>
              <a:path w="20526" h="11330" extrusionOk="0">
                <a:moveTo>
                  <a:pt x="12939" y="1"/>
                </a:moveTo>
                <a:cubicBezTo>
                  <a:pt x="11999" y="1"/>
                  <a:pt x="11086" y="167"/>
                  <a:pt x="10169" y="370"/>
                </a:cubicBezTo>
                <a:cubicBezTo>
                  <a:pt x="9691" y="476"/>
                  <a:pt x="9213" y="584"/>
                  <a:pt x="8731" y="667"/>
                </a:cubicBezTo>
                <a:cubicBezTo>
                  <a:pt x="8234" y="750"/>
                  <a:pt x="7732" y="802"/>
                  <a:pt x="7229" y="839"/>
                </a:cubicBezTo>
                <a:cubicBezTo>
                  <a:pt x="6231" y="913"/>
                  <a:pt x="5230" y="935"/>
                  <a:pt x="4235" y="1052"/>
                </a:cubicBezTo>
                <a:cubicBezTo>
                  <a:pt x="3806" y="1102"/>
                  <a:pt x="3380" y="1184"/>
                  <a:pt x="2951" y="1235"/>
                </a:cubicBezTo>
                <a:cubicBezTo>
                  <a:pt x="2746" y="1260"/>
                  <a:pt x="2537" y="1279"/>
                  <a:pt x="2328" y="1279"/>
                </a:cubicBezTo>
                <a:cubicBezTo>
                  <a:pt x="2138" y="1279"/>
                  <a:pt x="1948" y="1263"/>
                  <a:pt x="1762" y="1222"/>
                </a:cubicBezTo>
                <a:cubicBezTo>
                  <a:pt x="1578" y="1180"/>
                  <a:pt x="1402" y="1113"/>
                  <a:pt x="1242" y="1012"/>
                </a:cubicBezTo>
                <a:cubicBezTo>
                  <a:pt x="1161" y="960"/>
                  <a:pt x="1089" y="870"/>
                  <a:pt x="988" y="868"/>
                </a:cubicBezTo>
                <a:cubicBezTo>
                  <a:pt x="985" y="868"/>
                  <a:pt x="983" y="868"/>
                  <a:pt x="981" y="868"/>
                </a:cubicBezTo>
                <a:cubicBezTo>
                  <a:pt x="897" y="868"/>
                  <a:pt x="810" y="887"/>
                  <a:pt x="732" y="917"/>
                </a:cubicBezTo>
                <a:cubicBezTo>
                  <a:pt x="360" y="1060"/>
                  <a:pt x="147" y="1435"/>
                  <a:pt x="79" y="1816"/>
                </a:cubicBezTo>
                <a:cubicBezTo>
                  <a:pt x="38" y="2046"/>
                  <a:pt x="37" y="2279"/>
                  <a:pt x="38" y="2512"/>
                </a:cubicBezTo>
                <a:cubicBezTo>
                  <a:pt x="38" y="2767"/>
                  <a:pt x="39" y="3024"/>
                  <a:pt x="40" y="3279"/>
                </a:cubicBezTo>
                <a:cubicBezTo>
                  <a:pt x="42" y="3797"/>
                  <a:pt x="44" y="4315"/>
                  <a:pt x="46" y="4833"/>
                </a:cubicBezTo>
                <a:cubicBezTo>
                  <a:pt x="50" y="5817"/>
                  <a:pt x="54" y="6803"/>
                  <a:pt x="57" y="7787"/>
                </a:cubicBezTo>
                <a:cubicBezTo>
                  <a:pt x="55" y="7786"/>
                  <a:pt x="54" y="7785"/>
                  <a:pt x="52" y="7785"/>
                </a:cubicBezTo>
                <a:cubicBezTo>
                  <a:pt x="0" y="7785"/>
                  <a:pt x="101" y="8649"/>
                  <a:pt x="628" y="8724"/>
                </a:cubicBezTo>
                <a:cubicBezTo>
                  <a:pt x="1441" y="8840"/>
                  <a:pt x="1514" y="10145"/>
                  <a:pt x="2146" y="10693"/>
                </a:cubicBezTo>
                <a:cubicBezTo>
                  <a:pt x="2452" y="10957"/>
                  <a:pt x="2805" y="11167"/>
                  <a:pt x="3199" y="11261"/>
                </a:cubicBezTo>
                <a:cubicBezTo>
                  <a:pt x="3402" y="11310"/>
                  <a:pt x="3609" y="11330"/>
                  <a:pt x="3816" y="11330"/>
                </a:cubicBezTo>
                <a:cubicBezTo>
                  <a:pt x="4077" y="11330"/>
                  <a:pt x="4340" y="11298"/>
                  <a:pt x="4597" y="11251"/>
                </a:cubicBezTo>
                <a:cubicBezTo>
                  <a:pt x="5367" y="11113"/>
                  <a:pt x="6207" y="10865"/>
                  <a:pt x="6645" y="10152"/>
                </a:cubicBezTo>
                <a:cubicBezTo>
                  <a:pt x="6859" y="9801"/>
                  <a:pt x="6970" y="9395"/>
                  <a:pt x="7203" y="9055"/>
                </a:cubicBezTo>
                <a:cubicBezTo>
                  <a:pt x="7421" y="8736"/>
                  <a:pt x="7758" y="8532"/>
                  <a:pt x="8120" y="8419"/>
                </a:cubicBezTo>
                <a:cubicBezTo>
                  <a:pt x="8559" y="8282"/>
                  <a:pt x="9011" y="8265"/>
                  <a:pt x="9465" y="8265"/>
                </a:cubicBezTo>
                <a:cubicBezTo>
                  <a:pt x="9615" y="8265"/>
                  <a:pt x="9765" y="8267"/>
                  <a:pt x="9915" y="8267"/>
                </a:cubicBezTo>
                <a:cubicBezTo>
                  <a:pt x="10115" y="8267"/>
                  <a:pt x="10316" y="8264"/>
                  <a:pt x="10515" y="8248"/>
                </a:cubicBezTo>
                <a:cubicBezTo>
                  <a:pt x="10927" y="8216"/>
                  <a:pt x="11342" y="8132"/>
                  <a:pt x="11707" y="7927"/>
                </a:cubicBezTo>
                <a:cubicBezTo>
                  <a:pt x="12074" y="7718"/>
                  <a:pt x="12352" y="7394"/>
                  <a:pt x="12600" y="7055"/>
                </a:cubicBezTo>
                <a:cubicBezTo>
                  <a:pt x="13089" y="6385"/>
                  <a:pt x="13543" y="5673"/>
                  <a:pt x="14244" y="5207"/>
                </a:cubicBezTo>
                <a:cubicBezTo>
                  <a:pt x="14594" y="4972"/>
                  <a:pt x="14986" y="4825"/>
                  <a:pt x="15405" y="4792"/>
                </a:cubicBezTo>
                <a:cubicBezTo>
                  <a:pt x="15494" y="4785"/>
                  <a:pt x="15582" y="4782"/>
                  <a:pt x="15670" y="4782"/>
                </a:cubicBezTo>
                <a:cubicBezTo>
                  <a:pt x="16070" y="4782"/>
                  <a:pt x="16469" y="4843"/>
                  <a:pt x="16866" y="4877"/>
                </a:cubicBezTo>
                <a:cubicBezTo>
                  <a:pt x="17302" y="4915"/>
                  <a:pt x="17740" y="4933"/>
                  <a:pt x="18178" y="4933"/>
                </a:cubicBezTo>
                <a:cubicBezTo>
                  <a:pt x="18243" y="4933"/>
                  <a:pt x="18309" y="4933"/>
                  <a:pt x="18374" y="4932"/>
                </a:cubicBezTo>
                <a:cubicBezTo>
                  <a:pt x="18585" y="4929"/>
                  <a:pt x="18814" y="4941"/>
                  <a:pt x="19012" y="4857"/>
                </a:cubicBezTo>
                <a:cubicBezTo>
                  <a:pt x="19193" y="4780"/>
                  <a:pt x="19305" y="4623"/>
                  <a:pt x="19390" y="4450"/>
                </a:cubicBezTo>
                <a:cubicBezTo>
                  <a:pt x="19618" y="3989"/>
                  <a:pt x="19825" y="3515"/>
                  <a:pt x="20041" y="3049"/>
                </a:cubicBezTo>
                <a:cubicBezTo>
                  <a:pt x="20147" y="2821"/>
                  <a:pt x="20256" y="2595"/>
                  <a:pt x="20357" y="2365"/>
                </a:cubicBezTo>
                <a:cubicBezTo>
                  <a:pt x="20444" y="2165"/>
                  <a:pt x="20525" y="1951"/>
                  <a:pt x="20518" y="1728"/>
                </a:cubicBezTo>
                <a:cubicBezTo>
                  <a:pt x="20505" y="1297"/>
                  <a:pt x="20161" y="1008"/>
                  <a:pt x="19822" y="810"/>
                </a:cubicBezTo>
                <a:cubicBezTo>
                  <a:pt x="19463" y="601"/>
                  <a:pt x="19065" y="469"/>
                  <a:pt x="18660" y="392"/>
                </a:cubicBezTo>
                <a:cubicBezTo>
                  <a:pt x="17815" y="229"/>
                  <a:pt x="16950" y="272"/>
                  <a:pt x="16095" y="224"/>
                </a:cubicBezTo>
                <a:cubicBezTo>
                  <a:pt x="15084" y="168"/>
                  <a:pt x="14079" y="19"/>
                  <a:pt x="13065" y="2"/>
                </a:cubicBezTo>
                <a:cubicBezTo>
                  <a:pt x="13023" y="1"/>
                  <a:pt x="12981" y="1"/>
                  <a:pt x="12939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09" name="Google Shape;509;p20"/>
          <p:cNvSpPr/>
          <p:nvPr/>
        </p:nvSpPr>
        <p:spPr>
          <a:xfrm>
            <a:off x="9857037" y="-327547"/>
            <a:ext cx="2843764" cy="2852072"/>
          </a:xfrm>
          <a:custGeom>
            <a:avLst/>
            <a:gdLst/>
            <a:ahLst/>
            <a:cxnLst/>
            <a:rect l="l" t="t" r="r" b="b"/>
            <a:pathLst>
              <a:path w="13007" h="13045" extrusionOk="0">
                <a:moveTo>
                  <a:pt x="12515" y="1"/>
                </a:moveTo>
                <a:cubicBezTo>
                  <a:pt x="12505" y="1"/>
                  <a:pt x="12495" y="2"/>
                  <a:pt x="12485" y="4"/>
                </a:cubicBezTo>
                <a:cubicBezTo>
                  <a:pt x="11568" y="214"/>
                  <a:pt x="10641" y="375"/>
                  <a:pt x="9706" y="481"/>
                </a:cubicBezTo>
                <a:cubicBezTo>
                  <a:pt x="8769" y="587"/>
                  <a:pt x="7827" y="639"/>
                  <a:pt x="6885" y="639"/>
                </a:cubicBezTo>
                <a:cubicBezTo>
                  <a:pt x="6168" y="639"/>
                  <a:pt x="5450" y="609"/>
                  <a:pt x="4735" y="550"/>
                </a:cubicBezTo>
                <a:cubicBezTo>
                  <a:pt x="4277" y="512"/>
                  <a:pt x="3796" y="469"/>
                  <a:pt x="3318" y="469"/>
                </a:cubicBezTo>
                <a:cubicBezTo>
                  <a:pt x="2513" y="469"/>
                  <a:pt x="1717" y="591"/>
                  <a:pt x="1058" y="1068"/>
                </a:cubicBezTo>
                <a:cubicBezTo>
                  <a:pt x="1059" y="1057"/>
                  <a:pt x="1057" y="1052"/>
                  <a:pt x="1050" y="1052"/>
                </a:cubicBezTo>
                <a:cubicBezTo>
                  <a:pt x="989" y="1052"/>
                  <a:pt x="597" y="1511"/>
                  <a:pt x="509" y="1745"/>
                </a:cubicBezTo>
                <a:cubicBezTo>
                  <a:pt x="139" y="2725"/>
                  <a:pt x="1" y="3837"/>
                  <a:pt x="329" y="4850"/>
                </a:cubicBezTo>
                <a:cubicBezTo>
                  <a:pt x="602" y="5696"/>
                  <a:pt x="1186" y="6475"/>
                  <a:pt x="2005" y="6858"/>
                </a:cubicBezTo>
                <a:cubicBezTo>
                  <a:pt x="2923" y="7286"/>
                  <a:pt x="3974" y="7122"/>
                  <a:pt x="4914" y="7465"/>
                </a:cubicBezTo>
                <a:cubicBezTo>
                  <a:pt x="5846" y="7805"/>
                  <a:pt x="6269" y="8720"/>
                  <a:pt x="6690" y="9546"/>
                </a:cubicBezTo>
                <a:cubicBezTo>
                  <a:pt x="7147" y="10442"/>
                  <a:pt x="7734" y="11244"/>
                  <a:pt x="8514" y="11886"/>
                </a:cubicBezTo>
                <a:cubicBezTo>
                  <a:pt x="9220" y="12466"/>
                  <a:pt x="10135" y="13045"/>
                  <a:pt x="11084" y="13045"/>
                </a:cubicBezTo>
                <a:cubicBezTo>
                  <a:pt x="11157" y="13045"/>
                  <a:pt x="11229" y="13041"/>
                  <a:pt x="11303" y="13034"/>
                </a:cubicBezTo>
                <a:cubicBezTo>
                  <a:pt x="11746" y="12991"/>
                  <a:pt x="12188" y="12817"/>
                  <a:pt x="12502" y="12494"/>
                </a:cubicBezTo>
                <a:cubicBezTo>
                  <a:pt x="12856" y="12131"/>
                  <a:pt x="12967" y="11633"/>
                  <a:pt x="12985" y="11143"/>
                </a:cubicBezTo>
                <a:cubicBezTo>
                  <a:pt x="13006" y="10560"/>
                  <a:pt x="12960" y="9972"/>
                  <a:pt x="12940" y="9391"/>
                </a:cubicBezTo>
                <a:cubicBezTo>
                  <a:pt x="12920" y="8773"/>
                  <a:pt x="12900" y="8155"/>
                  <a:pt x="12879" y="7536"/>
                </a:cubicBezTo>
                <a:lnTo>
                  <a:pt x="12632" y="116"/>
                </a:lnTo>
                <a:cubicBezTo>
                  <a:pt x="12630" y="48"/>
                  <a:pt x="12578" y="1"/>
                  <a:pt x="12515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10" name="Google Shape;510;p20"/>
          <p:cNvSpPr/>
          <p:nvPr/>
        </p:nvSpPr>
        <p:spPr>
          <a:xfrm>
            <a:off x="7189949" y="5631912"/>
            <a:ext cx="5329407" cy="1883089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2572" y="1"/>
                </a:moveTo>
                <a:cubicBezTo>
                  <a:pt x="11930" y="1"/>
                  <a:pt x="11305" y="137"/>
                  <a:pt x="10778" y="460"/>
                </a:cubicBezTo>
                <a:cubicBezTo>
                  <a:pt x="10193" y="818"/>
                  <a:pt x="9818" y="1341"/>
                  <a:pt x="9503" y="1852"/>
                </a:cubicBezTo>
                <a:cubicBezTo>
                  <a:pt x="9167" y="2398"/>
                  <a:pt x="8889" y="2969"/>
                  <a:pt x="8475" y="3485"/>
                </a:cubicBezTo>
                <a:cubicBezTo>
                  <a:pt x="8044" y="4023"/>
                  <a:pt x="7451" y="4445"/>
                  <a:pt x="6633" y="4599"/>
                </a:cubicBezTo>
                <a:cubicBezTo>
                  <a:pt x="6259" y="4669"/>
                  <a:pt x="5879" y="4690"/>
                  <a:pt x="5496" y="4690"/>
                </a:cubicBezTo>
                <a:cubicBezTo>
                  <a:pt x="4945" y="4690"/>
                  <a:pt x="4388" y="4646"/>
                  <a:pt x="3837" y="4646"/>
                </a:cubicBezTo>
                <a:cubicBezTo>
                  <a:pt x="3701" y="4646"/>
                  <a:pt x="3564" y="4649"/>
                  <a:pt x="3429" y="4656"/>
                </a:cubicBezTo>
                <a:cubicBezTo>
                  <a:pt x="2927" y="4680"/>
                  <a:pt x="2424" y="4755"/>
                  <a:pt x="1974" y="4934"/>
                </a:cubicBezTo>
                <a:cubicBezTo>
                  <a:pt x="1568" y="5095"/>
                  <a:pt x="1218" y="5332"/>
                  <a:pt x="943" y="5611"/>
                </a:cubicBezTo>
                <a:cubicBezTo>
                  <a:pt x="425" y="6133"/>
                  <a:pt x="179" y="6806"/>
                  <a:pt x="311" y="7456"/>
                </a:cubicBezTo>
                <a:cubicBezTo>
                  <a:pt x="309" y="7456"/>
                  <a:pt x="307" y="7456"/>
                  <a:pt x="305" y="7456"/>
                </a:cubicBezTo>
                <a:cubicBezTo>
                  <a:pt x="282" y="7456"/>
                  <a:pt x="258" y="7461"/>
                  <a:pt x="234" y="7475"/>
                </a:cubicBezTo>
                <a:cubicBezTo>
                  <a:pt x="83" y="7556"/>
                  <a:pt x="1" y="7677"/>
                  <a:pt x="4" y="7821"/>
                </a:cubicBezTo>
                <a:cubicBezTo>
                  <a:pt x="12" y="8172"/>
                  <a:pt x="404" y="8373"/>
                  <a:pt x="826" y="8396"/>
                </a:cubicBezTo>
                <a:cubicBezTo>
                  <a:pt x="860" y="8398"/>
                  <a:pt x="894" y="8399"/>
                  <a:pt x="929" y="8399"/>
                </a:cubicBezTo>
                <a:cubicBezTo>
                  <a:pt x="1162" y="8399"/>
                  <a:pt x="1397" y="8361"/>
                  <a:pt x="1626" y="8334"/>
                </a:cubicBezTo>
                <a:cubicBezTo>
                  <a:pt x="1931" y="8297"/>
                  <a:pt x="2238" y="8262"/>
                  <a:pt x="2544" y="8230"/>
                </a:cubicBezTo>
                <a:cubicBezTo>
                  <a:pt x="3747" y="8107"/>
                  <a:pt x="4958" y="8023"/>
                  <a:pt x="6170" y="7965"/>
                </a:cubicBezTo>
                <a:cubicBezTo>
                  <a:pt x="8591" y="7850"/>
                  <a:pt x="11019" y="7838"/>
                  <a:pt x="13445" y="7824"/>
                </a:cubicBezTo>
                <a:cubicBezTo>
                  <a:pt x="13813" y="7822"/>
                  <a:pt x="14182" y="7820"/>
                  <a:pt x="14552" y="7820"/>
                </a:cubicBezTo>
                <a:cubicBezTo>
                  <a:pt x="16507" y="7820"/>
                  <a:pt x="18472" y="7870"/>
                  <a:pt x="20390" y="8174"/>
                </a:cubicBezTo>
                <a:cubicBezTo>
                  <a:pt x="20952" y="8264"/>
                  <a:pt x="21511" y="8375"/>
                  <a:pt x="22057" y="8512"/>
                </a:cubicBezTo>
                <a:cubicBezTo>
                  <a:pt x="22240" y="8558"/>
                  <a:pt x="22430" y="8612"/>
                  <a:pt x="22625" y="8612"/>
                </a:cubicBezTo>
                <a:cubicBezTo>
                  <a:pt x="22665" y="8612"/>
                  <a:pt x="22706" y="8610"/>
                  <a:pt x="22747" y="8605"/>
                </a:cubicBezTo>
                <a:cubicBezTo>
                  <a:pt x="22986" y="8575"/>
                  <a:pt x="23126" y="8437"/>
                  <a:pt x="23188" y="8265"/>
                </a:cubicBezTo>
                <a:cubicBezTo>
                  <a:pt x="23342" y="7840"/>
                  <a:pt x="23440" y="7396"/>
                  <a:pt x="23556" y="6963"/>
                </a:cubicBezTo>
                <a:cubicBezTo>
                  <a:pt x="23675" y="6520"/>
                  <a:pt x="23785" y="6077"/>
                  <a:pt x="23879" y="5631"/>
                </a:cubicBezTo>
                <a:cubicBezTo>
                  <a:pt x="24251" y="3879"/>
                  <a:pt x="24375" y="2063"/>
                  <a:pt x="23717" y="343"/>
                </a:cubicBezTo>
                <a:cubicBezTo>
                  <a:pt x="23697" y="293"/>
                  <a:pt x="23642" y="267"/>
                  <a:pt x="23586" y="267"/>
                </a:cubicBezTo>
                <a:cubicBezTo>
                  <a:pt x="23541" y="267"/>
                  <a:pt x="23495" y="284"/>
                  <a:pt x="23467" y="317"/>
                </a:cubicBezTo>
                <a:cubicBezTo>
                  <a:pt x="23327" y="480"/>
                  <a:pt x="23169" y="631"/>
                  <a:pt x="22991" y="769"/>
                </a:cubicBezTo>
                <a:cubicBezTo>
                  <a:pt x="22274" y="1328"/>
                  <a:pt x="21289" y="1670"/>
                  <a:pt x="20281" y="1764"/>
                </a:cubicBezTo>
                <a:cubicBezTo>
                  <a:pt x="20062" y="1784"/>
                  <a:pt x="19841" y="1794"/>
                  <a:pt x="19620" y="1794"/>
                </a:cubicBezTo>
                <a:cubicBezTo>
                  <a:pt x="18644" y="1794"/>
                  <a:pt x="17671" y="1601"/>
                  <a:pt x="16789" y="1286"/>
                </a:cubicBezTo>
                <a:cubicBezTo>
                  <a:pt x="15722" y="905"/>
                  <a:pt x="14754" y="349"/>
                  <a:pt x="13607" y="110"/>
                </a:cubicBezTo>
                <a:cubicBezTo>
                  <a:pt x="13266" y="40"/>
                  <a:pt x="12917" y="1"/>
                  <a:pt x="12572" y="1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11" name="Google Shape;511;p20"/>
          <p:cNvSpPr txBox="1">
            <a:spLocks noGrp="1"/>
          </p:cNvSpPr>
          <p:nvPr>
            <p:ph type="title"/>
          </p:nvPr>
        </p:nvSpPr>
        <p:spPr>
          <a:xfrm>
            <a:off x="3849367" y="1195376"/>
            <a:ext cx="44940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6133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512" name="Google Shape;512;p20"/>
          <p:cNvGrpSpPr/>
          <p:nvPr/>
        </p:nvGrpSpPr>
        <p:grpSpPr>
          <a:xfrm rot="-6282408">
            <a:off x="1034922" y="1271614"/>
            <a:ext cx="295695" cy="267844"/>
            <a:chOff x="1640475" y="1197075"/>
            <a:chExt cx="55475" cy="50250"/>
          </a:xfrm>
        </p:grpSpPr>
        <p:sp>
          <p:nvSpPr>
            <p:cNvPr id="513" name="Google Shape;513;p20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20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5" name="Google Shape;515;p20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16" name="Google Shape;516;p20"/>
          <p:cNvGrpSpPr/>
          <p:nvPr/>
        </p:nvGrpSpPr>
        <p:grpSpPr>
          <a:xfrm rot="-3600037">
            <a:off x="11155789" y="489176"/>
            <a:ext cx="287913" cy="260805"/>
            <a:chOff x="1640475" y="1197075"/>
            <a:chExt cx="55475" cy="50250"/>
          </a:xfrm>
        </p:grpSpPr>
        <p:sp>
          <p:nvSpPr>
            <p:cNvPr id="517" name="Google Shape;517;p20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20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9" name="Google Shape;519;p20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20" name="Google Shape;520;p20"/>
          <p:cNvSpPr/>
          <p:nvPr/>
        </p:nvSpPr>
        <p:spPr>
          <a:xfrm rot="-8431516">
            <a:off x="1321869" y="400041"/>
            <a:ext cx="706379" cy="165492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21" name="Google Shape;521;p20"/>
          <p:cNvGrpSpPr/>
          <p:nvPr/>
        </p:nvGrpSpPr>
        <p:grpSpPr>
          <a:xfrm rot="900000">
            <a:off x="10282021" y="6127427"/>
            <a:ext cx="462887" cy="419283"/>
            <a:chOff x="1640475" y="1197075"/>
            <a:chExt cx="55475" cy="50250"/>
          </a:xfrm>
        </p:grpSpPr>
        <p:sp>
          <p:nvSpPr>
            <p:cNvPr id="522" name="Google Shape;522;p20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25" name="Google Shape;525;p20"/>
          <p:cNvGrpSpPr/>
          <p:nvPr/>
        </p:nvGrpSpPr>
        <p:grpSpPr>
          <a:xfrm rot="899970">
            <a:off x="2022839" y="5829401"/>
            <a:ext cx="287909" cy="260807"/>
            <a:chOff x="1640475" y="1197075"/>
            <a:chExt cx="55475" cy="50250"/>
          </a:xfrm>
        </p:grpSpPr>
        <p:sp>
          <p:nvSpPr>
            <p:cNvPr id="526" name="Google Shape;526;p20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20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29" name="Google Shape;529;p20"/>
          <p:cNvSpPr/>
          <p:nvPr/>
        </p:nvSpPr>
        <p:spPr>
          <a:xfrm rot="2510220">
            <a:off x="99982" y="3245402"/>
            <a:ext cx="1538337" cy="1125452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30" name="Google Shape;530;p20"/>
          <p:cNvSpPr/>
          <p:nvPr/>
        </p:nvSpPr>
        <p:spPr>
          <a:xfrm rot="10799880">
            <a:off x="9289627" y="5911238"/>
            <a:ext cx="706389" cy="16548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484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Sólo el título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  <p:sp>
        <p:nvSpPr>
          <p:cNvPr id="61" name="Google Shape;61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302846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21"/>
          <p:cNvSpPr/>
          <p:nvPr/>
        </p:nvSpPr>
        <p:spPr>
          <a:xfrm>
            <a:off x="-601547" y="3868491"/>
            <a:ext cx="3448184" cy="3593324"/>
          </a:xfrm>
          <a:custGeom>
            <a:avLst/>
            <a:gdLst/>
            <a:ahLst/>
            <a:cxnLst/>
            <a:rect l="l" t="t" r="r" b="b"/>
            <a:pathLst>
              <a:path w="16369" h="17058" extrusionOk="0">
                <a:moveTo>
                  <a:pt x="5829" y="1"/>
                </a:moveTo>
                <a:cubicBezTo>
                  <a:pt x="5334" y="1"/>
                  <a:pt x="4839" y="58"/>
                  <a:pt x="4360" y="159"/>
                </a:cubicBezTo>
                <a:cubicBezTo>
                  <a:pt x="4030" y="230"/>
                  <a:pt x="3295" y="699"/>
                  <a:pt x="3438" y="702"/>
                </a:cubicBezTo>
                <a:cubicBezTo>
                  <a:pt x="2321" y="1836"/>
                  <a:pt x="2234" y="3557"/>
                  <a:pt x="2129" y="5064"/>
                </a:cubicBezTo>
                <a:cubicBezTo>
                  <a:pt x="1990" y="7098"/>
                  <a:pt x="1660" y="9115"/>
                  <a:pt x="1127" y="11083"/>
                </a:cubicBezTo>
                <a:cubicBezTo>
                  <a:pt x="826" y="12197"/>
                  <a:pt x="460" y="13293"/>
                  <a:pt x="35" y="14365"/>
                </a:cubicBezTo>
                <a:cubicBezTo>
                  <a:pt x="0" y="14453"/>
                  <a:pt x="50" y="14547"/>
                  <a:pt x="144" y="14565"/>
                </a:cubicBezTo>
                <a:cubicBezTo>
                  <a:pt x="3129" y="15121"/>
                  <a:pt x="6113" y="15678"/>
                  <a:pt x="9098" y="16235"/>
                </a:cubicBezTo>
                <a:cubicBezTo>
                  <a:pt x="9845" y="16375"/>
                  <a:pt x="10591" y="16514"/>
                  <a:pt x="11337" y="16653"/>
                </a:cubicBezTo>
                <a:cubicBezTo>
                  <a:pt x="12039" y="16784"/>
                  <a:pt x="12743" y="16949"/>
                  <a:pt x="13454" y="17030"/>
                </a:cubicBezTo>
                <a:cubicBezTo>
                  <a:pt x="13604" y="17047"/>
                  <a:pt x="13756" y="17058"/>
                  <a:pt x="13907" y="17058"/>
                </a:cubicBezTo>
                <a:cubicBezTo>
                  <a:pt x="14359" y="17058"/>
                  <a:pt x="14804" y="16965"/>
                  <a:pt x="15183" y="16694"/>
                </a:cubicBezTo>
                <a:cubicBezTo>
                  <a:pt x="15632" y="16373"/>
                  <a:pt x="15926" y="15869"/>
                  <a:pt x="16060" y="15339"/>
                </a:cubicBezTo>
                <a:cubicBezTo>
                  <a:pt x="16369" y="14114"/>
                  <a:pt x="15800" y="12781"/>
                  <a:pt x="15182" y="11745"/>
                </a:cubicBezTo>
                <a:cubicBezTo>
                  <a:pt x="14547" y="10679"/>
                  <a:pt x="13684" y="9818"/>
                  <a:pt x="12681" y="9099"/>
                </a:cubicBezTo>
                <a:cubicBezTo>
                  <a:pt x="11757" y="8436"/>
                  <a:pt x="10725" y="7754"/>
                  <a:pt x="10485" y="6560"/>
                </a:cubicBezTo>
                <a:cubicBezTo>
                  <a:pt x="10242" y="5357"/>
                  <a:pt x="10635" y="4113"/>
                  <a:pt x="10285" y="2920"/>
                </a:cubicBezTo>
                <a:cubicBezTo>
                  <a:pt x="9973" y="1857"/>
                  <a:pt x="9136" y="1003"/>
                  <a:pt x="8160" y="515"/>
                </a:cubicBezTo>
                <a:cubicBezTo>
                  <a:pt x="7437" y="153"/>
                  <a:pt x="6634" y="1"/>
                  <a:pt x="5829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33" name="Google Shape;533;p21"/>
          <p:cNvSpPr/>
          <p:nvPr/>
        </p:nvSpPr>
        <p:spPr>
          <a:xfrm>
            <a:off x="8630827" y="5542353"/>
            <a:ext cx="3908040" cy="1610867"/>
          </a:xfrm>
          <a:custGeom>
            <a:avLst/>
            <a:gdLst/>
            <a:ahLst/>
            <a:cxnLst/>
            <a:rect l="l" t="t" r="r" b="b"/>
            <a:pathLst>
              <a:path w="18552" h="7647" extrusionOk="0">
                <a:moveTo>
                  <a:pt x="10153" y="0"/>
                </a:moveTo>
                <a:cubicBezTo>
                  <a:pt x="9767" y="0"/>
                  <a:pt x="9389" y="166"/>
                  <a:pt x="9054" y="416"/>
                </a:cubicBezTo>
                <a:cubicBezTo>
                  <a:pt x="8513" y="821"/>
                  <a:pt x="8082" y="1378"/>
                  <a:pt x="7579" y="1834"/>
                </a:cubicBezTo>
                <a:cubicBezTo>
                  <a:pt x="7060" y="2305"/>
                  <a:pt x="6487" y="2705"/>
                  <a:pt x="5872" y="2994"/>
                </a:cubicBezTo>
                <a:cubicBezTo>
                  <a:pt x="5271" y="3278"/>
                  <a:pt x="4630" y="3458"/>
                  <a:pt x="3977" y="3481"/>
                </a:cubicBezTo>
                <a:cubicBezTo>
                  <a:pt x="3929" y="3483"/>
                  <a:pt x="3881" y="3484"/>
                  <a:pt x="3834" y="3484"/>
                </a:cubicBezTo>
                <a:cubicBezTo>
                  <a:pt x="3559" y="3484"/>
                  <a:pt x="3285" y="3455"/>
                  <a:pt x="3015" y="3396"/>
                </a:cubicBezTo>
                <a:cubicBezTo>
                  <a:pt x="2664" y="3318"/>
                  <a:pt x="2330" y="3164"/>
                  <a:pt x="1977" y="3093"/>
                </a:cubicBezTo>
                <a:cubicBezTo>
                  <a:pt x="1875" y="3072"/>
                  <a:pt x="1772" y="3061"/>
                  <a:pt x="1671" y="3061"/>
                </a:cubicBezTo>
                <a:cubicBezTo>
                  <a:pt x="1440" y="3061"/>
                  <a:pt x="1217" y="3120"/>
                  <a:pt x="1014" y="3265"/>
                </a:cubicBezTo>
                <a:cubicBezTo>
                  <a:pt x="754" y="3450"/>
                  <a:pt x="551" y="3734"/>
                  <a:pt x="397" y="4032"/>
                </a:cubicBezTo>
                <a:cubicBezTo>
                  <a:pt x="125" y="4561"/>
                  <a:pt x="1" y="5210"/>
                  <a:pt x="74" y="5820"/>
                </a:cubicBezTo>
                <a:cubicBezTo>
                  <a:pt x="147" y="6440"/>
                  <a:pt x="426" y="7003"/>
                  <a:pt x="909" y="7319"/>
                </a:cubicBezTo>
                <a:cubicBezTo>
                  <a:pt x="1315" y="7583"/>
                  <a:pt x="1783" y="7647"/>
                  <a:pt x="2245" y="7647"/>
                </a:cubicBezTo>
                <a:cubicBezTo>
                  <a:pt x="2414" y="7647"/>
                  <a:pt x="2582" y="7638"/>
                  <a:pt x="2746" y="7628"/>
                </a:cubicBezTo>
                <a:cubicBezTo>
                  <a:pt x="4356" y="7524"/>
                  <a:pt x="5965" y="7405"/>
                  <a:pt x="7575" y="7294"/>
                </a:cubicBezTo>
                <a:cubicBezTo>
                  <a:pt x="9186" y="7184"/>
                  <a:pt x="10799" y="7072"/>
                  <a:pt x="12410" y="6961"/>
                </a:cubicBezTo>
                <a:cubicBezTo>
                  <a:pt x="14021" y="6849"/>
                  <a:pt x="15633" y="6738"/>
                  <a:pt x="17244" y="6628"/>
                </a:cubicBezTo>
                <a:cubicBezTo>
                  <a:pt x="17639" y="6600"/>
                  <a:pt x="18032" y="6573"/>
                  <a:pt x="18427" y="6545"/>
                </a:cubicBezTo>
                <a:cubicBezTo>
                  <a:pt x="18510" y="6540"/>
                  <a:pt x="18551" y="6442"/>
                  <a:pt x="18512" y="6361"/>
                </a:cubicBezTo>
                <a:cubicBezTo>
                  <a:pt x="18072" y="5436"/>
                  <a:pt x="17853" y="4395"/>
                  <a:pt x="17868" y="3350"/>
                </a:cubicBezTo>
                <a:lnTo>
                  <a:pt x="17868" y="3350"/>
                </a:lnTo>
                <a:cubicBezTo>
                  <a:pt x="17868" y="3350"/>
                  <a:pt x="17868" y="3350"/>
                  <a:pt x="17868" y="3350"/>
                </a:cubicBezTo>
                <a:cubicBezTo>
                  <a:pt x="17890" y="3350"/>
                  <a:pt x="17910" y="3113"/>
                  <a:pt x="17876" y="3104"/>
                </a:cubicBezTo>
                <a:cubicBezTo>
                  <a:pt x="17876" y="3094"/>
                  <a:pt x="17876" y="3084"/>
                  <a:pt x="17877" y="3074"/>
                </a:cubicBezTo>
                <a:cubicBezTo>
                  <a:pt x="17881" y="2998"/>
                  <a:pt x="17832" y="2961"/>
                  <a:pt x="17781" y="2961"/>
                </a:cubicBezTo>
                <a:cubicBezTo>
                  <a:pt x="17737" y="2961"/>
                  <a:pt x="17692" y="2987"/>
                  <a:pt x="17673" y="3037"/>
                </a:cubicBezTo>
                <a:cubicBezTo>
                  <a:pt x="17189" y="2853"/>
                  <a:pt x="16735" y="2520"/>
                  <a:pt x="16216" y="2520"/>
                </a:cubicBezTo>
                <a:cubicBezTo>
                  <a:pt x="16186" y="2520"/>
                  <a:pt x="16156" y="2521"/>
                  <a:pt x="16126" y="2523"/>
                </a:cubicBezTo>
                <a:cubicBezTo>
                  <a:pt x="15979" y="2534"/>
                  <a:pt x="15839" y="2570"/>
                  <a:pt x="15704" y="2620"/>
                </a:cubicBezTo>
                <a:lnTo>
                  <a:pt x="15674" y="2632"/>
                </a:lnTo>
                <a:cubicBezTo>
                  <a:pt x="15287" y="2786"/>
                  <a:pt x="14937" y="3066"/>
                  <a:pt x="14573" y="3274"/>
                </a:cubicBezTo>
                <a:cubicBezTo>
                  <a:pt x="14335" y="3409"/>
                  <a:pt x="14077" y="3514"/>
                  <a:pt x="13808" y="3514"/>
                </a:cubicBezTo>
                <a:cubicBezTo>
                  <a:pt x="13791" y="3514"/>
                  <a:pt x="13773" y="3514"/>
                  <a:pt x="13756" y="3513"/>
                </a:cubicBezTo>
                <a:cubicBezTo>
                  <a:pt x="13474" y="3499"/>
                  <a:pt x="13208" y="3356"/>
                  <a:pt x="12990" y="3156"/>
                </a:cubicBezTo>
                <a:cubicBezTo>
                  <a:pt x="12520" y="2727"/>
                  <a:pt x="12245" y="2115"/>
                  <a:pt x="11938" y="1541"/>
                </a:cubicBezTo>
                <a:cubicBezTo>
                  <a:pt x="11643" y="990"/>
                  <a:pt x="11280" y="403"/>
                  <a:pt x="10742" y="139"/>
                </a:cubicBezTo>
                <a:cubicBezTo>
                  <a:pt x="10546" y="43"/>
                  <a:pt x="10349" y="0"/>
                  <a:pt x="10153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34" name="Google Shape;534;p21"/>
          <p:cNvSpPr/>
          <p:nvPr/>
        </p:nvSpPr>
        <p:spPr>
          <a:xfrm>
            <a:off x="-392787" y="-106839"/>
            <a:ext cx="5407049" cy="1457932"/>
          </a:xfrm>
          <a:custGeom>
            <a:avLst/>
            <a:gdLst/>
            <a:ahLst/>
            <a:cxnLst/>
            <a:rect l="l" t="t" r="r" b="b"/>
            <a:pathLst>
              <a:path w="25668" h="6921" extrusionOk="0">
                <a:moveTo>
                  <a:pt x="25573" y="0"/>
                </a:moveTo>
                <a:lnTo>
                  <a:pt x="22584" y="1"/>
                </a:lnTo>
                <a:lnTo>
                  <a:pt x="22467" y="1"/>
                </a:lnTo>
                <a:lnTo>
                  <a:pt x="0" y="3"/>
                </a:lnTo>
                <a:lnTo>
                  <a:pt x="1" y="1330"/>
                </a:lnTo>
                <a:lnTo>
                  <a:pt x="1" y="2596"/>
                </a:lnTo>
                <a:lnTo>
                  <a:pt x="2" y="3737"/>
                </a:lnTo>
                <a:lnTo>
                  <a:pt x="2" y="5002"/>
                </a:lnTo>
                <a:lnTo>
                  <a:pt x="3" y="6144"/>
                </a:lnTo>
                <a:lnTo>
                  <a:pt x="3" y="6274"/>
                </a:lnTo>
                <a:cubicBezTo>
                  <a:pt x="454" y="6274"/>
                  <a:pt x="911" y="6248"/>
                  <a:pt x="1366" y="6205"/>
                </a:cubicBezTo>
                <a:cubicBezTo>
                  <a:pt x="1557" y="6187"/>
                  <a:pt x="1747" y="6167"/>
                  <a:pt x="1936" y="6144"/>
                </a:cubicBezTo>
                <a:cubicBezTo>
                  <a:pt x="2414" y="6085"/>
                  <a:pt x="2887" y="6012"/>
                  <a:pt x="3342" y="5932"/>
                </a:cubicBezTo>
                <a:cubicBezTo>
                  <a:pt x="4344" y="5756"/>
                  <a:pt x="5389" y="5552"/>
                  <a:pt x="6425" y="5552"/>
                </a:cubicBezTo>
                <a:cubicBezTo>
                  <a:pt x="6713" y="5552"/>
                  <a:pt x="7001" y="5568"/>
                  <a:pt x="7286" y="5605"/>
                </a:cubicBezTo>
                <a:cubicBezTo>
                  <a:pt x="8016" y="5698"/>
                  <a:pt x="8646" y="5918"/>
                  <a:pt x="9273" y="6143"/>
                </a:cubicBezTo>
                <a:cubicBezTo>
                  <a:pt x="9331" y="6163"/>
                  <a:pt x="9388" y="6184"/>
                  <a:pt x="9446" y="6204"/>
                </a:cubicBezTo>
                <a:cubicBezTo>
                  <a:pt x="9690" y="6291"/>
                  <a:pt x="9934" y="6378"/>
                  <a:pt x="10185" y="6455"/>
                </a:cubicBezTo>
                <a:cubicBezTo>
                  <a:pt x="11085" y="6736"/>
                  <a:pt x="12117" y="6921"/>
                  <a:pt x="13162" y="6921"/>
                </a:cubicBezTo>
                <a:cubicBezTo>
                  <a:pt x="13234" y="6921"/>
                  <a:pt x="13306" y="6920"/>
                  <a:pt x="13377" y="6918"/>
                </a:cubicBezTo>
                <a:cubicBezTo>
                  <a:pt x="14468" y="6893"/>
                  <a:pt x="15560" y="6647"/>
                  <a:pt x="16250" y="6204"/>
                </a:cubicBezTo>
                <a:cubicBezTo>
                  <a:pt x="16269" y="6191"/>
                  <a:pt x="16286" y="6180"/>
                  <a:pt x="16304" y="6168"/>
                </a:cubicBezTo>
                <a:cubicBezTo>
                  <a:pt x="16317" y="6160"/>
                  <a:pt x="16329" y="6151"/>
                  <a:pt x="16341" y="6142"/>
                </a:cubicBezTo>
                <a:cubicBezTo>
                  <a:pt x="16809" y="5812"/>
                  <a:pt x="17054" y="5407"/>
                  <a:pt x="17282" y="5000"/>
                </a:cubicBezTo>
                <a:cubicBezTo>
                  <a:pt x="17293" y="4980"/>
                  <a:pt x="17304" y="4959"/>
                  <a:pt x="17316" y="4939"/>
                </a:cubicBezTo>
                <a:cubicBezTo>
                  <a:pt x="17541" y="4532"/>
                  <a:pt x="17760" y="4125"/>
                  <a:pt x="18175" y="3797"/>
                </a:cubicBezTo>
                <a:cubicBezTo>
                  <a:pt x="18202" y="3776"/>
                  <a:pt x="18230" y="3755"/>
                  <a:pt x="18257" y="3735"/>
                </a:cubicBezTo>
                <a:cubicBezTo>
                  <a:pt x="18421" y="3617"/>
                  <a:pt x="18613" y="3510"/>
                  <a:pt x="18844" y="3420"/>
                </a:cubicBezTo>
                <a:cubicBezTo>
                  <a:pt x="19831" y="3028"/>
                  <a:pt x="21189" y="3061"/>
                  <a:pt x="22363" y="2860"/>
                </a:cubicBezTo>
                <a:cubicBezTo>
                  <a:pt x="22398" y="2854"/>
                  <a:pt x="22433" y="2848"/>
                  <a:pt x="22468" y="2841"/>
                </a:cubicBezTo>
                <a:cubicBezTo>
                  <a:pt x="22508" y="2834"/>
                  <a:pt x="22546" y="2827"/>
                  <a:pt x="22585" y="2819"/>
                </a:cubicBezTo>
                <a:cubicBezTo>
                  <a:pt x="22879" y="2759"/>
                  <a:pt x="23162" y="2683"/>
                  <a:pt x="23427" y="2592"/>
                </a:cubicBezTo>
                <a:cubicBezTo>
                  <a:pt x="23485" y="2573"/>
                  <a:pt x="23544" y="2552"/>
                  <a:pt x="23600" y="2531"/>
                </a:cubicBezTo>
                <a:cubicBezTo>
                  <a:pt x="24363" y="2247"/>
                  <a:pt x="24968" y="1845"/>
                  <a:pt x="25312" y="1389"/>
                </a:cubicBezTo>
                <a:cubicBezTo>
                  <a:pt x="25328" y="1367"/>
                  <a:pt x="25343" y="1347"/>
                  <a:pt x="25357" y="1326"/>
                </a:cubicBezTo>
                <a:cubicBezTo>
                  <a:pt x="25437" y="1213"/>
                  <a:pt x="25499" y="1097"/>
                  <a:pt x="25543" y="978"/>
                </a:cubicBezTo>
                <a:cubicBezTo>
                  <a:pt x="25668" y="651"/>
                  <a:pt x="25664" y="324"/>
                  <a:pt x="2557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35" name="Google Shape;535;p21"/>
          <p:cNvSpPr/>
          <p:nvPr/>
        </p:nvSpPr>
        <p:spPr>
          <a:xfrm>
            <a:off x="7900065" y="-295733"/>
            <a:ext cx="4672080" cy="3727300"/>
          </a:xfrm>
          <a:custGeom>
            <a:avLst/>
            <a:gdLst/>
            <a:ahLst/>
            <a:cxnLst/>
            <a:rect l="l" t="t" r="r" b="b"/>
            <a:pathLst>
              <a:path w="22179" h="17694" extrusionOk="0">
                <a:moveTo>
                  <a:pt x="6745" y="1"/>
                </a:moveTo>
                <a:cubicBezTo>
                  <a:pt x="5279" y="1"/>
                  <a:pt x="3909" y="579"/>
                  <a:pt x="2805" y="1417"/>
                </a:cubicBezTo>
                <a:cubicBezTo>
                  <a:pt x="1651" y="2293"/>
                  <a:pt x="713" y="3427"/>
                  <a:pt x="356" y="4720"/>
                </a:cubicBezTo>
                <a:cubicBezTo>
                  <a:pt x="1" y="6014"/>
                  <a:pt x="287" y="7472"/>
                  <a:pt x="1297" y="8473"/>
                </a:cubicBezTo>
                <a:cubicBezTo>
                  <a:pt x="2084" y="9254"/>
                  <a:pt x="3260" y="9736"/>
                  <a:pt x="3846" y="10640"/>
                </a:cubicBezTo>
                <a:cubicBezTo>
                  <a:pt x="4605" y="11813"/>
                  <a:pt x="4133" y="13292"/>
                  <a:pt x="4490" y="14600"/>
                </a:cubicBezTo>
                <a:cubicBezTo>
                  <a:pt x="4708" y="15396"/>
                  <a:pt x="5235" y="16113"/>
                  <a:pt x="5912" y="16684"/>
                </a:cubicBezTo>
                <a:cubicBezTo>
                  <a:pt x="6532" y="17205"/>
                  <a:pt x="7314" y="17622"/>
                  <a:pt x="8175" y="17685"/>
                </a:cubicBezTo>
                <a:cubicBezTo>
                  <a:pt x="8256" y="17691"/>
                  <a:pt x="8336" y="17694"/>
                  <a:pt x="8416" y="17694"/>
                </a:cubicBezTo>
                <a:cubicBezTo>
                  <a:pt x="10005" y="17694"/>
                  <a:pt x="11391" y="16578"/>
                  <a:pt x="12993" y="16395"/>
                </a:cubicBezTo>
                <a:cubicBezTo>
                  <a:pt x="13164" y="16375"/>
                  <a:pt x="13335" y="16367"/>
                  <a:pt x="13506" y="16367"/>
                </a:cubicBezTo>
                <a:cubicBezTo>
                  <a:pt x="14757" y="16367"/>
                  <a:pt x="16000" y="16827"/>
                  <a:pt x="17259" y="16827"/>
                </a:cubicBezTo>
                <a:cubicBezTo>
                  <a:pt x="17356" y="16827"/>
                  <a:pt x="17454" y="16824"/>
                  <a:pt x="17551" y="16818"/>
                </a:cubicBezTo>
                <a:cubicBezTo>
                  <a:pt x="19291" y="16711"/>
                  <a:pt x="20792" y="15567"/>
                  <a:pt x="21485" y="14180"/>
                </a:cubicBezTo>
                <a:cubicBezTo>
                  <a:pt x="22179" y="12793"/>
                  <a:pt x="22168" y="11210"/>
                  <a:pt x="21846" y="9725"/>
                </a:cubicBezTo>
                <a:cubicBezTo>
                  <a:pt x="21659" y="8862"/>
                  <a:pt x="21361" y="7995"/>
                  <a:pt x="20759" y="7289"/>
                </a:cubicBezTo>
                <a:cubicBezTo>
                  <a:pt x="19574" y="5897"/>
                  <a:pt x="17483" y="5388"/>
                  <a:pt x="15558" y="4931"/>
                </a:cubicBezTo>
                <a:cubicBezTo>
                  <a:pt x="13632" y="4475"/>
                  <a:pt x="11547" y="3872"/>
                  <a:pt x="10504" y="2396"/>
                </a:cubicBezTo>
                <a:cubicBezTo>
                  <a:pt x="9551" y="1047"/>
                  <a:pt x="9231" y="194"/>
                  <a:pt x="7220" y="21"/>
                </a:cubicBezTo>
                <a:cubicBezTo>
                  <a:pt x="7061" y="7"/>
                  <a:pt x="6902" y="1"/>
                  <a:pt x="6745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36" name="Google Shape;536;p21"/>
          <p:cNvSpPr txBox="1">
            <a:spLocks noGrp="1"/>
          </p:cNvSpPr>
          <p:nvPr>
            <p:ph type="title"/>
          </p:nvPr>
        </p:nvSpPr>
        <p:spPr>
          <a:xfrm>
            <a:off x="3620900" y="1011936"/>
            <a:ext cx="495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37" name="Google Shape;537;p21"/>
          <p:cNvSpPr txBox="1">
            <a:spLocks noGrp="1"/>
          </p:cNvSpPr>
          <p:nvPr>
            <p:ph type="title" idx="2"/>
          </p:nvPr>
        </p:nvSpPr>
        <p:spPr>
          <a:xfrm>
            <a:off x="938933" y="3377667"/>
            <a:ext cx="3328400" cy="40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38" name="Google Shape;538;p21"/>
          <p:cNvSpPr txBox="1">
            <a:spLocks noGrp="1"/>
          </p:cNvSpPr>
          <p:nvPr>
            <p:ph type="subTitle" idx="1"/>
          </p:nvPr>
        </p:nvSpPr>
        <p:spPr>
          <a:xfrm>
            <a:off x="939833" y="4018400"/>
            <a:ext cx="3328400" cy="15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539" name="Google Shape;539;p21"/>
          <p:cNvSpPr txBox="1">
            <a:spLocks noGrp="1"/>
          </p:cNvSpPr>
          <p:nvPr>
            <p:ph type="title" idx="3"/>
          </p:nvPr>
        </p:nvSpPr>
        <p:spPr>
          <a:xfrm>
            <a:off x="4431801" y="3377667"/>
            <a:ext cx="3328400" cy="40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40" name="Google Shape;540;p21"/>
          <p:cNvSpPr txBox="1">
            <a:spLocks noGrp="1"/>
          </p:cNvSpPr>
          <p:nvPr>
            <p:ph type="subTitle" idx="4"/>
          </p:nvPr>
        </p:nvSpPr>
        <p:spPr>
          <a:xfrm>
            <a:off x="4433303" y="4018400"/>
            <a:ext cx="3328000" cy="15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541" name="Google Shape;541;p21"/>
          <p:cNvSpPr txBox="1">
            <a:spLocks noGrp="1"/>
          </p:cNvSpPr>
          <p:nvPr>
            <p:ph type="title" idx="5"/>
          </p:nvPr>
        </p:nvSpPr>
        <p:spPr>
          <a:xfrm>
            <a:off x="7924669" y="3377667"/>
            <a:ext cx="3328400" cy="40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42" name="Google Shape;542;p21"/>
          <p:cNvSpPr txBox="1">
            <a:spLocks noGrp="1"/>
          </p:cNvSpPr>
          <p:nvPr>
            <p:ph type="subTitle" idx="6"/>
          </p:nvPr>
        </p:nvSpPr>
        <p:spPr>
          <a:xfrm>
            <a:off x="7926371" y="4018400"/>
            <a:ext cx="3325200" cy="15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grpSp>
        <p:nvGrpSpPr>
          <p:cNvPr id="543" name="Google Shape;543;p21"/>
          <p:cNvGrpSpPr/>
          <p:nvPr/>
        </p:nvGrpSpPr>
        <p:grpSpPr>
          <a:xfrm rot="899970">
            <a:off x="11413835" y="5429217"/>
            <a:ext cx="287909" cy="260807"/>
            <a:chOff x="1640475" y="1197075"/>
            <a:chExt cx="55475" cy="50250"/>
          </a:xfrm>
        </p:grpSpPr>
        <p:sp>
          <p:nvSpPr>
            <p:cNvPr id="544" name="Google Shape;544;p2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5" name="Google Shape;545;p2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6" name="Google Shape;546;p2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47" name="Google Shape;547;p21"/>
          <p:cNvGrpSpPr/>
          <p:nvPr/>
        </p:nvGrpSpPr>
        <p:grpSpPr>
          <a:xfrm rot="-4275570">
            <a:off x="11224293" y="3307732"/>
            <a:ext cx="372824" cy="337725"/>
            <a:chOff x="1640475" y="1197075"/>
            <a:chExt cx="55475" cy="50250"/>
          </a:xfrm>
        </p:grpSpPr>
        <p:sp>
          <p:nvSpPr>
            <p:cNvPr id="548" name="Google Shape;548;p2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9" name="Google Shape;549;p2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0" name="Google Shape;550;p2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51" name="Google Shape;551;p21"/>
          <p:cNvSpPr/>
          <p:nvPr/>
        </p:nvSpPr>
        <p:spPr>
          <a:xfrm rot="8678282" flipH="1">
            <a:off x="1894637" y="6237795"/>
            <a:ext cx="1184137" cy="27739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52" name="Google Shape;552;p21"/>
          <p:cNvSpPr/>
          <p:nvPr/>
        </p:nvSpPr>
        <p:spPr>
          <a:xfrm rot="117" flipH="1">
            <a:off x="11047241" y="249903"/>
            <a:ext cx="726903" cy="17029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53" name="Google Shape;553;p21"/>
          <p:cNvGrpSpPr/>
          <p:nvPr/>
        </p:nvGrpSpPr>
        <p:grpSpPr>
          <a:xfrm rot="-4499988">
            <a:off x="239776" y="1231809"/>
            <a:ext cx="387720" cy="351216"/>
            <a:chOff x="1640475" y="1197075"/>
            <a:chExt cx="55475" cy="50250"/>
          </a:xfrm>
        </p:grpSpPr>
        <p:sp>
          <p:nvSpPr>
            <p:cNvPr id="554" name="Google Shape;554;p2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5" name="Google Shape;555;p2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6" name="Google Shape;556;p2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57" name="Google Shape;557;p21"/>
          <p:cNvSpPr/>
          <p:nvPr/>
        </p:nvSpPr>
        <p:spPr>
          <a:xfrm>
            <a:off x="2736158" y="314092"/>
            <a:ext cx="1556765" cy="1138933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58" name="Google Shape;558;p21"/>
          <p:cNvSpPr/>
          <p:nvPr/>
        </p:nvSpPr>
        <p:spPr>
          <a:xfrm rot="368157">
            <a:off x="11441165" y="5886744"/>
            <a:ext cx="694643" cy="108838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865198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22"/>
          <p:cNvSpPr/>
          <p:nvPr/>
        </p:nvSpPr>
        <p:spPr>
          <a:xfrm rot="10800000">
            <a:off x="7261647" y="-141483"/>
            <a:ext cx="5042852" cy="2373156"/>
          </a:xfrm>
          <a:custGeom>
            <a:avLst/>
            <a:gdLst/>
            <a:ahLst/>
            <a:cxnLst/>
            <a:rect l="l" t="t" r="r" b="b"/>
            <a:pathLst>
              <a:path w="23808" h="11204" extrusionOk="0">
                <a:moveTo>
                  <a:pt x="1601" y="1"/>
                </a:moveTo>
                <a:cubicBezTo>
                  <a:pt x="1055" y="1"/>
                  <a:pt x="506" y="115"/>
                  <a:pt x="0" y="332"/>
                </a:cubicBezTo>
                <a:lnTo>
                  <a:pt x="0" y="11204"/>
                </a:lnTo>
                <a:lnTo>
                  <a:pt x="23808" y="11204"/>
                </a:lnTo>
                <a:cubicBezTo>
                  <a:pt x="23725" y="11045"/>
                  <a:pt x="23628" y="10895"/>
                  <a:pt x="23519" y="10757"/>
                </a:cubicBezTo>
                <a:cubicBezTo>
                  <a:pt x="23017" y="10126"/>
                  <a:pt x="22249" y="9748"/>
                  <a:pt x="21476" y="9748"/>
                </a:cubicBezTo>
                <a:cubicBezTo>
                  <a:pt x="21442" y="9748"/>
                  <a:pt x="21408" y="9749"/>
                  <a:pt x="21374" y="9751"/>
                </a:cubicBezTo>
                <a:cubicBezTo>
                  <a:pt x="20787" y="9776"/>
                  <a:pt x="20207" y="10007"/>
                  <a:pt x="19629" y="10007"/>
                </a:cubicBezTo>
                <a:cubicBezTo>
                  <a:pt x="19512" y="10007"/>
                  <a:pt x="19395" y="9998"/>
                  <a:pt x="19278" y="9975"/>
                </a:cubicBezTo>
                <a:cubicBezTo>
                  <a:pt x="19140" y="9948"/>
                  <a:pt x="19009" y="9906"/>
                  <a:pt x="18886" y="9850"/>
                </a:cubicBezTo>
                <a:cubicBezTo>
                  <a:pt x="18859" y="9838"/>
                  <a:pt x="18832" y="9826"/>
                  <a:pt x="18806" y="9811"/>
                </a:cubicBezTo>
                <a:cubicBezTo>
                  <a:pt x="17861" y="9333"/>
                  <a:pt x="17298" y="8089"/>
                  <a:pt x="16410" y="7398"/>
                </a:cubicBezTo>
                <a:cubicBezTo>
                  <a:pt x="15787" y="6913"/>
                  <a:pt x="15050" y="6730"/>
                  <a:pt x="14282" y="6730"/>
                </a:cubicBezTo>
                <a:cubicBezTo>
                  <a:pt x="13407" y="6730"/>
                  <a:pt x="12492" y="6967"/>
                  <a:pt x="11660" y="7265"/>
                </a:cubicBezTo>
                <a:cubicBezTo>
                  <a:pt x="10916" y="7531"/>
                  <a:pt x="10145" y="7839"/>
                  <a:pt x="9375" y="7839"/>
                </a:cubicBezTo>
                <a:cubicBezTo>
                  <a:pt x="9193" y="7839"/>
                  <a:pt x="9011" y="7822"/>
                  <a:pt x="8830" y="7783"/>
                </a:cubicBezTo>
                <a:cubicBezTo>
                  <a:pt x="7417" y="7481"/>
                  <a:pt x="6534" y="5988"/>
                  <a:pt x="5961" y="4572"/>
                </a:cubicBezTo>
                <a:cubicBezTo>
                  <a:pt x="5388" y="3156"/>
                  <a:pt x="4892" y="1585"/>
                  <a:pt x="3719" y="690"/>
                </a:cubicBezTo>
                <a:cubicBezTo>
                  <a:pt x="3105" y="220"/>
                  <a:pt x="2357" y="1"/>
                  <a:pt x="1601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61" name="Google Shape;561;p22"/>
          <p:cNvSpPr/>
          <p:nvPr/>
        </p:nvSpPr>
        <p:spPr>
          <a:xfrm rot="10800000">
            <a:off x="8127487" y="4779187"/>
            <a:ext cx="4347680" cy="2399845"/>
          </a:xfrm>
          <a:custGeom>
            <a:avLst/>
            <a:gdLst/>
            <a:ahLst/>
            <a:cxnLst/>
            <a:rect l="l" t="t" r="r" b="b"/>
            <a:pathLst>
              <a:path w="20526" h="11330" extrusionOk="0">
                <a:moveTo>
                  <a:pt x="12939" y="1"/>
                </a:moveTo>
                <a:cubicBezTo>
                  <a:pt x="11999" y="1"/>
                  <a:pt x="11086" y="167"/>
                  <a:pt x="10169" y="370"/>
                </a:cubicBezTo>
                <a:cubicBezTo>
                  <a:pt x="9691" y="476"/>
                  <a:pt x="9213" y="584"/>
                  <a:pt x="8731" y="667"/>
                </a:cubicBezTo>
                <a:cubicBezTo>
                  <a:pt x="8234" y="750"/>
                  <a:pt x="7732" y="802"/>
                  <a:pt x="7229" y="839"/>
                </a:cubicBezTo>
                <a:cubicBezTo>
                  <a:pt x="6231" y="913"/>
                  <a:pt x="5230" y="935"/>
                  <a:pt x="4235" y="1052"/>
                </a:cubicBezTo>
                <a:cubicBezTo>
                  <a:pt x="3806" y="1102"/>
                  <a:pt x="3380" y="1184"/>
                  <a:pt x="2951" y="1235"/>
                </a:cubicBezTo>
                <a:cubicBezTo>
                  <a:pt x="2746" y="1260"/>
                  <a:pt x="2537" y="1279"/>
                  <a:pt x="2328" y="1279"/>
                </a:cubicBezTo>
                <a:cubicBezTo>
                  <a:pt x="2138" y="1279"/>
                  <a:pt x="1948" y="1263"/>
                  <a:pt x="1762" y="1222"/>
                </a:cubicBezTo>
                <a:cubicBezTo>
                  <a:pt x="1578" y="1180"/>
                  <a:pt x="1402" y="1113"/>
                  <a:pt x="1242" y="1012"/>
                </a:cubicBezTo>
                <a:cubicBezTo>
                  <a:pt x="1161" y="960"/>
                  <a:pt x="1089" y="870"/>
                  <a:pt x="988" y="868"/>
                </a:cubicBezTo>
                <a:cubicBezTo>
                  <a:pt x="985" y="868"/>
                  <a:pt x="983" y="868"/>
                  <a:pt x="981" y="868"/>
                </a:cubicBezTo>
                <a:cubicBezTo>
                  <a:pt x="897" y="868"/>
                  <a:pt x="810" y="887"/>
                  <a:pt x="732" y="917"/>
                </a:cubicBezTo>
                <a:cubicBezTo>
                  <a:pt x="360" y="1060"/>
                  <a:pt x="147" y="1435"/>
                  <a:pt x="79" y="1816"/>
                </a:cubicBezTo>
                <a:cubicBezTo>
                  <a:pt x="38" y="2046"/>
                  <a:pt x="37" y="2279"/>
                  <a:pt x="38" y="2512"/>
                </a:cubicBezTo>
                <a:cubicBezTo>
                  <a:pt x="38" y="2767"/>
                  <a:pt x="39" y="3024"/>
                  <a:pt x="40" y="3279"/>
                </a:cubicBezTo>
                <a:cubicBezTo>
                  <a:pt x="42" y="3797"/>
                  <a:pt x="44" y="4315"/>
                  <a:pt x="46" y="4833"/>
                </a:cubicBezTo>
                <a:cubicBezTo>
                  <a:pt x="50" y="5817"/>
                  <a:pt x="54" y="6803"/>
                  <a:pt x="57" y="7787"/>
                </a:cubicBezTo>
                <a:cubicBezTo>
                  <a:pt x="55" y="7786"/>
                  <a:pt x="54" y="7785"/>
                  <a:pt x="52" y="7785"/>
                </a:cubicBezTo>
                <a:cubicBezTo>
                  <a:pt x="0" y="7785"/>
                  <a:pt x="101" y="8649"/>
                  <a:pt x="628" y="8724"/>
                </a:cubicBezTo>
                <a:cubicBezTo>
                  <a:pt x="1441" y="8840"/>
                  <a:pt x="1514" y="10145"/>
                  <a:pt x="2146" y="10693"/>
                </a:cubicBezTo>
                <a:cubicBezTo>
                  <a:pt x="2452" y="10957"/>
                  <a:pt x="2805" y="11167"/>
                  <a:pt x="3199" y="11261"/>
                </a:cubicBezTo>
                <a:cubicBezTo>
                  <a:pt x="3402" y="11310"/>
                  <a:pt x="3609" y="11330"/>
                  <a:pt x="3816" y="11330"/>
                </a:cubicBezTo>
                <a:cubicBezTo>
                  <a:pt x="4077" y="11330"/>
                  <a:pt x="4340" y="11298"/>
                  <a:pt x="4597" y="11251"/>
                </a:cubicBezTo>
                <a:cubicBezTo>
                  <a:pt x="5367" y="11113"/>
                  <a:pt x="6207" y="10865"/>
                  <a:pt x="6645" y="10152"/>
                </a:cubicBezTo>
                <a:cubicBezTo>
                  <a:pt x="6859" y="9801"/>
                  <a:pt x="6970" y="9395"/>
                  <a:pt x="7203" y="9055"/>
                </a:cubicBezTo>
                <a:cubicBezTo>
                  <a:pt x="7421" y="8736"/>
                  <a:pt x="7758" y="8532"/>
                  <a:pt x="8120" y="8419"/>
                </a:cubicBezTo>
                <a:cubicBezTo>
                  <a:pt x="8559" y="8282"/>
                  <a:pt x="9011" y="8265"/>
                  <a:pt x="9465" y="8265"/>
                </a:cubicBezTo>
                <a:cubicBezTo>
                  <a:pt x="9615" y="8265"/>
                  <a:pt x="9765" y="8267"/>
                  <a:pt x="9915" y="8267"/>
                </a:cubicBezTo>
                <a:cubicBezTo>
                  <a:pt x="10115" y="8267"/>
                  <a:pt x="10316" y="8264"/>
                  <a:pt x="10515" y="8248"/>
                </a:cubicBezTo>
                <a:cubicBezTo>
                  <a:pt x="10927" y="8216"/>
                  <a:pt x="11342" y="8132"/>
                  <a:pt x="11707" y="7927"/>
                </a:cubicBezTo>
                <a:cubicBezTo>
                  <a:pt x="12074" y="7718"/>
                  <a:pt x="12352" y="7394"/>
                  <a:pt x="12600" y="7055"/>
                </a:cubicBezTo>
                <a:cubicBezTo>
                  <a:pt x="13089" y="6385"/>
                  <a:pt x="13543" y="5673"/>
                  <a:pt x="14244" y="5207"/>
                </a:cubicBezTo>
                <a:cubicBezTo>
                  <a:pt x="14594" y="4972"/>
                  <a:pt x="14986" y="4825"/>
                  <a:pt x="15405" y="4792"/>
                </a:cubicBezTo>
                <a:cubicBezTo>
                  <a:pt x="15494" y="4785"/>
                  <a:pt x="15582" y="4782"/>
                  <a:pt x="15670" y="4782"/>
                </a:cubicBezTo>
                <a:cubicBezTo>
                  <a:pt x="16070" y="4782"/>
                  <a:pt x="16469" y="4843"/>
                  <a:pt x="16866" y="4877"/>
                </a:cubicBezTo>
                <a:cubicBezTo>
                  <a:pt x="17302" y="4915"/>
                  <a:pt x="17740" y="4933"/>
                  <a:pt x="18178" y="4933"/>
                </a:cubicBezTo>
                <a:cubicBezTo>
                  <a:pt x="18243" y="4933"/>
                  <a:pt x="18309" y="4933"/>
                  <a:pt x="18374" y="4932"/>
                </a:cubicBezTo>
                <a:cubicBezTo>
                  <a:pt x="18585" y="4929"/>
                  <a:pt x="18814" y="4941"/>
                  <a:pt x="19012" y="4857"/>
                </a:cubicBezTo>
                <a:cubicBezTo>
                  <a:pt x="19193" y="4780"/>
                  <a:pt x="19305" y="4623"/>
                  <a:pt x="19390" y="4450"/>
                </a:cubicBezTo>
                <a:cubicBezTo>
                  <a:pt x="19618" y="3989"/>
                  <a:pt x="19825" y="3515"/>
                  <a:pt x="20041" y="3049"/>
                </a:cubicBezTo>
                <a:cubicBezTo>
                  <a:pt x="20147" y="2821"/>
                  <a:pt x="20256" y="2595"/>
                  <a:pt x="20357" y="2365"/>
                </a:cubicBezTo>
                <a:cubicBezTo>
                  <a:pt x="20444" y="2165"/>
                  <a:pt x="20525" y="1951"/>
                  <a:pt x="20518" y="1728"/>
                </a:cubicBezTo>
                <a:cubicBezTo>
                  <a:pt x="20505" y="1297"/>
                  <a:pt x="20161" y="1008"/>
                  <a:pt x="19822" y="810"/>
                </a:cubicBezTo>
                <a:cubicBezTo>
                  <a:pt x="19463" y="601"/>
                  <a:pt x="19065" y="469"/>
                  <a:pt x="18660" y="392"/>
                </a:cubicBezTo>
                <a:cubicBezTo>
                  <a:pt x="17815" y="229"/>
                  <a:pt x="16950" y="272"/>
                  <a:pt x="16095" y="224"/>
                </a:cubicBezTo>
                <a:cubicBezTo>
                  <a:pt x="15084" y="168"/>
                  <a:pt x="14079" y="19"/>
                  <a:pt x="13065" y="2"/>
                </a:cubicBezTo>
                <a:cubicBezTo>
                  <a:pt x="13023" y="1"/>
                  <a:pt x="12981" y="1"/>
                  <a:pt x="12939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62" name="Google Shape;562;p22"/>
          <p:cNvSpPr/>
          <p:nvPr/>
        </p:nvSpPr>
        <p:spPr>
          <a:xfrm rot="10800000">
            <a:off x="-520264" y="4322094"/>
            <a:ext cx="2755056" cy="2763105"/>
          </a:xfrm>
          <a:custGeom>
            <a:avLst/>
            <a:gdLst/>
            <a:ahLst/>
            <a:cxnLst/>
            <a:rect l="l" t="t" r="r" b="b"/>
            <a:pathLst>
              <a:path w="13007" h="13045" extrusionOk="0">
                <a:moveTo>
                  <a:pt x="12515" y="1"/>
                </a:moveTo>
                <a:cubicBezTo>
                  <a:pt x="12505" y="1"/>
                  <a:pt x="12495" y="2"/>
                  <a:pt x="12485" y="4"/>
                </a:cubicBezTo>
                <a:cubicBezTo>
                  <a:pt x="11568" y="214"/>
                  <a:pt x="10641" y="375"/>
                  <a:pt x="9706" y="481"/>
                </a:cubicBezTo>
                <a:cubicBezTo>
                  <a:pt x="8769" y="587"/>
                  <a:pt x="7827" y="639"/>
                  <a:pt x="6885" y="639"/>
                </a:cubicBezTo>
                <a:cubicBezTo>
                  <a:pt x="6168" y="639"/>
                  <a:pt x="5450" y="609"/>
                  <a:pt x="4735" y="550"/>
                </a:cubicBezTo>
                <a:cubicBezTo>
                  <a:pt x="4277" y="512"/>
                  <a:pt x="3796" y="469"/>
                  <a:pt x="3318" y="469"/>
                </a:cubicBezTo>
                <a:cubicBezTo>
                  <a:pt x="2513" y="469"/>
                  <a:pt x="1717" y="591"/>
                  <a:pt x="1058" y="1068"/>
                </a:cubicBezTo>
                <a:cubicBezTo>
                  <a:pt x="1059" y="1057"/>
                  <a:pt x="1057" y="1052"/>
                  <a:pt x="1050" y="1052"/>
                </a:cubicBezTo>
                <a:cubicBezTo>
                  <a:pt x="989" y="1052"/>
                  <a:pt x="597" y="1511"/>
                  <a:pt x="509" y="1745"/>
                </a:cubicBezTo>
                <a:cubicBezTo>
                  <a:pt x="139" y="2725"/>
                  <a:pt x="1" y="3837"/>
                  <a:pt x="329" y="4850"/>
                </a:cubicBezTo>
                <a:cubicBezTo>
                  <a:pt x="602" y="5696"/>
                  <a:pt x="1186" y="6475"/>
                  <a:pt x="2005" y="6858"/>
                </a:cubicBezTo>
                <a:cubicBezTo>
                  <a:pt x="2923" y="7286"/>
                  <a:pt x="3974" y="7122"/>
                  <a:pt x="4914" y="7465"/>
                </a:cubicBezTo>
                <a:cubicBezTo>
                  <a:pt x="5846" y="7805"/>
                  <a:pt x="6269" y="8720"/>
                  <a:pt x="6690" y="9546"/>
                </a:cubicBezTo>
                <a:cubicBezTo>
                  <a:pt x="7147" y="10442"/>
                  <a:pt x="7734" y="11244"/>
                  <a:pt x="8514" y="11886"/>
                </a:cubicBezTo>
                <a:cubicBezTo>
                  <a:pt x="9220" y="12466"/>
                  <a:pt x="10135" y="13045"/>
                  <a:pt x="11084" y="13045"/>
                </a:cubicBezTo>
                <a:cubicBezTo>
                  <a:pt x="11157" y="13045"/>
                  <a:pt x="11229" y="13041"/>
                  <a:pt x="11303" y="13034"/>
                </a:cubicBezTo>
                <a:cubicBezTo>
                  <a:pt x="11746" y="12991"/>
                  <a:pt x="12188" y="12817"/>
                  <a:pt x="12502" y="12494"/>
                </a:cubicBezTo>
                <a:cubicBezTo>
                  <a:pt x="12856" y="12131"/>
                  <a:pt x="12967" y="11633"/>
                  <a:pt x="12985" y="11143"/>
                </a:cubicBezTo>
                <a:cubicBezTo>
                  <a:pt x="13006" y="10560"/>
                  <a:pt x="12960" y="9972"/>
                  <a:pt x="12940" y="9391"/>
                </a:cubicBezTo>
                <a:cubicBezTo>
                  <a:pt x="12920" y="8773"/>
                  <a:pt x="12900" y="8155"/>
                  <a:pt x="12879" y="7536"/>
                </a:cubicBezTo>
                <a:lnTo>
                  <a:pt x="12632" y="116"/>
                </a:lnTo>
                <a:cubicBezTo>
                  <a:pt x="12630" y="48"/>
                  <a:pt x="12578" y="1"/>
                  <a:pt x="12515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63" name="Google Shape;563;p22"/>
          <p:cNvSpPr/>
          <p:nvPr/>
        </p:nvSpPr>
        <p:spPr>
          <a:xfrm rot="10800000">
            <a:off x="-344447" y="-512797"/>
            <a:ext cx="5163161" cy="1824348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2572" y="1"/>
                </a:moveTo>
                <a:cubicBezTo>
                  <a:pt x="11930" y="1"/>
                  <a:pt x="11305" y="137"/>
                  <a:pt x="10778" y="460"/>
                </a:cubicBezTo>
                <a:cubicBezTo>
                  <a:pt x="10193" y="818"/>
                  <a:pt x="9818" y="1341"/>
                  <a:pt x="9503" y="1852"/>
                </a:cubicBezTo>
                <a:cubicBezTo>
                  <a:pt x="9167" y="2398"/>
                  <a:pt x="8889" y="2969"/>
                  <a:pt x="8475" y="3485"/>
                </a:cubicBezTo>
                <a:cubicBezTo>
                  <a:pt x="8044" y="4023"/>
                  <a:pt x="7451" y="4445"/>
                  <a:pt x="6633" y="4599"/>
                </a:cubicBezTo>
                <a:cubicBezTo>
                  <a:pt x="6259" y="4669"/>
                  <a:pt x="5879" y="4690"/>
                  <a:pt x="5496" y="4690"/>
                </a:cubicBezTo>
                <a:cubicBezTo>
                  <a:pt x="4945" y="4690"/>
                  <a:pt x="4388" y="4646"/>
                  <a:pt x="3837" y="4646"/>
                </a:cubicBezTo>
                <a:cubicBezTo>
                  <a:pt x="3701" y="4646"/>
                  <a:pt x="3564" y="4649"/>
                  <a:pt x="3429" y="4656"/>
                </a:cubicBezTo>
                <a:cubicBezTo>
                  <a:pt x="2927" y="4680"/>
                  <a:pt x="2424" y="4755"/>
                  <a:pt x="1974" y="4934"/>
                </a:cubicBezTo>
                <a:cubicBezTo>
                  <a:pt x="1568" y="5095"/>
                  <a:pt x="1218" y="5332"/>
                  <a:pt x="943" y="5611"/>
                </a:cubicBezTo>
                <a:cubicBezTo>
                  <a:pt x="425" y="6133"/>
                  <a:pt x="179" y="6806"/>
                  <a:pt x="311" y="7456"/>
                </a:cubicBezTo>
                <a:cubicBezTo>
                  <a:pt x="309" y="7456"/>
                  <a:pt x="307" y="7456"/>
                  <a:pt x="305" y="7456"/>
                </a:cubicBezTo>
                <a:cubicBezTo>
                  <a:pt x="282" y="7456"/>
                  <a:pt x="258" y="7461"/>
                  <a:pt x="234" y="7475"/>
                </a:cubicBezTo>
                <a:cubicBezTo>
                  <a:pt x="83" y="7556"/>
                  <a:pt x="1" y="7677"/>
                  <a:pt x="4" y="7821"/>
                </a:cubicBezTo>
                <a:cubicBezTo>
                  <a:pt x="12" y="8172"/>
                  <a:pt x="404" y="8373"/>
                  <a:pt x="826" y="8396"/>
                </a:cubicBezTo>
                <a:cubicBezTo>
                  <a:pt x="860" y="8398"/>
                  <a:pt x="894" y="8399"/>
                  <a:pt x="929" y="8399"/>
                </a:cubicBezTo>
                <a:cubicBezTo>
                  <a:pt x="1162" y="8399"/>
                  <a:pt x="1397" y="8361"/>
                  <a:pt x="1626" y="8334"/>
                </a:cubicBezTo>
                <a:cubicBezTo>
                  <a:pt x="1931" y="8297"/>
                  <a:pt x="2238" y="8262"/>
                  <a:pt x="2544" y="8230"/>
                </a:cubicBezTo>
                <a:cubicBezTo>
                  <a:pt x="3747" y="8107"/>
                  <a:pt x="4958" y="8023"/>
                  <a:pt x="6170" y="7965"/>
                </a:cubicBezTo>
                <a:cubicBezTo>
                  <a:pt x="8591" y="7850"/>
                  <a:pt x="11019" y="7838"/>
                  <a:pt x="13445" y="7824"/>
                </a:cubicBezTo>
                <a:cubicBezTo>
                  <a:pt x="13813" y="7822"/>
                  <a:pt x="14182" y="7820"/>
                  <a:pt x="14552" y="7820"/>
                </a:cubicBezTo>
                <a:cubicBezTo>
                  <a:pt x="16507" y="7820"/>
                  <a:pt x="18472" y="7870"/>
                  <a:pt x="20390" y="8174"/>
                </a:cubicBezTo>
                <a:cubicBezTo>
                  <a:pt x="20952" y="8264"/>
                  <a:pt x="21511" y="8375"/>
                  <a:pt x="22057" y="8512"/>
                </a:cubicBezTo>
                <a:cubicBezTo>
                  <a:pt x="22240" y="8558"/>
                  <a:pt x="22430" y="8612"/>
                  <a:pt x="22625" y="8612"/>
                </a:cubicBezTo>
                <a:cubicBezTo>
                  <a:pt x="22665" y="8612"/>
                  <a:pt x="22706" y="8610"/>
                  <a:pt x="22747" y="8605"/>
                </a:cubicBezTo>
                <a:cubicBezTo>
                  <a:pt x="22986" y="8575"/>
                  <a:pt x="23126" y="8437"/>
                  <a:pt x="23188" y="8265"/>
                </a:cubicBezTo>
                <a:cubicBezTo>
                  <a:pt x="23342" y="7840"/>
                  <a:pt x="23440" y="7396"/>
                  <a:pt x="23556" y="6963"/>
                </a:cubicBezTo>
                <a:cubicBezTo>
                  <a:pt x="23675" y="6520"/>
                  <a:pt x="23785" y="6077"/>
                  <a:pt x="23879" y="5631"/>
                </a:cubicBezTo>
                <a:cubicBezTo>
                  <a:pt x="24251" y="3879"/>
                  <a:pt x="24375" y="2063"/>
                  <a:pt x="23717" y="343"/>
                </a:cubicBezTo>
                <a:cubicBezTo>
                  <a:pt x="23697" y="293"/>
                  <a:pt x="23642" y="267"/>
                  <a:pt x="23586" y="267"/>
                </a:cubicBezTo>
                <a:cubicBezTo>
                  <a:pt x="23541" y="267"/>
                  <a:pt x="23495" y="284"/>
                  <a:pt x="23467" y="317"/>
                </a:cubicBezTo>
                <a:cubicBezTo>
                  <a:pt x="23327" y="480"/>
                  <a:pt x="23169" y="631"/>
                  <a:pt x="22991" y="769"/>
                </a:cubicBezTo>
                <a:cubicBezTo>
                  <a:pt x="22274" y="1328"/>
                  <a:pt x="21289" y="1670"/>
                  <a:pt x="20281" y="1764"/>
                </a:cubicBezTo>
                <a:cubicBezTo>
                  <a:pt x="20062" y="1784"/>
                  <a:pt x="19841" y="1794"/>
                  <a:pt x="19620" y="1794"/>
                </a:cubicBezTo>
                <a:cubicBezTo>
                  <a:pt x="18644" y="1794"/>
                  <a:pt x="17671" y="1601"/>
                  <a:pt x="16789" y="1286"/>
                </a:cubicBezTo>
                <a:cubicBezTo>
                  <a:pt x="15722" y="905"/>
                  <a:pt x="14754" y="349"/>
                  <a:pt x="13607" y="110"/>
                </a:cubicBezTo>
                <a:cubicBezTo>
                  <a:pt x="13266" y="40"/>
                  <a:pt x="12917" y="1"/>
                  <a:pt x="12572" y="1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64" name="Google Shape;564;p22"/>
          <p:cNvSpPr txBox="1">
            <a:spLocks noGrp="1"/>
          </p:cNvSpPr>
          <p:nvPr>
            <p:ph type="title"/>
          </p:nvPr>
        </p:nvSpPr>
        <p:spPr>
          <a:xfrm>
            <a:off x="3760400" y="1012539"/>
            <a:ext cx="46716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65" name="Google Shape;565;p22"/>
          <p:cNvSpPr txBox="1">
            <a:spLocks noGrp="1"/>
          </p:cNvSpPr>
          <p:nvPr>
            <p:ph type="title" idx="2"/>
          </p:nvPr>
        </p:nvSpPr>
        <p:spPr>
          <a:xfrm>
            <a:off x="2148365" y="2404100"/>
            <a:ext cx="2918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66" name="Google Shape;566;p22"/>
          <p:cNvSpPr txBox="1">
            <a:spLocks noGrp="1"/>
          </p:cNvSpPr>
          <p:nvPr>
            <p:ph type="subTitle" idx="1"/>
          </p:nvPr>
        </p:nvSpPr>
        <p:spPr>
          <a:xfrm>
            <a:off x="1696100" y="3032233"/>
            <a:ext cx="3822800" cy="9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567" name="Google Shape;567;p22"/>
          <p:cNvSpPr txBox="1">
            <a:spLocks noGrp="1"/>
          </p:cNvSpPr>
          <p:nvPr>
            <p:ph type="title" idx="3"/>
          </p:nvPr>
        </p:nvSpPr>
        <p:spPr>
          <a:xfrm>
            <a:off x="7127531" y="2404100"/>
            <a:ext cx="2914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68" name="Google Shape;568;p22"/>
          <p:cNvSpPr txBox="1">
            <a:spLocks noGrp="1"/>
          </p:cNvSpPr>
          <p:nvPr>
            <p:ph type="subTitle" idx="4"/>
          </p:nvPr>
        </p:nvSpPr>
        <p:spPr>
          <a:xfrm>
            <a:off x="6673136" y="3032233"/>
            <a:ext cx="3822800" cy="9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569" name="Google Shape;569;p22"/>
          <p:cNvSpPr txBox="1">
            <a:spLocks noGrp="1"/>
          </p:cNvSpPr>
          <p:nvPr>
            <p:ph type="title" idx="5"/>
          </p:nvPr>
        </p:nvSpPr>
        <p:spPr>
          <a:xfrm>
            <a:off x="2148365" y="4330300"/>
            <a:ext cx="2918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70" name="Google Shape;570;p22"/>
          <p:cNvSpPr txBox="1">
            <a:spLocks noGrp="1"/>
          </p:cNvSpPr>
          <p:nvPr>
            <p:ph type="subTitle" idx="6"/>
          </p:nvPr>
        </p:nvSpPr>
        <p:spPr>
          <a:xfrm>
            <a:off x="1696092" y="4953301"/>
            <a:ext cx="3822800" cy="9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571" name="Google Shape;571;p22"/>
          <p:cNvSpPr txBox="1">
            <a:spLocks noGrp="1"/>
          </p:cNvSpPr>
          <p:nvPr>
            <p:ph type="title" idx="7"/>
          </p:nvPr>
        </p:nvSpPr>
        <p:spPr>
          <a:xfrm>
            <a:off x="7127531" y="4330300"/>
            <a:ext cx="2914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72" name="Google Shape;572;p22"/>
          <p:cNvSpPr txBox="1">
            <a:spLocks noGrp="1"/>
          </p:cNvSpPr>
          <p:nvPr>
            <p:ph type="subTitle" idx="8"/>
          </p:nvPr>
        </p:nvSpPr>
        <p:spPr>
          <a:xfrm>
            <a:off x="6673131" y="4953301"/>
            <a:ext cx="3822800" cy="9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grpSp>
        <p:nvGrpSpPr>
          <p:cNvPr id="573" name="Google Shape;573;p22"/>
          <p:cNvGrpSpPr/>
          <p:nvPr/>
        </p:nvGrpSpPr>
        <p:grpSpPr>
          <a:xfrm rot="9300375">
            <a:off x="1502709" y="5869517"/>
            <a:ext cx="302068" cy="273615"/>
            <a:chOff x="1640475" y="1197075"/>
            <a:chExt cx="55475" cy="50250"/>
          </a:xfrm>
        </p:grpSpPr>
        <p:sp>
          <p:nvSpPr>
            <p:cNvPr id="574" name="Google Shape;574;p22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5" name="Google Shape;575;p22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6" name="Google Shape;576;p22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77" name="Google Shape;577;p22"/>
          <p:cNvSpPr/>
          <p:nvPr/>
        </p:nvSpPr>
        <p:spPr>
          <a:xfrm rot="-510326" flipH="1">
            <a:off x="500423" y="363208"/>
            <a:ext cx="766524" cy="17956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78" name="Google Shape;578;p22"/>
          <p:cNvSpPr/>
          <p:nvPr/>
        </p:nvSpPr>
        <p:spPr>
          <a:xfrm rot="-9899901" flipH="1">
            <a:off x="6602048" y="6093592"/>
            <a:ext cx="726897" cy="17029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79" name="Google Shape;579;p22"/>
          <p:cNvGrpSpPr/>
          <p:nvPr/>
        </p:nvGrpSpPr>
        <p:grpSpPr>
          <a:xfrm rot="2217042">
            <a:off x="9668924" y="6197330"/>
            <a:ext cx="487819" cy="441908"/>
            <a:chOff x="1640475" y="1197075"/>
            <a:chExt cx="55475" cy="50250"/>
          </a:xfrm>
        </p:grpSpPr>
        <p:sp>
          <p:nvSpPr>
            <p:cNvPr id="580" name="Google Shape;580;p22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22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2" name="Google Shape;582;p22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83" name="Google Shape;583;p22"/>
          <p:cNvGrpSpPr/>
          <p:nvPr/>
        </p:nvGrpSpPr>
        <p:grpSpPr>
          <a:xfrm rot="-7117196">
            <a:off x="10310776" y="469866"/>
            <a:ext cx="432205" cy="391509"/>
            <a:chOff x="1640475" y="1197075"/>
            <a:chExt cx="55475" cy="50250"/>
          </a:xfrm>
        </p:grpSpPr>
        <p:sp>
          <p:nvSpPr>
            <p:cNvPr id="584" name="Google Shape;584;p22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87" name="Google Shape;587;p22"/>
          <p:cNvGrpSpPr/>
          <p:nvPr/>
        </p:nvGrpSpPr>
        <p:grpSpPr>
          <a:xfrm rot="-7256213">
            <a:off x="573406" y="1302602"/>
            <a:ext cx="300244" cy="355949"/>
            <a:chOff x="1640475" y="1197075"/>
            <a:chExt cx="55475" cy="50250"/>
          </a:xfrm>
        </p:grpSpPr>
        <p:sp>
          <p:nvSpPr>
            <p:cNvPr id="588" name="Google Shape;588;p22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9" name="Google Shape;589;p22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22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91" name="Google Shape;591;p22"/>
          <p:cNvSpPr/>
          <p:nvPr/>
        </p:nvSpPr>
        <p:spPr>
          <a:xfrm rot="-5211900">
            <a:off x="-23560" y="3520666"/>
            <a:ext cx="1318469" cy="1201068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94675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23"/>
          <p:cNvSpPr/>
          <p:nvPr/>
        </p:nvSpPr>
        <p:spPr>
          <a:xfrm rot="10800000">
            <a:off x="-338118" y="-144975"/>
            <a:ext cx="4810151" cy="1559501"/>
          </a:xfrm>
          <a:custGeom>
            <a:avLst/>
            <a:gdLst/>
            <a:ahLst/>
            <a:cxnLst/>
            <a:rect l="l" t="t" r="r" b="b"/>
            <a:pathLst>
              <a:path w="21862" h="7088" extrusionOk="0">
                <a:moveTo>
                  <a:pt x="20392" y="0"/>
                </a:moveTo>
                <a:cubicBezTo>
                  <a:pt x="19697" y="0"/>
                  <a:pt x="19010" y="139"/>
                  <a:pt x="18446" y="437"/>
                </a:cubicBezTo>
                <a:cubicBezTo>
                  <a:pt x="17368" y="1003"/>
                  <a:pt x="16913" y="1997"/>
                  <a:pt x="16387" y="2893"/>
                </a:cubicBezTo>
                <a:cubicBezTo>
                  <a:pt x="15861" y="3789"/>
                  <a:pt x="15050" y="4733"/>
                  <a:pt x="13753" y="4924"/>
                </a:cubicBezTo>
                <a:cubicBezTo>
                  <a:pt x="13587" y="4948"/>
                  <a:pt x="13420" y="4959"/>
                  <a:pt x="13253" y="4959"/>
                </a:cubicBezTo>
                <a:cubicBezTo>
                  <a:pt x="12545" y="4959"/>
                  <a:pt x="11838" y="4765"/>
                  <a:pt x="11156" y="4596"/>
                </a:cubicBezTo>
                <a:cubicBezTo>
                  <a:pt x="10391" y="4408"/>
                  <a:pt x="9551" y="4258"/>
                  <a:pt x="8748" y="4258"/>
                </a:cubicBezTo>
                <a:cubicBezTo>
                  <a:pt x="8042" y="4258"/>
                  <a:pt x="7365" y="4373"/>
                  <a:pt x="6793" y="4680"/>
                </a:cubicBezTo>
                <a:cubicBezTo>
                  <a:pt x="5978" y="5117"/>
                  <a:pt x="5461" y="5904"/>
                  <a:pt x="4593" y="6207"/>
                </a:cubicBezTo>
                <a:cubicBezTo>
                  <a:pt x="4569" y="6215"/>
                  <a:pt x="4545" y="6224"/>
                  <a:pt x="4519" y="6231"/>
                </a:cubicBezTo>
                <a:cubicBezTo>
                  <a:pt x="4407" y="6267"/>
                  <a:pt x="4286" y="6293"/>
                  <a:pt x="4160" y="6310"/>
                </a:cubicBezTo>
                <a:cubicBezTo>
                  <a:pt x="4052" y="6325"/>
                  <a:pt x="3944" y="6331"/>
                  <a:pt x="3836" y="6331"/>
                </a:cubicBezTo>
                <a:cubicBezTo>
                  <a:pt x="3306" y="6331"/>
                  <a:pt x="2774" y="6185"/>
                  <a:pt x="2236" y="6169"/>
                </a:cubicBezTo>
                <a:cubicBezTo>
                  <a:pt x="2205" y="6168"/>
                  <a:pt x="2173" y="6167"/>
                  <a:pt x="2142" y="6167"/>
                </a:cubicBezTo>
                <a:cubicBezTo>
                  <a:pt x="1432" y="6167"/>
                  <a:pt x="726" y="6406"/>
                  <a:pt x="265" y="6805"/>
                </a:cubicBezTo>
                <a:cubicBezTo>
                  <a:pt x="165" y="6893"/>
                  <a:pt x="77" y="6988"/>
                  <a:pt x="1" y="7088"/>
                </a:cubicBezTo>
                <a:lnTo>
                  <a:pt x="21862" y="7088"/>
                </a:lnTo>
                <a:lnTo>
                  <a:pt x="21862" y="210"/>
                </a:lnTo>
                <a:cubicBezTo>
                  <a:pt x="21397" y="73"/>
                  <a:pt x="20892" y="0"/>
                  <a:pt x="20392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94" name="Google Shape;594;p23"/>
          <p:cNvSpPr/>
          <p:nvPr/>
        </p:nvSpPr>
        <p:spPr>
          <a:xfrm rot="10800000">
            <a:off x="9461333" y="5734068"/>
            <a:ext cx="2894407" cy="1420449"/>
          </a:xfrm>
          <a:custGeom>
            <a:avLst/>
            <a:gdLst/>
            <a:ahLst/>
            <a:cxnLst/>
            <a:rect l="l" t="t" r="r" b="b"/>
            <a:pathLst>
              <a:path w="13155" h="6456" extrusionOk="0">
                <a:moveTo>
                  <a:pt x="1821" y="0"/>
                </a:moveTo>
                <a:lnTo>
                  <a:pt x="1821" y="3"/>
                </a:lnTo>
                <a:lnTo>
                  <a:pt x="0" y="4"/>
                </a:lnTo>
                <a:lnTo>
                  <a:pt x="0" y="222"/>
                </a:lnTo>
                <a:lnTo>
                  <a:pt x="0" y="1236"/>
                </a:lnTo>
                <a:lnTo>
                  <a:pt x="0" y="2358"/>
                </a:lnTo>
                <a:lnTo>
                  <a:pt x="1" y="3370"/>
                </a:lnTo>
                <a:lnTo>
                  <a:pt x="1" y="4493"/>
                </a:lnTo>
                <a:lnTo>
                  <a:pt x="1" y="5504"/>
                </a:lnTo>
                <a:lnTo>
                  <a:pt x="1" y="6178"/>
                </a:lnTo>
                <a:cubicBezTo>
                  <a:pt x="369" y="6349"/>
                  <a:pt x="770" y="6456"/>
                  <a:pt x="1177" y="6456"/>
                </a:cubicBezTo>
                <a:cubicBezTo>
                  <a:pt x="1363" y="6456"/>
                  <a:pt x="1550" y="6434"/>
                  <a:pt x="1736" y="6385"/>
                </a:cubicBezTo>
                <a:cubicBezTo>
                  <a:pt x="1764" y="6378"/>
                  <a:pt x="1794" y="6370"/>
                  <a:pt x="1822" y="6361"/>
                </a:cubicBezTo>
                <a:cubicBezTo>
                  <a:pt x="1843" y="6355"/>
                  <a:pt x="1862" y="6348"/>
                  <a:pt x="1882" y="6342"/>
                </a:cubicBezTo>
                <a:cubicBezTo>
                  <a:pt x="2342" y="6188"/>
                  <a:pt x="2719" y="5901"/>
                  <a:pt x="3050" y="5558"/>
                </a:cubicBezTo>
                <a:cubicBezTo>
                  <a:pt x="3068" y="5540"/>
                  <a:pt x="3085" y="5522"/>
                  <a:pt x="3102" y="5503"/>
                </a:cubicBezTo>
                <a:cubicBezTo>
                  <a:pt x="3398" y="5189"/>
                  <a:pt x="3657" y="4831"/>
                  <a:pt x="3908" y="4490"/>
                </a:cubicBezTo>
                <a:cubicBezTo>
                  <a:pt x="3908" y="4490"/>
                  <a:pt x="3909" y="4490"/>
                  <a:pt x="3909" y="4489"/>
                </a:cubicBezTo>
                <a:cubicBezTo>
                  <a:pt x="3923" y="4471"/>
                  <a:pt x="3936" y="4455"/>
                  <a:pt x="3949" y="4436"/>
                </a:cubicBezTo>
                <a:cubicBezTo>
                  <a:pt x="4217" y="4078"/>
                  <a:pt x="4522" y="3714"/>
                  <a:pt x="4875" y="3424"/>
                </a:cubicBezTo>
                <a:cubicBezTo>
                  <a:pt x="4897" y="3405"/>
                  <a:pt x="4919" y="3387"/>
                  <a:pt x="4942" y="3369"/>
                </a:cubicBezTo>
                <a:cubicBezTo>
                  <a:pt x="5319" y="3071"/>
                  <a:pt x="5750" y="2859"/>
                  <a:pt x="6248" y="2826"/>
                </a:cubicBezTo>
                <a:cubicBezTo>
                  <a:pt x="6296" y="2822"/>
                  <a:pt x="6344" y="2821"/>
                  <a:pt x="6391" y="2821"/>
                </a:cubicBezTo>
                <a:cubicBezTo>
                  <a:pt x="7025" y="2821"/>
                  <a:pt x="7616" y="3105"/>
                  <a:pt x="8200" y="3368"/>
                </a:cubicBezTo>
                <a:cubicBezTo>
                  <a:pt x="8240" y="3387"/>
                  <a:pt x="8281" y="3405"/>
                  <a:pt x="8323" y="3423"/>
                </a:cubicBezTo>
                <a:cubicBezTo>
                  <a:pt x="8382" y="3449"/>
                  <a:pt x="8442" y="3475"/>
                  <a:pt x="8501" y="3501"/>
                </a:cubicBezTo>
                <a:cubicBezTo>
                  <a:pt x="9052" y="3734"/>
                  <a:pt x="9659" y="3908"/>
                  <a:pt x="10259" y="3908"/>
                </a:cubicBezTo>
                <a:cubicBezTo>
                  <a:pt x="10487" y="3908"/>
                  <a:pt x="10715" y="3882"/>
                  <a:pt x="10937" y="3826"/>
                </a:cubicBezTo>
                <a:cubicBezTo>
                  <a:pt x="11253" y="3746"/>
                  <a:pt x="11547" y="3604"/>
                  <a:pt x="11810" y="3423"/>
                </a:cubicBezTo>
                <a:cubicBezTo>
                  <a:pt x="11835" y="3405"/>
                  <a:pt x="11861" y="3387"/>
                  <a:pt x="11886" y="3368"/>
                </a:cubicBezTo>
                <a:cubicBezTo>
                  <a:pt x="11986" y="3295"/>
                  <a:pt x="12081" y="3217"/>
                  <a:pt x="12169" y="3134"/>
                </a:cubicBezTo>
                <a:cubicBezTo>
                  <a:pt x="12416" y="2906"/>
                  <a:pt x="12624" y="2641"/>
                  <a:pt x="12783" y="2355"/>
                </a:cubicBezTo>
                <a:cubicBezTo>
                  <a:pt x="12794" y="2337"/>
                  <a:pt x="12805" y="2319"/>
                  <a:pt x="12814" y="2300"/>
                </a:cubicBezTo>
                <a:cubicBezTo>
                  <a:pt x="12983" y="1983"/>
                  <a:pt x="13095" y="1639"/>
                  <a:pt x="13135" y="1287"/>
                </a:cubicBezTo>
                <a:cubicBezTo>
                  <a:pt x="13137" y="1269"/>
                  <a:pt x="13139" y="1251"/>
                  <a:pt x="13141" y="1232"/>
                </a:cubicBezTo>
                <a:cubicBezTo>
                  <a:pt x="13152" y="1109"/>
                  <a:pt x="13155" y="984"/>
                  <a:pt x="13149" y="860"/>
                </a:cubicBezTo>
                <a:cubicBezTo>
                  <a:pt x="13137" y="644"/>
                  <a:pt x="13096" y="428"/>
                  <a:pt x="13028" y="222"/>
                </a:cubicBezTo>
                <a:cubicBezTo>
                  <a:pt x="13023" y="204"/>
                  <a:pt x="13017" y="185"/>
                  <a:pt x="13010" y="167"/>
                </a:cubicBezTo>
                <a:cubicBezTo>
                  <a:pt x="12991" y="111"/>
                  <a:pt x="12969" y="56"/>
                  <a:pt x="12946" y="1"/>
                </a:cubicBezTo>
                <a:lnTo>
                  <a:pt x="1880" y="3"/>
                </a:lnTo>
                <a:lnTo>
                  <a:pt x="1880" y="0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95" name="Google Shape;595;p23"/>
          <p:cNvSpPr/>
          <p:nvPr/>
        </p:nvSpPr>
        <p:spPr>
          <a:xfrm rot="10800000">
            <a:off x="-675627" y="5233526"/>
            <a:ext cx="6347893" cy="2140575"/>
          </a:xfrm>
          <a:custGeom>
            <a:avLst/>
            <a:gdLst/>
            <a:ahLst/>
            <a:cxnLst/>
            <a:rect l="l" t="t" r="r" b="b"/>
            <a:pathLst>
              <a:path w="28851" h="9729" extrusionOk="0">
                <a:moveTo>
                  <a:pt x="943" y="0"/>
                </a:moveTo>
                <a:cubicBezTo>
                  <a:pt x="631" y="0"/>
                  <a:pt x="337" y="87"/>
                  <a:pt x="179" y="380"/>
                </a:cubicBezTo>
                <a:cubicBezTo>
                  <a:pt x="1" y="711"/>
                  <a:pt x="78" y="1189"/>
                  <a:pt x="451" y="1303"/>
                </a:cubicBezTo>
                <a:cubicBezTo>
                  <a:pt x="355" y="2313"/>
                  <a:pt x="452" y="3522"/>
                  <a:pt x="1499" y="3989"/>
                </a:cubicBezTo>
                <a:cubicBezTo>
                  <a:pt x="1785" y="4117"/>
                  <a:pt x="2088" y="4165"/>
                  <a:pt x="2396" y="4165"/>
                </a:cubicBezTo>
                <a:cubicBezTo>
                  <a:pt x="3000" y="4165"/>
                  <a:pt x="3625" y="3981"/>
                  <a:pt x="4188" y="3848"/>
                </a:cubicBezTo>
                <a:cubicBezTo>
                  <a:pt x="4624" y="3745"/>
                  <a:pt x="5112" y="3633"/>
                  <a:pt x="5582" y="3633"/>
                </a:cubicBezTo>
                <a:cubicBezTo>
                  <a:pt x="6044" y="3633"/>
                  <a:pt x="6489" y="3741"/>
                  <a:pt x="6852" y="4069"/>
                </a:cubicBezTo>
                <a:cubicBezTo>
                  <a:pt x="7560" y="4711"/>
                  <a:pt x="7722" y="5737"/>
                  <a:pt x="8257" y="6500"/>
                </a:cubicBezTo>
                <a:cubicBezTo>
                  <a:pt x="8521" y="6876"/>
                  <a:pt x="8874" y="7178"/>
                  <a:pt x="9322" y="7300"/>
                </a:cubicBezTo>
                <a:cubicBezTo>
                  <a:pt x="9482" y="7344"/>
                  <a:pt x="9645" y="7363"/>
                  <a:pt x="9808" y="7363"/>
                </a:cubicBezTo>
                <a:cubicBezTo>
                  <a:pt x="10078" y="7363"/>
                  <a:pt x="10348" y="7310"/>
                  <a:pt x="10606" y="7231"/>
                </a:cubicBezTo>
                <a:cubicBezTo>
                  <a:pt x="11498" y="6959"/>
                  <a:pt x="12280" y="6380"/>
                  <a:pt x="13194" y="6184"/>
                </a:cubicBezTo>
                <a:cubicBezTo>
                  <a:pt x="13322" y="6156"/>
                  <a:pt x="13450" y="6141"/>
                  <a:pt x="13577" y="6141"/>
                </a:cubicBezTo>
                <a:cubicBezTo>
                  <a:pt x="13849" y="6141"/>
                  <a:pt x="14113" y="6211"/>
                  <a:pt x="14347" y="6376"/>
                </a:cubicBezTo>
                <a:cubicBezTo>
                  <a:pt x="14724" y="6643"/>
                  <a:pt x="14907" y="7097"/>
                  <a:pt x="15047" y="7521"/>
                </a:cubicBezTo>
                <a:cubicBezTo>
                  <a:pt x="15341" y="8400"/>
                  <a:pt x="15592" y="9554"/>
                  <a:pt x="16688" y="9709"/>
                </a:cubicBezTo>
                <a:cubicBezTo>
                  <a:pt x="16781" y="9722"/>
                  <a:pt x="16872" y="9728"/>
                  <a:pt x="16961" y="9728"/>
                </a:cubicBezTo>
                <a:cubicBezTo>
                  <a:pt x="18160" y="9728"/>
                  <a:pt x="18967" y="8588"/>
                  <a:pt x="19887" y="7966"/>
                </a:cubicBezTo>
                <a:cubicBezTo>
                  <a:pt x="20301" y="7685"/>
                  <a:pt x="20755" y="7537"/>
                  <a:pt x="21232" y="7537"/>
                </a:cubicBezTo>
                <a:cubicBezTo>
                  <a:pt x="21401" y="7537"/>
                  <a:pt x="21572" y="7556"/>
                  <a:pt x="21746" y="7593"/>
                </a:cubicBezTo>
                <a:cubicBezTo>
                  <a:pt x="22408" y="7736"/>
                  <a:pt x="23015" y="8087"/>
                  <a:pt x="23550" y="8494"/>
                </a:cubicBezTo>
                <a:cubicBezTo>
                  <a:pt x="24053" y="8876"/>
                  <a:pt x="24539" y="9361"/>
                  <a:pt x="25189" y="9466"/>
                </a:cubicBezTo>
                <a:cubicBezTo>
                  <a:pt x="25284" y="9481"/>
                  <a:pt x="25378" y="9489"/>
                  <a:pt x="25473" y="9489"/>
                </a:cubicBezTo>
                <a:cubicBezTo>
                  <a:pt x="26024" y="9489"/>
                  <a:pt x="26554" y="9240"/>
                  <a:pt x="26991" y="8910"/>
                </a:cubicBezTo>
                <a:cubicBezTo>
                  <a:pt x="27838" y="8271"/>
                  <a:pt x="28376" y="7319"/>
                  <a:pt x="28611" y="6292"/>
                </a:cubicBezTo>
                <a:cubicBezTo>
                  <a:pt x="28851" y="5239"/>
                  <a:pt x="28800" y="4124"/>
                  <a:pt x="28525" y="3084"/>
                </a:cubicBezTo>
                <a:cubicBezTo>
                  <a:pt x="28226" y="1958"/>
                  <a:pt x="27654" y="694"/>
                  <a:pt x="26488" y="261"/>
                </a:cubicBezTo>
                <a:cubicBezTo>
                  <a:pt x="26074" y="106"/>
                  <a:pt x="25631" y="64"/>
                  <a:pt x="25188" y="64"/>
                </a:cubicBezTo>
                <a:cubicBezTo>
                  <a:pt x="24971" y="64"/>
                  <a:pt x="24753" y="74"/>
                  <a:pt x="24540" y="86"/>
                </a:cubicBezTo>
                <a:cubicBezTo>
                  <a:pt x="23776" y="131"/>
                  <a:pt x="23013" y="188"/>
                  <a:pt x="22250" y="248"/>
                </a:cubicBezTo>
                <a:cubicBezTo>
                  <a:pt x="20720" y="367"/>
                  <a:pt x="19190" y="503"/>
                  <a:pt x="17661" y="628"/>
                </a:cubicBezTo>
                <a:cubicBezTo>
                  <a:pt x="15187" y="828"/>
                  <a:pt x="12704" y="996"/>
                  <a:pt x="10221" y="996"/>
                </a:cubicBezTo>
                <a:cubicBezTo>
                  <a:pt x="9649" y="996"/>
                  <a:pt x="9077" y="987"/>
                  <a:pt x="8505" y="967"/>
                </a:cubicBezTo>
                <a:cubicBezTo>
                  <a:pt x="6985" y="916"/>
                  <a:pt x="5467" y="790"/>
                  <a:pt x="3966" y="555"/>
                </a:cubicBezTo>
                <a:cubicBezTo>
                  <a:pt x="3209" y="436"/>
                  <a:pt x="2459" y="290"/>
                  <a:pt x="1714" y="116"/>
                </a:cubicBezTo>
                <a:cubicBezTo>
                  <a:pt x="1493" y="64"/>
                  <a:pt x="1211" y="0"/>
                  <a:pt x="94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96" name="Google Shape;596;p23"/>
          <p:cNvSpPr/>
          <p:nvPr/>
        </p:nvSpPr>
        <p:spPr>
          <a:xfrm rot="10800000">
            <a:off x="9687299" y="-516098"/>
            <a:ext cx="3220701" cy="4595337"/>
          </a:xfrm>
          <a:custGeom>
            <a:avLst/>
            <a:gdLst/>
            <a:ahLst/>
            <a:cxnLst/>
            <a:rect l="l" t="t" r="r" b="b"/>
            <a:pathLst>
              <a:path w="14638" h="20886" extrusionOk="0">
                <a:moveTo>
                  <a:pt x="3191" y="1"/>
                </a:moveTo>
                <a:cubicBezTo>
                  <a:pt x="2885" y="1"/>
                  <a:pt x="2576" y="81"/>
                  <a:pt x="2295" y="191"/>
                </a:cubicBezTo>
                <a:cubicBezTo>
                  <a:pt x="1899" y="349"/>
                  <a:pt x="1532" y="564"/>
                  <a:pt x="1185" y="809"/>
                </a:cubicBezTo>
                <a:cubicBezTo>
                  <a:pt x="1218" y="721"/>
                  <a:pt x="1252" y="633"/>
                  <a:pt x="1287" y="547"/>
                </a:cubicBezTo>
                <a:cubicBezTo>
                  <a:pt x="1332" y="438"/>
                  <a:pt x="1242" y="367"/>
                  <a:pt x="1149" y="367"/>
                </a:cubicBezTo>
                <a:cubicBezTo>
                  <a:pt x="1089" y="367"/>
                  <a:pt x="1027" y="397"/>
                  <a:pt x="998" y="467"/>
                </a:cubicBezTo>
                <a:cubicBezTo>
                  <a:pt x="147" y="2564"/>
                  <a:pt x="0" y="4857"/>
                  <a:pt x="71" y="7096"/>
                </a:cubicBezTo>
                <a:cubicBezTo>
                  <a:pt x="107" y="8264"/>
                  <a:pt x="200" y="9428"/>
                  <a:pt x="285" y="10592"/>
                </a:cubicBezTo>
                <a:cubicBezTo>
                  <a:pt x="378" y="11838"/>
                  <a:pt x="471" y="13083"/>
                  <a:pt x="565" y="14328"/>
                </a:cubicBezTo>
                <a:cubicBezTo>
                  <a:pt x="660" y="15573"/>
                  <a:pt x="755" y="16818"/>
                  <a:pt x="852" y="18063"/>
                </a:cubicBezTo>
                <a:cubicBezTo>
                  <a:pt x="895" y="18617"/>
                  <a:pt x="909" y="19183"/>
                  <a:pt x="997" y="19731"/>
                </a:cubicBezTo>
                <a:cubicBezTo>
                  <a:pt x="1063" y="20137"/>
                  <a:pt x="1227" y="20580"/>
                  <a:pt x="1623" y="20768"/>
                </a:cubicBezTo>
                <a:cubicBezTo>
                  <a:pt x="1853" y="20878"/>
                  <a:pt x="2108" y="20885"/>
                  <a:pt x="2359" y="20885"/>
                </a:cubicBezTo>
                <a:cubicBezTo>
                  <a:pt x="2678" y="20885"/>
                  <a:pt x="2997" y="20884"/>
                  <a:pt x="3315" y="20883"/>
                </a:cubicBezTo>
                <a:cubicBezTo>
                  <a:pt x="3934" y="20882"/>
                  <a:pt x="4551" y="20881"/>
                  <a:pt x="5168" y="20880"/>
                </a:cubicBezTo>
                <a:cubicBezTo>
                  <a:pt x="6413" y="20878"/>
                  <a:pt x="7658" y="20875"/>
                  <a:pt x="8904" y="20873"/>
                </a:cubicBezTo>
                <a:cubicBezTo>
                  <a:pt x="8946" y="20873"/>
                  <a:pt x="8987" y="20873"/>
                  <a:pt x="9029" y="20873"/>
                </a:cubicBezTo>
                <a:cubicBezTo>
                  <a:pt x="9733" y="20873"/>
                  <a:pt x="10440" y="20882"/>
                  <a:pt x="11147" y="20882"/>
                </a:cubicBezTo>
                <a:cubicBezTo>
                  <a:pt x="11621" y="20882"/>
                  <a:pt x="12096" y="20878"/>
                  <a:pt x="12569" y="20863"/>
                </a:cubicBezTo>
                <a:cubicBezTo>
                  <a:pt x="13054" y="20848"/>
                  <a:pt x="13560" y="20768"/>
                  <a:pt x="13928" y="20425"/>
                </a:cubicBezTo>
                <a:cubicBezTo>
                  <a:pt x="14266" y="20112"/>
                  <a:pt x="14409" y="19650"/>
                  <a:pt x="14479" y="19208"/>
                </a:cubicBezTo>
                <a:cubicBezTo>
                  <a:pt x="14615" y="18346"/>
                  <a:pt x="14637" y="17435"/>
                  <a:pt x="14556" y="16567"/>
                </a:cubicBezTo>
                <a:cubicBezTo>
                  <a:pt x="14480" y="15744"/>
                  <a:pt x="14290" y="14898"/>
                  <a:pt x="13827" y="14200"/>
                </a:cubicBezTo>
                <a:cubicBezTo>
                  <a:pt x="13606" y="13867"/>
                  <a:pt x="13329" y="13578"/>
                  <a:pt x="13000" y="13350"/>
                </a:cubicBezTo>
                <a:cubicBezTo>
                  <a:pt x="12618" y="13086"/>
                  <a:pt x="12175" y="12928"/>
                  <a:pt x="11727" y="12811"/>
                </a:cubicBezTo>
                <a:cubicBezTo>
                  <a:pt x="10841" y="12580"/>
                  <a:pt x="9808" y="12500"/>
                  <a:pt x="9119" y="11827"/>
                </a:cubicBezTo>
                <a:cubicBezTo>
                  <a:pt x="8381" y="11106"/>
                  <a:pt x="8246" y="10000"/>
                  <a:pt x="8306" y="9020"/>
                </a:cubicBezTo>
                <a:cubicBezTo>
                  <a:pt x="8344" y="8404"/>
                  <a:pt x="8449" y="7795"/>
                  <a:pt x="8518" y="7181"/>
                </a:cubicBezTo>
                <a:cubicBezTo>
                  <a:pt x="8574" y="6676"/>
                  <a:pt x="8621" y="6136"/>
                  <a:pt x="8417" y="5654"/>
                </a:cubicBezTo>
                <a:cubicBezTo>
                  <a:pt x="7771" y="4140"/>
                  <a:pt x="5341" y="4868"/>
                  <a:pt x="4856" y="3246"/>
                </a:cubicBezTo>
                <a:cubicBezTo>
                  <a:pt x="4619" y="2457"/>
                  <a:pt x="4843" y="1582"/>
                  <a:pt x="4492" y="818"/>
                </a:cubicBezTo>
                <a:cubicBezTo>
                  <a:pt x="4321" y="450"/>
                  <a:pt x="3993" y="161"/>
                  <a:pt x="3598" y="53"/>
                </a:cubicBezTo>
                <a:cubicBezTo>
                  <a:pt x="3465" y="17"/>
                  <a:pt x="3328" y="1"/>
                  <a:pt x="3191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97" name="Google Shape;597;p23"/>
          <p:cNvSpPr txBox="1">
            <a:spLocks noGrp="1"/>
          </p:cNvSpPr>
          <p:nvPr>
            <p:ph type="title"/>
          </p:nvPr>
        </p:nvSpPr>
        <p:spPr>
          <a:xfrm>
            <a:off x="4410000" y="1011933"/>
            <a:ext cx="33720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98" name="Google Shape;598;p23"/>
          <p:cNvSpPr txBox="1">
            <a:spLocks noGrp="1"/>
          </p:cNvSpPr>
          <p:nvPr>
            <p:ph type="title" idx="2"/>
          </p:nvPr>
        </p:nvSpPr>
        <p:spPr>
          <a:xfrm>
            <a:off x="950967" y="4479933"/>
            <a:ext cx="2494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99" name="Google Shape;599;p23"/>
          <p:cNvSpPr txBox="1">
            <a:spLocks noGrp="1"/>
          </p:cNvSpPr>
          <p:nvPr>
            <p:ph type="subTitle" idx="1"/>
          </p:nvPr>
        </p:nvSpPr>
        <p:spPr>
          <a:xfrm>
            <a:off x="950967" y="5086667"/>
            <a:ext cx="24948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00" name="Google Shape;600;p23"/>
          <p:cNvSpPr txBox="1">
            <a:spLocks noGrp="1"/>
          </p:cNvSpPr>
          <p:nvPr>
            <p:ph type="title" idx="3"/>
          </p:nvPr>
        </p:nvSpPr>
        <p:spPr>
          <a:xfrm>
            <a:off x="3553440" y="4479933"/>
            <a:ext cx="2494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601" name="Google Shape;601;p23"/>
          <p:cNvSpPr txBox="1">
            <a:spLocks noGrp="1"/>
          </p:cNvSpPr>
          <p:nvPr>
            <p:ph type="subTitle" idx="4"/>
          </p:nvPr>
        </p:nvSpPr>
        <p:spPr>
          <a:xfrm>
            <a:off x="3553467" y="5086667"/>
            <a:ext cx="24948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02" name="Google Shape;602;p23"/>
          <p:cNvSpPr txBox="1">
            <a:spLocks noGrp="1"/>
          </p:cNvSpPr>
          <p:nvPr>
            <p:ph type="title" idx="5"/>
          </p:nvPr>
        </p:nvSpPr>
        <p:spPr>
          <a:xfrm>
            <a:off x="6155912" y="4479933"/>
            <a:ext cx="2494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603" name="Google Shape;603;p23"/>
          <p:cNvSpPr txBox="1">
            <a:spLocks noGrp="1"/>
          </p:cNvSpPr>
          <p:nvPr>
            <p:ph type="subTitle" idx="6"/>
          </p:nvPr>
        </p:nvSpPr>
        <p:spPr>
          <a:xfrm>
            <a:off x="6155800" y="5086667"/>
            <a:ext cx="24948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04" name="Google Shape;604;p23"/>
          <p:cNvSpPr txBox="1">
            <a:spLocks noGrp="1"/>
          </p:cNvSpPr>
          <p:nvPr>
            <p:ph type="title" idx="7"/>
          </p:nvPr>
        </p:nvSpPr>
        <p:spPr>
          <a:xfrm>
            <a:off x="8758385" y="4479933"/>
            <a:ext cx="2494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605" name="Google Shape;605;p23"/>
          <p:cNvSpPr txBox="1">
            <a:spLocks noGrp="1"/>
          </p:cNvSpPr>
          <p:nvPr>
            <p:ph type="subTitle" idx="8"/>
          </p:nvPr>
        </p:nvSpPr>
        <p:spPr>
          <a:xfrm>
            <a:off x="8758332" y="5086667"/>
            <a:ext cx="24948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 sz="1867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grpSp>
        <p:nvGrpSpPr>
          <p:cNvPr id="606" name="Google Shape;606;p23"/>
          <p:cNvGrpSpPr/>
          <p:nvPr/>
        </p:nvGrpSpPr>
        <p:grpSpPr>
          <a:xfrm rot="6299945">
            <a:off x="10388811" y="6084647"/>
            <a:ext cx="479661" cy="434492"/>
            <a:chOff x="1640475" y="1197075"/>
            <a:chExt cx="55475" cy="50250"/>
          </a:xfrm>
        </p:grpSpPr>
        <p:sp>
          <p:nvSpPr>
            <p:cNvPr id="607" name="Google Shape;607;p2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8" name="Google Shape;608;p2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9" name="Google Shape;609;p2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10" name="Google Shape;610;p23"/>
          <p:cNvSpPr/>
          <p:nvPr/>
        </p:nvSpPr>
        <p:spPr>
          <a:xfrm rot="8615811" flipH="1">
            <a:off x="302884" y="6130723"/>
            <a:ext cx="1130787" cy="228872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11" name="Google Shape;611;p23"/>
          <p:cNvSpPr/>
          <p:nvPr/>
        </p:nvSpPr>
        <p:spPr>
          <a:xfrm rot="-9000285">
            <a:off x="8745469" y="312131"/>
            <a:ext cx="1293379" cy="30298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612" name="Google Shape;612;p23"/>
          <p:cNvGrpSpPr/>
          <p:nvPr/>
        </p:nvGrpSpPr>
        <p:grpSpPr>
          <a:xfrm rot="10799841">
            <a:off x="2147570" y="6013993"/>
            <a:ext cx="319869" cy="289748"/>
            <a:chOff x="1640475" y="1197075"/>
            <a:chExt cx="55475" cy="50250"/>
          </a:xfrm>
        </p:grpSpPr>
        <p:sp>
          <p:nvSpPr>
            <p:cNvPr id="613" name="Google Shape;613;p2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4" name="Google Shape;614;p2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5" name="Google Shape;615;p2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16" name="Google Shape;616;p23"/>
          <p:cNvGrpSpPr/>
          <p:nvPr/>
        </p:nvGrpSpPr>
        <p:grpSpPr>
          <a:xfrm rot="-5400235">
            <a:off x="10821533" y="847200"/>
            <a:ext cx="324144" cy="293621"/>
            <a:chOff x="1640475" y="1197075"/>
            <a:chExt cx="55475" cy="50250"/>
          </a:xfrm>
        </p:grpSpPr>
        <p:sp>
          <p:nvSpPr>
            <p:cNvPr id="617" name="Google Shape;617;p2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8" name="Google Shape;618;p2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9" name="Google Shape;619;p2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20" name="Google Shape;620;p23"/>
          <p:cNvSpPr/>
          <p:nvPr/>
        </p:nvSpPr>
        <p:spPr>
          <a:xfrm rot="-9900095">
            <a:off x="11132193" y="5408083"/>
            <a:ext cx="565912" cy="836675"/>
          </a:xfrm>
          <a:custGeom>
            <a:avLst/>
            <a:gdLst/>
            <a:ahLst/>
            <a:cxnLst/>
            <a:rect l="l" t="t" r="r" b="b"/>
            <a:pathLst>
              <a:path w="10628" h="15713" extrusionOk="0">
                <a:moveTo>
                  <a:pt x="9154" y="0"/>
                </a:moveTo>
                <a:cubicBezTo>
                  <a:pt x="9141" y="0"/>
                  <a:pt x="9128" y="5"/>
                  <a:pt x="9118" y="14"/>
                </a:cubicBezTo>
                <a:cubicBezTo>
                  <a:pt x="9094" y="34"/>
                  <a:pt x="9092" y="69"/>
                  <a:pt x="9112" y="93"/>
                </a:cubicBezTo>
                <a:cubicBezTo>
                  <a:pt x="9278" y="281"/>
                  <a:pt x="9433" y="486"/>
                  <a:pt x="9574" y="703"/>
                </a:cubicBezTo>
                <a:cubicBezTo>
                  <a:pt x="9585" y="719"/>
                  <a:pt x="9602" y="727"/>
                  <a:pt x="9620" y="727"/>
                </a:cubicBezTo>
                <a:cubicBezTo>
                  <a:pt x="9631" y="727"/>
                  <a:pt x="9641" y="725"/>
                  <a:pt x="9651" y="719"/>
                </a:cubicBezTo>
                <a:cubicBezTo>
                  <a:pt x="9677" y="703"/>
                  <a:pt x="9684" y="668"/>
                  <a:pt x="9667" y="642"/>
                </a:cubicBezTo>
                <a:cubicBezTo>
                  <a:pt x="9524" y="421"/>
                  <a:pt x="9366" y="212"/>
                  <a:pt x="9196" y="19"/>
                </a:cubicBezTo>
                <a:cubicBezTo>
                  <a:pt x="9185" y="6"/>
                  <a:pt x="9169" y="0"/>
                  <a:pt x="9154" y="0"/>
                </a:cubicBezTo>
                <a:close/>
                <a:moveTo>
                  <a:pt x="9994" y="1294"/>
                </a:moveTo>
                <a:cubicBezTo>
                  <a:pt x="9986" y="1294"/>
                  <a:pt x="9978" y="1296"/>
                  <a:pt x="9970" y="1299"/>
                </a:cubicBezTo>
                <a:cubicBezTo>
                  <a:pt x="9943" y="1312"/>
                  <a:pt x="9931" y="1345"/>
                  <a:pt x="9944" y="1373"/>
                </a:cubicBezTo>
                <a:cubicBezTo>
                  <a:pt x="10050" y="1602"/>
                  <a:pt x="10143" y="1843"/>
                  <a:pt x="10220" y="2087"/>
                </a:cubicBezTo>
                <a:cubicBezTo>
                  <a:pt x="10228" y="2111"/>
                  <a:pt x="10250" y="2126"/>
                  <a:pt x="10274" y="2126"/>
                </a:cubicBezTo>
                <a:cubicBezTo>
                  <a:pt x="10279" y="2126"/>
                  <a:pt x="10284" y="2125"/>
                  <a:pt x="10291" y="2124"/>
                </a:cubicBezTo>
                <a:cubicBezTo>
                  <a:pt x="10320" y="2114"/>
                  <a:pt x="10336" y="2083"/>
                  <a:pt x="10327" y="2054"/>
                </a:cubicBezTo>
                <a:cubicBezTo>
                  <a:pt x="10248" y="1805"/>
                  <a:pt x="10154" y="1561"/>
                  <a:pt x="10044" y="1326"/>
                </a:cubicBezTo>
                <a:cubicBezTo>
                  <a:pt x="10035" y="1306"/>
                  <a:pt x="10015" y="1294"/>
                  <a:pt x="9994" y="1294"/>
                </a:cubicBezTo>
                <a:close/>
                <a:moveTo>
                  <a:pt x="10459" y="2766"/>
                </a:moveTo>
                <a:cubicBezTo>
                  <a:pt x="10456" y="2766"/>
                  <a:pt x="10452" y="2766"/>
                  <a:pt x="10449" y="2767"/>
                </a:cubicBezTo>
                <a:cubicBezTo>
                  <a:pt x="10418" y="2772"/>
                  <a:pt x="10399" y="2801"/>
                  <a:pt x="10404" y="2831"/>
                </a:cubicBezTo>
                <a:cubicBezTo>
                  <a:pt x="10449" y="3078"/>
                  <a:pt x="10482" y="3334"/>
                  <a:pt x="10500" y="3593"/>
                </a:cubicBezTo>
                <a:cubicBezTo>
                  <a:pt x="10502" y="3621"/>
                  <a:pt x="10526" y="3644"/>
                  <a:pt x="10556" y="3644"/>
                </a:cubicBezTo>
                <a:lnTo>
                  <a:pt x="10559" y="3644"/>
                </a:lnTo>
                <a:cubicBezTo>
                  <a:pt x="10590" y="3642"/>
                  <a:pt x="10612" y="3615"/>
                  <a:pt x="10610" y="3585"/>
                </a:cubicBezTo>
                <a:cubicBezTo>
                  <a:pt x="10592" y="3322"/>
                  <a:pt x="10559" y="3062"/>
                  <a:pt x="10513" y="2811"/>
                </a:cubicBezTo>
                <a:cubicBezTo>
                  <a:pt x="10508" y="2784"/>
                  <a:pt x="10485" y="2766"/>
                  <a:pt x="10459" y="2766"/>
                </a:cubicBezTo>
                <a:close/>
                <a:moveTo>
                  <a:pt x="10573" y="4306"/>
                </a:moveTo>
                <a:cubicBezTo>
                  <a:pt x="10546" y="4306"/>
                  <a:pt x="10516" y="4330"/>
                  <a:pt x="10515" y="4361"/>
                </a:cubicBezTo>
                <a:cubicBezTo>
                  <a:pt x="10509" y="4612"/>
                  <a:pt x="10490" y="4869"/>
                  <a:pt x="10459" y="5127"/>
                </a:cubicBezTo>
                <a:cubicBezTo>
                  <a:pt x="10455" y="5158"/>
                  <a:pt x="10477" y="5185"/>
                  <a:pt x="10508" y="5189"/>
                </a:cubicBezTo>
                <a:lnTo>
                  <a:pt x="10514" y="5189"/>
                </a:lnTo>
                <a:cubicBezTo>
                  <a:pt x="10542" y="5189"/>
                  <a:pt x="10565" y="5168"/>
                  <a:pt x="10569" y="5141"/>
                </a:cubicBezTo>
                <a:cubicBezTo>
                  <a:pt x="10600" y="4879"/>
                  <a:pt x="10620" y="4618"/>
                  <a:pt x="10626" y="4364"/>
                </a:cubicBezTo>
                <a:cubicBezTo>
                  <a:pt x="10627" y="4333"/>
                  <a:pt x="10604" y="4307"/>
                  <a:pt x="10573" y="4306"/>
                </a:cubicBezTo>
                <a:close/>
                <a:moveTo>
                  <a:pt x="10392" y="5842"/>
                </a:moveTo>
                <a:cubicBezTo>
                  <a:pt x="10366" y="5842"/>
                  <a:pt x="10342" y="5860"/>
                  <a:pt x="10337" y="5886"/>
                </a:cubicBezTo>
                <a:cubicBezTo>
                  <a:pt x="10329" y="5923"/>
                  <a:pt x="10322" y="5959"/>
                  <a:pt x="10314" y="5994"/>
                </a:cubicBezTo>
                <a:cubicBezTo>
                  <a:pt x="10268" y="6208"/>
                  <a:pt x="10215" y="6424"/>
                  <a:pt x="10156" y="6634"/>
                </a:cubicBezTo>
                <a:cubicBezTo>
                  <a:pt x="10148" y="6664"/>
                  <a:pt x="10165" y="6695"/>
                  <a:pt x="10195" y="6702"/>
                </a:cubicBezTo>
                <a:cubicBezTo>
                  <a:pt x="10200" y="6705"/>
                  <a:pt x="10204" y="6705"/>
                  <a:pt x="10210" y="6705"/>
                </a:cubicBezTo>
                <a:cubicBezTo>
                  <a:pt x="10234" y="6705"/>
                  <a:pt x="10257" y="6689"/>
                  <a:pt x="10263" y="6664"/>
                </a:cubicBezTo>
                <a:cubicBezTo>
                  <a:pt x="10323" y="6451"/>
                  <a:pt x="10377" y="6233"/>
                  <a:pt x="10423" y="6018"/>
                </a:cubicBezTo>
                <a:cubicBezTo>
                  <a:pt x="10431" y="5981"/>
                  <a:pt x="10438" y="5945"/>
                  <a:pt x="10446" y="5909"/>
                </a:cubicBezTo>
                <a:cubicBezTo>
                  <a:pt x="10452" y="5878"/>
                  <a:pt x="10432" y="5849"/>
                  <a:pt x="10402" y="5842"/>
                </a:cubicBezTo>
                <a:cubicBezTo>
                  <a:pt x="10399" y="5842"/>
                  <a:pt x="10395" y="5842"/>
                  <a:pt x="10392" y="5842"/>
                </a:cubicBezTo>
                <a:close/>
                <a:moveTo>
                  <a:pt x="2671" y="7727"/>
                </a:moveTo>
                <a:cubicBezTo>
                  <a:pt x="2645" y="7727"/>
                  <a:pt x="2616" y="7750"/>
                  <a:pt x="2615" y="7780"/>
                </a:cubicBezTo>
                <a:cubicBezTo>
                  <a:pt x="2615" y="7811"/>
                  <a:pt x="2639" y="7837"/>
                  <a:pt x="2670" y="7838"/>
                </a:cubicBezTo>
                <a:cubicBezTo>
                  <a:pt x="2904" y="7844"/>
                  <a:pt x="3138" y="7936"/>
                  <a:pt x="3346" y="8101"/>
                </a:cubicBezTo>
                <a:cubicBezTo>
                  <a:pt x="3356" y="8109"/>
                  <a:pt x="3368" y="8113"/>
                  <a:pt x="3380" y="8113"/>
                </a:cubicBezTo>
                <a:cubicBezTo>
                  <a:pt x="3396" y="8113"/>
                  <a:pt x="3413" y="8106"/>
                  <a:pt x="3424" y="8092"/>
                </a:cubicBezTo>
                <a:cubicBezTo>
                  <a:pt x="3442" y="8068"/>
                  <a:pt x="3439" y="8032"/>
                  <a:pt x="3414" y="8014"/>
                </a:cubicBezTo>
                <a:cubicBezTo>
                  <a:pt x="3188" y="7834"/>
                  <a:pt x="2931" y="7734"/>
                  <a:pt x="2673" y="7727"/>
                </a:cubicBezTo>
                <a:cubicBezTo>
                  <a:pt x="2672" y="7727"/>
                  <a:pt x="2672" y="7727"/>
                  <a:pt x="2671" y="7727"/>
                </a:cubicBezTo>
                <a:close/>
                <a:moveTo>
                  <a:pt x="9973" y="7330"/>
                </a:moveTo>
                <a:cubicBezTo>
                  <a:pt x="9950" y="7330"/>
                  <a:pt x="9929" y="7344"/>
                  <a:pt x="9921" y="7367"/>
                </a:cubicBezTo>
                <a:cubicBezTo>
                  <a:pt x="9834" y="7607"/>
                  <a:pt x="9736" y="7848"/>
                  <a:pt x="9632" y="8081"/>
                </a:cubicBezTo>
                <a:cubicBezTo>
                  <a:pt x="9619" y="8108"/>
                  <a:pt x="9632" y="8141"/>
                  <a:pt x="9659" y="8153"/>
                </a:cubicBezTo>
                <a:cubicBezTo>
                  <a:pt x="9667" y="8157"/>
                  <a:pt x="9674" y="8159"/>
                  <a:pt x="9682" y="8159"/>
                </a:cubicBezTo>
                <a:cubicBezTo>
                  <a:pt x="9703" y="8159"/>
                  <a:pt x="9724" y="8147"/>
                  <a:pt x="9733" y="8125"/>
                </a:cubicBezTo>
                <a:cubicBezTo>
                  <a:pt x="9839" y="7890"/>
                  <a:pt x="9937" y="7648"/>
                  <a:pt x="10025" y="7405"/>
                </a:cubicBezTo>
                <a:cubicBezTo>
                  <a:pt x="10035" y="7377"/>
                  <a:pt x="10021" y="7344"/>
                  <a:pt x="9992" y="7334"/>
                </a:cubicBezTo>
                <a:cubicBezTo>
                  <a:pt x="9985" y="7331"/>
                  <a:pt x="9979" y="7330"/>
                  <a:pt x="9973" y="7330"/>
                </a:cubicBezTo>
                <a:close/>
                <a:moveTo>
                  <a:pt x="1957" y="7977"/>
                </a:moveTo>
                <a:cubicBezTo>
                  <a:pt x="1944" y="7977"/>
                  <a:pt x="1932" y="7981"/>
                  <a:pt x="1922" y="7990"/>
                </a:cubicBezTo>
                <a:cubicBezTo>
                  <a:pt x="1716" y="8153"/>
                  <a:pt x="1552" y="8384"/>
                  <a:pt x="1461" y="8637"/>
                </a:cubicBezTo>
                <a:cubicBezTo>
                  <a:pt x="1452" y="8666"/>
                  <a:pt x="1467" y="8698"/>
                  <a:pt x="1496" y="8709"/>
                </a:cubicBezTo>
                <a:cubicBezTo>
                  <a:pt x="1502" y="8711"/>
                  <a:pt x="1507" y="8712"/>
                  <a:pt x="1514" y="8712"/>
                </a:cubicBezTo>
                <a:cubicBezTo>
                  <a:pt x="1537" y="8712"/>
                  <a:pt x="1559" y="8697"/>
                  <a:pt x="1566" y="8674"/>
                </a:cubicBezTo>
                <a:cubicBezTo>
                  <a:pt x="1649" y="8441"/>
                  <a:pt x="1800" y="8228"/>
                  <a:pt x="1991" y="8076"/>
                </a:cubicBezTo>
                <a:cubicBezTo>
                  <a:pt x="2015" y="8057"/>
                  <a:pt x="2019" y="8022"/>
                  <a:pt x="2000" y="7998"/>
                </a:cubicBezTo>
                <a:cubicBezTo>
                  <a:pt x="1989" y="7984"/>
                  <a:pt x="1973" y="7977"/>
                  <a:pt x="1957" y="7977"/>
                </a:cubicBezTo>
                <a:close/>
                <a:moveTo>
                  <a:pt x="3845" y="8611"/>
                </a:moveTo>
                <a:cubicBezTo>
                  <a:pt x="3837" y="8611"/>
                  <a:pt x="3830" y="8612"/>
                  <a:pt x="3822" y="8616"/>
                </a:cubicBezTo>
                <a:cubicBezTo>
                  <a:pt x="3795" y="8627"/>
                  <a:pt x="3782" y="8661"/>
                  <a:pt x="3794" y="8688"/>
                </a:cubicBezTo>
                <a:cubicBezTo>
                  <a:pt x="3888" y="8903"/>
                  <a:pt x="3943" y="9150"/>
                  <a:pt x="3960" y="9421"/>
                </a:cubicBezTo>
                <a:cubicBezTo>
                  <a:pt x="3962" y="9450"/>
                  <a:pt x="3987" y="9472"/>
                  <a:pt x="4016" y="9472"/>
                </a:cubicBezTo>
                <a:lnTo>
                  <a:pt x="4019" y="9472"/>
                </a:lnTo>
                <a:cubicBezTo>
                  <a:pt x="4050" y="9470"/>
                  <a:pt x="4073" y="9445"/>
                  <a:pt x="4071" y="9414"/>
                </a:cubicBezTo>
                <a:cubicBezTo>
                  <a:pt x="4053" y="9130"/>
                  <a:pt x="3994" y="8871"/>
                  <a:pt x="3896" y="8645"/>
                </a:cubicBezTo>
                <a:cubicBezTo>
                  <a:pt x="3887" y="8624"/>
                  <a:pt x="3866" y="8611"/>
                  <a:pt x="3845" y="8611"/>
                </a:cubicBezTo>
                <a:close/>
                <a:moveTo>
                  <a:pt x="9339" y="8741"/>
                </a:moveTo>
                <a:cubicBezTo>
                  <a:pt x="9320" y="8741"/>
                  <a:pt x="9301" y="8752"/>
                  <a:pt x="9291" y="8771"/>
                </a:cubicBezTo>
                <a:cubicBezTo>
                  <a:pt x="9196" y="8946"/>
                  <a:pt x="9094" y="9121"/>
                  <a:pt x="8990" y="9290"/>
                </a:cubicBezTo>
                <a:cubicBezTo>
                  <a:pt x="8960" y="9338"/>
                  <a:pt x="8930" y="9385"/>
                  <a:pt x="8900" y="9433"/>
                </a:cubicBezTo>
                <a:cubicBezTo>
                  <a:pt x="8883" y="9459"/>
                  <a:pt x="8890" y="9493"/>
                  <a:pt x="8916" y="9510"/>
                </a:cubicBezTo>
                <a:cubicBezTo>
                  <a:pt x="8926" y="9515"/>
                  <a:pt x="8936" y="9518"/>
                  <a:pt x="8946" y="9518"/>
                </a:cubicBezTo>
                <a:cubicBezTo>
                  <a:pt x="8964" y="9518"/>
                  <a:pt x="8982" y="9509"/>
                  <a:pt x="8993" y="9493"/>
                </a:cubicBezTo>
                <a:cubicBezTo>
                  <a:pt x="9024" y="9445"/>
                  <a:pt x="9055" y="9397"/>
                  <a:pt x="9085" y="9349"/>
                </a:cubicBezTo>
                <a:cubicBezTo>
                  <a:pt x="9190" y="9178"/>
                  <a:pt x="9293" y="9000"/>
                  <a:pt x="9389" y="8823"/>
                </a:cubicBezTo>
                <a:cubicBezTo>
                  <a:pt x="9403" y="8796"/>
                  <a:pt x="9393" y="8762"/>
                  <a:pt x="9367" y="8748"/>
                </a:cubicBezTo>
                <a:cubicBezTo>
                  <a:pt x="9358" y="8743"/>
                  <a:pt x="9349" y="8741"/>
                  <a:pt x="9339" y="8741"/>
                </a:cubicBezTo>
                <a:close/>
                <a:moveTo>
                  <a:pt x="1463" y="9364"/>
                </a:moveTo>
                <a:cubicBezTo>
                  <a:pt x="1460" y="9364"/>
                  <a:pt x="1456" y="9364"/>
                  <a:pt x="1453" y="9365"/>
                </a:cubicBezTo>
                <a:cubicBezTo>
                  <a:pt x="1422" y="9370"/>
                  <a:pt x="1403" y="9399"/>
                  <a:pt x="1408" y="9429"/>
                </a:cubicBezTo>
                <a:cubicBezTo>
                  <a:pt x="1454" y="9678"/>
                  <a:pt x="1557" y="9931"/>
                  <a:pt x="1705" y="10162"/>
                </a:cubicBezTo>
                <a:cubicBezTo>
                  <a:pt x="1716" y="10179"/>
                  <a:pt x="1734" y="10187"/>
                  <a:pt x="1752" y="10187"/>
                </a:cubicBezTo>
                <a:cubicBezTo>
                  <a:pt x="1763" y="10187"/>
                  <a:pt x="1773" y="10184"/>
                  <a:pt x="1782" y="10179"/>
                </a:cubicBezTo>
                <a:cubicBezTo>
                  <a:pt x="1808" y="10162"/>
                  <a:pt x="1815" y="10127"/>
                  <a:pt x="1799" y="10102"/>
                </a:cubicBezTo>
                <a:cubicBezTo>
                  <a:pt x="1657" y="9883"/>
                  <a:pt x="1560" y="9643"/>
                  <a:pt x="1517" y="9409"/>
                </a:cubicBezTo>
                <a:cubicBezTo>
                  <a:pt x="1512" y="9382"/>
                  <a:pt x="1489" y="9364"/>
                  <a:pt x="1463" y="9364"/>
                </a:cubicBezTo>
                <a:close/>
                <a:moveTo>
                  <a:pt x="8495" y="10036"/>
                </a:moveTo>
                <a:cubicBezTo>
                  <a:pt x="8479" y="10036"/>
                  <a:pt x="8463" y="10043"/>
                  <a:pt x="8451" y="10057"/>
                </a:cubicBezTo>
                <a:cubicBezTo>
                  <a:pt x="8285" y="10264"/>
                  <a:pt x="8112" y="10454"/>
                  <a:pt x="7934" y="10621"/>
                </a:cubicBezTo>
                <a:cubicBezTo>
                  <a:pt x="7913" y="10642"/>
                  <a:pt x="7912" y="10678"/>
                  <a:pt x="7932" y="10700"/>
                </a:cubicBezTo>
                <a:cubicBezTo>
                  <a:pt x="7944" y="10711"/>
                  <a:pt x="7958" y="10717"/>
                  <a:pt x="7973" y="10717"/>
                </a:cubicBezTo>
                <a:cubicBezTo>
                  <a:pt x="7987" y="10717"/>
                  <a:pt x="8000" y="10712"/>
                  <a:pt x="8011" y="10702"/>
                </a:cubicBezTo>
                <a:cubicBezTo>
                  <a:pt x="8191" y="10531"/>
                  <a:pt x="8368" y="10338"/>
                  <a:pt x="8539" y="10126"/>
                </a:cubicBezTo>
                <a:cubicBezTo>
                  <a:pt x="8558" y="10102"/>
                  <a:pt x="8554" y="10068"/>
                  <a:pt x="8530" y="10048"/>
                </a:cubicBezTo>
                <a:cubicBezTo>
                  <a:pt x="8520" y="10040"/>
                  <a:pt x="8507" y="10036"/>
                  <a:pt x="8495" y="10036"/>
                </a:cubicBezTo>
                <a:close/>
                <a:moveTo>
                  <a:pt x="3979" y="10133"/>
                </a:moveTo>
                <a:cubicBezTo>
                  <a:pt x="3952" y="10133"/>
                  <a:pt x="3929" y="10154"/>
                  <a:pt x="3925" y="10182"/>
                </a:cubicBezTo>
                <a:lnTo>
                  <a:pt x="3920" y="10220"/>
                </a:lnTo>
                <a:cubicBezTo>
                  <a:pt x="3884" y="10457"/>
                  <a:pt x="3835" y="10698"/>
                  <a:pt x="3773" y="10933"/>
                </a:cubicBezTo>
                <a:cubicBezTo>
                  <a:pt x="3765" y="10963"/>
                  <a:pt x="3783" y="10993"/>
                  <a:pt x="3813" y="11000"/>
                </a:cubicBezTo>
                <a:cubicBezTo>
                  <a:pt x="3817" y="11002"/>
                  <a:pt x="3822" y="11002"/>
                  <a:pt x="3827" y="11002"/>
                </a:cubicBezTo>
                <a:cubicBezTo>
                  <a:pt x="3851" y="11002"/>
                  <a:pt x="3874" y="10986"/>
                  <a:pt x="3881" y="10961"/>
                </a:cubicBezTo>
                <a:cubicBezTo>
                  <a:pt x="3944" y="10721"/>
                  <a:pt x="3994" y="10478"/>
                  <a:pt x="4030" y="10236"/>
                </a:cubicBezTo>
                <a:lnTo>
                  <a:pt x="4035" y="10197"/>
                </a:lnTo>
                <a:cubicBezTo>
                  <a:pt x="4039" y="10166"/>
                  <a:pt x="4018" y="10138"/>
                  <a:pt x="3987" y="10134"/>
                </a:cubicBezTo>
                <a:cubicBezTo>
                  <a:pt x="3984" y="10133"/>
                  <a:pt x="3982" y="10133"/>
                  <a:pt x="3979" y="10133"/>
                </a:cubicBezTo>
                <a:close/>
                <a:moveTo>
                  <a:pt x="2272" y="10644"/>
                </a:moveTo>
                <a:cubicBezTo>
                  <a:pt x="2256" y="10644"/>
                  <a:pt x="2239" y="10651"/>
                  <a:pt x="2228" y="10665"/>
                </a:cubicBezTo>
                <a:cubicBezTo>
                  <a:pt x="2209" y="10689"/>
                  <a:pt x="2214" y="10725"/>
                  <a:pt x="2237" y="10744"/>
                </a:cubicBezTo>
                <a:cubicBezTo>
                  <a:pt x="2429" y="10898"/>
                  <a:pt x="2647" y="11033"/>
                  <a:pt x="2903" y="11158"/>
                </a:cubicBezTo>
                <a:cubicBezTo>
                  <a:pt x="2911" y="11163"/>
                  <a:pt x="2920" y="11164"/>
                  <a:pt x="2927" y="11164"/>
                </a:cubicBezTo>
                <a:cubicBezTo>
                  <a:pt x="2947" y="11164"/>
                  <a:pt x="2968" y="11153"/>
                  <a:pt x="2977" y="11133"/>
                </a:cubicBezTo>
                <a:cubicBezTo>
                  <a:pt x="2990" y="11105"/>
                  <a:pt x="2979" y="11072"/>
                  <a:pt x="2952" y="11058"/>
                </a:cubicBezTo>
                <a:cubicBezTo>
                  <a:pt x="2703" y="10937"/>
                  <a:pt x="2492" y="10806"/>
                  <a:pt x="2306" y="10656"/>
                </a:cubicBezTo>
                <a:cubicBezTo>
                  <a:pt x="2296" y="10648"/>
                  <a:pt x="2284" y="10644"/>
                  <a:pt x="2272" y="10644"/>
                </a:cubicBezTo>
                <a:close/>
                <a:moveTo>
                  <a:pt x="7368" y="11087"/>
                </a:moveTo>
                <a:cubicBezTo>
                  <a:pt x="7358" y="11087"/>
                  <a:pt x="7347" y="11090"/>
                  <a:pt x="7338" y="11096"/>
                </a:cubicBezTo>
                <a:cubicBezTo>
                  <a:pt x="7119" y="11238"/>
                  <a:pt x="6892" y="11355"/>
                  <a:pt x="6661" y="11440"/>
                </a:cubicBezTo>
                <a:cubicBezTo>
                  <a:pt x="6632" y="11451"/>
                  <a:pt x="6617" y="11484"/>
                  <a:pt x="6628" y="11512"/>
                </a:cubicBezTo>
                <a:cubicBezTo>
                  <a:pt x="6636" y="11534"/>
                  <a:pt x="6658" y="11548"/>
                  <a:pt x="6680" y="11548"/>
                </a:cubicBezTo>
                <a:cubicBezTo>
                  <a:pt x="6686" y="11548"/>
                  <a:pt x="6693" y="11547"/>
                  <a:pt x="6699" y="11545"/>
                </a:cubicBezTo>
                <a:cubicBezTo>
                  <a:pt x="6939" y="11456"/>
                  <a:pt x="7174" y="11337"/>
                  <a:pt x="7399" y="11189"/>
                </a:cubicBezTo>
                <a:cubicBezTo>
                  <a:pt x="7425" y="11172"/>
                  <a:pt x="7432" y="11138"/>
                  <a:pt x="7415" y="11112"/>
                </a:cubicBezTo>
                <a:cubicBezTo>
                  <a:pt x="7404" y="11096"/>
                  <a:pt x="7386" y="11087"/>
                  <a:pt x="7368" y="11087"/>
                </a:cubicBezTo>
                <a:close/>
                <a:moveTo>
                  <a:pt x="3646" y="11340"/>
                </a:moveTo>
                <a:cubicBezTo>
                  <a:pt x="3622" y="11340"/>
                  <a:pt x="3600" y="11355"/>
                  <a:pt x="3593" y="11378"/>
                </a:cubicBezTo>
                <a:cubicBezTo>
                  <a:pt x="3583" y="11407"/>
                  <a:pt x="3599" y="11439"/>
                  <a:pt x="3628" y="11449"/>
                </a:cubicBezTo>
                <a:cubicBezTo>
                  <a:pt x="3882" y="11533"/>
                  <a:pt x="4135" y="11602"/>
                  <a:pt x="4380" y="11653"/>
                </a:cubicBezTo>
                <a:cubicBezTo>
                  <a:pt x="4384" y="11653"/>
                  <a:pt x="4389" y="11654"/>
                  <a:pt x="4392" y="11654"/>
                </a:cubicBezTo>
                <a:cubicBezTo>
                  <a:pt x="4417" y="11654"/>
                  <a:pt x="4441" y="11636"/>
                  <a:pt x="4446" y="11609"/>
                </a:cubicBezTo>
                <a:cubicBezTo>
                  <a:pt x="4453" y="11579"/>
                  <a:pt x="4433" y="11550"/>
                  <a:pt x="4404" y="11544"/>
                </a:cubicBezTo>
                <a:cubicBezTo>
                  <a:pt x="4163" y="11494"/>
                  <a:pt x="3913" y="11426"/>
                  <a:pt x="3663" y="11343"/>
                </a:cubicBezTo>
                <a:cubicBezTo>
                  <a:pt x="3657" y="11341"/>
                  <a:pt x="3651" y="11340"/>
                  <a:pt x="3646" y="11340"/>
                </a:cubicBezTo>
                <a:close/>
                <a:moveTo>
                  <a:pt x="5932" y="11621"/>
                </a:moveTo>
                <a:cubicBezTo>
                  <a:pt x="5929" y="11621"/>
                  <a:pt x="5926" y="11622"/>
                  <a:pt x="5924" y="11622"/>
                </a:cubicBezTo>
                <a:cubicBezTo>
                  <a:pt x="5757" y="11643"/>
                  <a:pt x="5584" y="11653"/>
                  <a:pt x="5409" y="11653"/>
                </a:cubicBezTo>
                <a:cubicBezTo>
                  <a:pt x="5326" y="11653"/>
                  <a:pt x="5244" y="11651"/>
                  <a:pt x="5161" y="11646"/>
                </a:cubicBezTo>
                <a:cubicBezTo>
                  <a:pt x="5160" y="11646"/>
                  <a:pt x="5158" y="11646"/>
                  <a:pt x="5157" y="11646"/>
                </a:cubicBezTo>
                <a:cubicBezTo>
                  <a:pt x="5128" y="11646"/>
                  <a:pt x="5104" y="11669"/>
                  <a:pt x="5102" y="11699"/>
                </a:cubicBezTo>
                <a:cubicBezTo>
                  <a:pt x="5101" y="11729"/>
                  <a:pt x="5125" y="11755"/>
                  <a:pt x="5155" y="11758"/>
                </a:cubicBezTo>
                <a:cubicBezTo>
                  <a:pt x="5242" y="11762"/>
                  <a:pt x="5330" y="11765"/>
                  <a:pt x="5417" y="11765"/>
                </a:cubicBezTo>
                <a:cubicBezTo>
                  <a:pt x="5595" y="11765"/>
                  <a:pt x="5770" y="11753"/>
                  <a:pt x="5938" y="11732"/>
                </a:cubicBezTo>
                <a:cubicBezTo>
                  <a:pt x="5967" y="11728"/>
                  <a:pt x="5990" y="11700"/>
                  <a:pt x="5986" y="11670"/>
                </a:cubicBezTo>
                <a:cubicBezTo>
                  <a:pt x="5982" y="11642"/>
                  <a:pt x="5959" y="11621"/>
                  <a:pt x="5932" y="11621"/>
                </a:cubicBezTo>
                <a:close/>
                <a:moveTo>
                  <a:pt x="3586" y="11626"/>
                </a:moveTo>
                <a:cubicBezTo>
                  <a:pt x="3563" y="11626"/>
                  <a:pt x="3542" y="11639"/>
                  <a:pt x="3533" y="11661"/>
                </a:cubicBezTo>
                <a:cubicBezTo>
                  <a:pt x="3441" y="11895"/>
                  <a:pt x="3333" y="12130"/>
                  <a:pt x="3213" y="12358"/>
                </a:cubicBezTo>
                <a:cubicBezTo>
                  <a:pt x="3198" y="12386"/>
                  <a:pt x="3209" y="12419"/>
                  <a:pt x="3237" y="12434"/>
                </a:cubicBezTo>
                <a:cubicBezTo>
                  <a:pt x="3244" y="12438"/>
                  <a:pt x="3254" y="12440"/>
                  <a:pt x="3263" y="12440"/>
                </a:cubicBezTo>
                <a:cubicBezTo>
                  <a:pt x="3282" y="12440"/>
                  <a:pt x="3302" y="12430"/>
                  <a:pt x="3312" y="12410"/>
                </a:cubicBezTo>
                <a:cubicBezTo>
                  <a:pt x="3434" y="12178"/>
                  <a:pt x="3542" y="11940"/>
                  <a:pt x="3636" y="11702"/>
                </a:cubicBezTo>
                <a:cubicBezTo>
                  <a:pt x="3648" y="11673"/>
                  <a:pt x="3634" y="11641"/>
                  <a:pt x="3606" y="11629"/>
                </a:cubicBezTo>
                <a:cubicBezTo>
                  <a:pt x="3599" y="11627"/>
                  <a:pt x="3592" y="11626"/>
                  <a:pt x="3586" y="11626"/>
                </a:cubicBezTo>
                <a:close/>
                <a:moveTo>
                  <a:pt x="2869" y="12994"/>
                </a:moveTo>
                <a:cubicBezTo>
                  <a:pt x="2850" y="12994"/>
                  <a:pt x="2832" y="13003"/>
                  <a:pt x="2821" y="13019"/>
                </a:cubicBezTo>
                <a:cubicBezTo>
                  <a:pt x="2683" y="13230"/>
                  <a:pt x="2530" y="13438"/>
                  <a:pt x="2367" y="13639"/>
                </a:cubicBezTo>
                <a:cubicBezTo>
                  <a:pt x="2348" y="13662"/>
                  <a:pt x="2352" y="13698"/>
                  <a:pt x="2376" y="13717"/>
                </a:cubicBezTo>
                <a:cubicBezTo>
                  <a:pt x="2387" y="13725"/>
                  <a:pt x="2398" y="13730"/>
                  <a:pt x="2411" y="13730"/>
                </a:cubicBezTo>
                <a:cubicBezTo>
                  <a:pt x="2427" y="13730"/>
                  <a:pt x="2443" y="13722"/>
                  <a:pt x="2454" y="13708"/>
                </a:cubicBezTo>
                <a:cubicBezTo>
                  <a:pt x="2618" y="13505"/>
                  <a:pt x="2773" y="13294"/>
                  <a:pt x="2914" y="13080"/>
                </a:cubicBezTo>
                <a:cubicBezTo>
                  <a:pt x="2931" y="13054"/>
                  <a:pt x="2925" y="13020"/>
                  <a:pt x="2899" y="13003"/>
                </a:cubicBezTo>
                <a:cubicBezTo>
                  <a:pt x="2890" y="12997"/>
                  <a:pt x="2879" y="12994"/>
                  <a:pt x="2869" y="12994"/>
                </a:cubicBezTo>
                <a:close/>
                <a:moveTo>
                  <a:pt x="1898" y="14197"/>
                </a:moveTo>
                <a:cubicBezTo>
                  <a:pt x="1883" y="14197"/>
                  <a:pt x="1869" y="14203"/>
                  <a:pt x="1858" y="14214"/>
                </a:cubicBezTo>
                <a:cubicBezTo>
                  <a:pt x="1680" y="14396"/>
                  <a:pt x="1492" y="14575"/>
                  <a:pt x="1299" y="14742"/>
                </a:cubicBezTo>
                <a:cubicBezTo>
                  <a:pt x="1276" y="14763"/>
                  <a:pt x="1273" y="14797"/>
                  <a:pt x="1294" y="14820"/>
                </a:cubicBezTo>
                <a:cubicBezTo>
                  <a:pt x="1304" y="14833"/>
                  <a:pt x="1319" y="14840"/>
                  <a:pt x="1335" y="14840"/>
                </a:cubicBezTo>
                <a:cubicBezTo>
                  <a:pt x="1348" y="14840"/>
                  <a:pt x="1361" y="14835"/>
                  <a:pt x="1372" y="14826"/>
                </a:cubicBezTo>
                <a:cubicBezTo>
                  <a:pt x="1567" y="14656"/>
                  <a:pt x="1758" y="14476"/>
                  <a:pt x="1937" y="14292"/>
                </a:cubicBezTo>
                <a:cubicBezTo>
                  <a:pt x="1958" y="14269"/>
                  <a:pt x="1958" y="14234"/>
                  <a:pt x="1936" y="14212"/>
                </a:cubicBezTo>
                <a:cubicBezTo>
                  <a:pt x="1925" y="14202"/>
                  <a:pt x="1912" y="14197"/>
                  <a:pt x="1898" y="14197"/>
                </a:cubicBezTo>
                <a:close/>
                <a:moveTo>
                  <a:pt x="729" y="15209"/>
                </a:moveTo>
                <a:cubicBezTo>
                  <a:pt x="718" y="15209"/>
                  <a:pt x="706" y="15213"/>
                  <a:pt x="697" y="15220"/>
                </a:cubicBezTo>
                <a:cubicBezTo>
                  <a:pt x="463" y="15388"/>
                  <a:pt x="248" y="15514"/>
                  <a:pt x="41" y="15607"/>
                </a:cubicBezTo>
                <a:cubicBezTo>
                  <a:pt x="13" y="15619"/>
                  <a:pt x="0" y="15651"/>
                  <a:pt x="13" y="15680"/>
                </a:cubicBezTo>
                <a:cubicBezTo>
                  <a:pt x="22" y="15701"/>
                  <a:pt x="43" y="15712"/>
                  <a:pt x="64" y="15712"/>
                </a:cubicBezTo>
                <a:cubicBezTo>
                  <a:pt x="72" y="15712"/>
                  <a:pt x="79" y="15711"/>
                  <a:pt x="87" y="15708"/>
                </a:cubicBezTo>
                <a:cubicBezTo>
                  <a:pt x="300" y="15613"/>
                  <a:pt x="521" y="15483"/>
                  <a:pt x="762" y="15310"/>
                </a:cubicBezTo>
                <a:cubicBezTo>
                  <a:pt x="786" y="15293"/>
                  <a:pt x="792" y="15257"/>
                  <a:pt x="775" y="15233"/>
                </a:cubicBezTo>
                <a:cubicBezTo>
                  <a:pt x="764" y="15217"/>
                  <a:pt x="746" y="15209"/>
                  <a:pt x="729" y="1520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21" name="Google Shape;621;p23"/>
          <p:cNvSpPr/>
          <p:nvPr/>
        </p:nvSpPr>
        <p:spPr>
          <a:xfrm rot="-3511162">
            <a:off x="1410770" y="359121"/>
            <a:ext cx="984713" cy="720419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622" name="Google Shape;622;p23"/>
          <p:cNvGrpSpPr/>
          <p:nvPr/>
        </p:nvGrpSpPr>
        <p:grpSpPr>
          <a:xfrm rot="-10374925">
            <a:off x="439203" y="650948"/>
            <a:ext cx="479660" cy="434489"/>
            <a:chOff x="1640475" y="1197075"/>
            <a:chExt cx="55475" cy="50250"/>
          </a:xfrm>
        </p:grpSpPr>
        <p:sp>
          <p:nvSpPr>
            <p:cNvPr id="623" name="Google Shape;623;p23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4" name="Google Shape;624;p23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5" name="Google Shape;625;p23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991365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24"/>
          <p:cNvSpPr/>
          <p:nvPr/>
        </p:nvSpPr>
        <p:spPr>
          <a:xfrm>
            <a:off x="-287795" y="4787105"/>
            <a:ext cx="5249664" cy="2470481"/>
          </a:xfrm>
          <a:custGeom>
            <a:avLst/>
            <a:gdLst/>
            <a:ahLst/>
            <a:cxnLst/>
            <a:rect l="l" t="t" r="r" b="b"/>
            <a:pathLst>
              <a:path w="23808" h="11204" extrusionOk="0">
                <a:moveTo>
                  <a:pt x="1601" y="1"/>
                </a:moveTo>
                <a:cubicBezTo>
                  <a:pt x="1055" y="1"/>
                  <a:pt x="506" y="115"/>
                  <a:pt x="0" y="332"/>
                </a:cubicBezTo>
                <a:lnTo>
                  <a:pt x="0" y="11204"/>
                </a:lnTo>
                <a:lnTo>
                  <a:pt x="23808" y="11204"/>
                </a:lnTo>
                <a:cubicBezTo>
                  <a:pt x="23725" y="11045"/>
                  <a:pt x="23628" y="10895"/>
                  <a:pt x="23519" y="10757"/>
                </a:cubicBezTo>
                <a:cubicBezTo>
                  <a:pt x="23017" y="10126"/>
                  <a:pt x="22249" y="9748"/>
                  <a:pt x="21476" y="9748"/>
                </a:cubicBezTo>
                <a:cubicBezTo>
                  <a:pt x="21442" y="9748"/>
                  <a:pt x="21408" y="9749"/>
                  <a:pt x="21374" y="9751"/>
                </a:cubicBezTo>
                <a:cubicBezTo>
                  <a:pt x="20787" y="9776"/>
                  <a:pt x="20207" y="10007"/>
                  <a:pt x="19629" y="10007"/>
                </a:cubicBezTo>
                <a:cubicBezTo>
                  <a:pt x="19512" y="10007"/>
                  <a:pt x="19395" y="9998"/>
                  <a:pt x="19278" y="9975"/>
                </a:cubicBezTo>
                <a:cubicBezTo>
                  <a:pt x="19140" y="9948"/>
                  <a:pt x="19009" y="9906"/>
                  <a:pt x="18886" y="9850"/>
                </a:cubicBezTo>
                <a:cubicBezTo>
                  <a:pt x="18859" y="9838"/>
                  <a:pt x="18832" y="9826"/>
                  <a:pt x="18806" y="9811"/>
                </a:cubicBezTo>
                <a:cubicBezTo>
                  <a:pt x="17861" y="9333"/>
                  <a:pt x="17298" y="8089"/>
                  <a:pt x="16410" y="7398"/>
                </a:cubicBezTo>
                <a:cubicBezTo>
                  <a:pt x="15787" y="6913"/>
                  <a:pt x="15050" y="6730"/>
                  <a:pt x="14282" y="6730"/>
                </a:cubicBezTo>
                <a:cubicBezTo>
                  <a:pt x="13407" y="6730"/>
                  <a:pt x="12492" y="6967"/>
                  <a:pt x="11660" y="7265"/>
                </a:cubicBezTo>
                <a:cubicBezTo>
                  <a:pt x="10916" y="7531"/>
                  <a:pt x="10145" y="7839"/>
                  <a:pt x="9375" y="7839"/>
                </a:cubicBezTo>
                <a:cubicBezTo>
                  <a:pt x="9193" y="7839"/>
                  <a:pt x="9011" y="7822"/>
                  <a:pt x="8830" y="7783"/>
                </a:cubicBezTo>
                <a:cubicBezTo>
                  <a:pt x="7417" y="7481"/>
                  <a:pt x="6534" y="5988"/>
                  <a:pt x="5961" y="4572"/>
                </a:cubicBezTo>
                <a:cubicBezTo>
                  <a:pt x="5388" y="3156"/>
                  <a:pt x="4892" y="1585"/>
                  <a:pt x="3719" y="690"/>
                </a:cubicBezTo>
                <a:cubicBezTo>
                  <a:pt x="3105" y="220"/>
                  <a:pt x="2357" y="1"/>
                  <a:pt x="1601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28" name="Google Shape;628;p24"/>
          <p:cNvSpPr/>
          <p:nvPr/>
        </p:nvSpPr>
        <p:spPr>
          <a:xfrm>
            <a:off x="-667933" y="-450815"/>
            <a:ext cx="4525983" cy="2498265"/>
          </a:xfrm>
          <a:custGeom>
            <a:avLst/>
            <a:gdLst/>
            <a:ahLst/>
            <a:cxnLst/>
            <a:rect l="l" t="t" r="r" b="b"/>
            <a:pathLst>
              <a:path w="20526" h="11330" extrusionOk="0">
                <a:moveTo>
                  <a:pt x="12939" y="1"/>
                </a:moveTo>
                <a:cubicBezTo>
                  <a:pt x="11999" y="1"/>
                  <a:pt x="11086" y="167"/>
                  <a:pt x="10169" y="370"/>
                </a:cubicBezTo>
                <a:cubicBezTo>
                  <a:pt x="9691" y="476"/>
                  <a:pt x="9213" y="584"/>
                  <a:pt x="8731" y="667"/>
                </a:cubicBezTo>
                <a:cubicBezTo>
                  <a:pt x="8234" y="750"/>
                  <a:pt x="7732" y="802"/>
                  <a:pt x="7229" y="839"/>
                </a:cubicBezTo>
                <a:cubicBezTo>
                  <a:pt x="6231" y="913"/>
                  <a:pt x="5230" y="935"/>
                  <a:pt x="4235" y="1052"/>
                </a:cubicBezTo>
                <a:cubicBezTo>
                  <a:pt x="3806" y="1102"/>
                  <a:pt x="3380" y="1184"/>
                  <a:pt x="2951" y="1235"/>
                </a:cubicBezTo>
                <a:cubicBezTo>
                  <a:pt x="2746" y="1260"/>
                  <a:pt x="2537" y="1279"/>
                  <a:pt x="2328" y="1279"/>
                </a:cubicBezTo>
                <a:cubicBezTo>
                  <a:pt x="2138" y="1279"/>
                  <a:pt x="1948" y="1263"/>
                  <a:pt x="1762" y="1222"/>
                </a:cubicBezTo>
                <a:cubicBezTo>
                  <a:pt x="1578" y="1180"/>
                  <a:pt x="1402" y="1113"/>
                  <a:pt x="1242" y="1012"/>
                </a:cubicBezTo>
                <a:cubicBezTo>
                  <a:pt x="1161" y="960"/>
                  <a:pt x="1089" y="870"/>
                  <a:pt x="988" y="868"/>
                </a:cubicBezTo>
                <a:cubicBezTo>
                  <a:pt x="985" y="868"/>
                  <a:pt x="983" y="868"/>
                  <a:pt x="981" y="868"/>
                </a:cubicBezTo>
                <a:cubicBezTo>
                  <a:pt x="897" y="868"/>
                  <a:pt x="810" y="887"/>
                  <a:pt x="732" y="917"/>
                </a:cubicBezTo>
                <a:cubicBezTo>
                  <a:pt x="360" y="1060"/>
                  <a:pt x="147" y="1435"/>
                  <a:pt x="79" y="1816"/>
                </a:cubicBezTo>
                <a:cubicBezTo>
                  <a:pt x="38" y="2046"/>
                  <a:pt x="37" y="2279"/>
                  <a:pt x="38" y="2512"/>
                </a:cubicBezTo>
                <a:cubicBezTo>
                  <a:pt x="38" y="2767"/>
                  <a:pt x="39" y="3024"/>
                  <a:pt x="40" y="3279"/>
                </a:cubicBezTo>
                <a:cubicBezTo>
                  <a:pt x="42" y="3797"/>
                  <a:pt x="44" y="4315"/>
                  <a:pt x="46" y="4833"/>
                </a:cubicBezTo>
                <a:cubicBezTo>
                  <a:pt x="50" y="5817"/>
                  <a:pt x="54" y="6803"/>
                  <a:pt x="57" y="7787"/>
                </a:cubicBezTo>
                <a:cubicBezTo>
                  <a:pt x="55" y="7786"/>
                  <a:pt x="54" y="7785"/>
                  <a:pt x="52" y="7785"/>
                </a:cubicBezTo>
                <a:cubicBezTo>
                  <a:pt x="0" y="7785"/>
                  <a:pt x="101" y="8649"/>
                  <a:pt x="628" y="8724"/>
                </a:cubicBezTo>
                <a:cubicBezTo>
                  <a:pt x="1441" y="8840"/>
                  <a:pt x="1514" y="10145"/>
                  <a:pt x="2146" y="10693"/>
                </a:cubicBezTo>
                <a:cubicBezTo>
                  <a:pt x="2452" y="10957"/>
                  <a:pt x="2805" y="11167"/>
                  <a:pt x="3199" y="11261"/>
                </a:cubicBezTo>
                <a:cubicBezTo>
                  <a:pt x="3402" y="11310"/>
                  <a:pt x="3609" y="11330"/>
                  <a:pt x="3816" y="11330"/>
                </a:cubicBezTo>
                <a:cubicBezTo>
                  <a:pt x="4077" y="11330"/>
                  <a:pt x="4340" y="11298"/>
                  <a:pt x="4597" y="11251"/>
                </a:cubicBezTo>
                <a:cubicBezTo>
                  <a:pt x="5367" y="11113"/>
                  <a:pt x="6207" y="10865"/>
                  <a:pt x="6645" y="10152"/>
                </a:cubicBezTo>
                <a:cubicBezTo>
                  <a:pt x="6859" y="9801"/>
                  <a:pt x="6970" y="9395"/>
                  <a:pt x="7203" y="9055"/>
                </a:cubicBezTo>
                <a:cubicBezTo>
                  <a:pt x="7421" y="8736"/>
                  <a:pt x="7758" y="8532"/>
                  <a:pt x="8120" y="8419"/>
                </a:cubicBezTo>
                <a:cubicBezTo>
                  <a:pt x="8559" y="8282"/>
                  <a:pt x="9011" y="8265"/>
                  <a:pt x="9465" y="8265"/>
                </a:cubicBezTo>
                <a:cubicBezTo>
                  <a:pt x="9615" y="8265"/>
                  <a:pt x="9765" y="8267"/>
                  <a:pt x="9915" y="8267"/>
                </a:cubicBezTo>
                <a:cubicBezTo>
                  <a:pt x="10115" y="8267"/>
                  <a:pt x="10316" y="8264"/>
                  <a:pt x="10515" y="8248"/>
                </a:cubicBezTo>
                <a:cubicBezTo>
                  <a:pt x="10927" y="8216"/>
                  <a:pt x="11342" y="8132"/>
                  <a:pt x="11707" y="7927"/>
                </a:cubicBezTo>
                <a:cubicBezTo>
                  <a:pt x="12074" y="7718"/>
                  <a:pt x="12352" y="7394"/>
                  <a:pt x="12600" y="7055"/>
                </a:cubicBezTo>
                <a:cubicBezTo>
                  <a:pt x="13089" y="6385"/>
                  <a:pt x="13543" y="5673"/>
                  <a:pt x="14244" y="5207"/>
                </a:cubicBezTo>
                <a:cubicBezTo>
                  <a:pt x="14594" y="4972"/>
                  <a:pt x="14986" y="4825"/>
                  <a:pt x="15405" y="4792"/>
                </a:cubicBezTo>
                <a:cubicBezTo>
                  <a:pt x="15494" y="4785"/>
                  <a:pt x="15582" y="4782"/>
                  <a:pt x="15670" y="4782"/>
                </a:cubicBezTo>
                <a:cubicBezTo>
                  <a:pt x="16070" y="4782"/>
                  <a:pt x="16469" y="4843"/>
                  <a:pt x="16866" y="4877"/>
                </a:cubicBezTo>
                <a:cubicBezTo>
                  <a:pt x="17302" y="4915"/>
                  <a:pt x="17740" y="4933"/>
                  <a:pt x="18178" y="4933"/>
                </a:cubicBezTo>
                <a:cubicBezTo>
                  <a:pt x="18243" y="4933"/>
                  <a:pt x="18309" y="4933"/>
                  <a:pt x="18374" y="4932"/>
                </a:cubicBezTo>
                <a:cubicBezTo>
                  <a:pt x="18585" y="4929"/>
                  <a:pt x="18814" y="4941"/>
                  <a:pt x="19012" y="4857"/>
                </a:cubicBezTo>
                <a:cubicBezTo>
                  <a:pt x="19193" y="4780"/>
                  <a:pt x="19305" y="4623"/>
                  <a:pt x="19390" y="4450"/>
                </a:cubicBezTo>
                <a:cubicBezTo>
                  <a:pt x="19618" y="3989"/>
                  <a:pt x="19825" y="3515"/>
                  <a:pt x="20041" y="3049"/>
                </a:cubicBezTo>
                <a:cubicBezTo>
                  <a:pt x="20147" y="2821"/>
                  <a:pt x="20256" y="2595"/>
                  <a:pt x="20357" y="2365"/>
                </a:cubicBezTo>
                <a:cubicBezTo>
                  <a:pt x="20444" y="2165"/>
                  <a:pt x="20525" y="1951"/>
                  <a:pt x="20518" y="1728"/>
                </a:cubicBezTo>
                <a:cubicBezTo>
                  <a:pt x="20505" y="1297"/>
                  <a:pt x="20161" y="1008"/>
                  <a:pt x="19822" y="810"/>
                </a:cubicBezTo>
                <a:cubicBezTo>
                  <a:pt x="19463" y="601"/>
                  <a:pt x="19065" y="469"/>
                  <a:pt x="18660" y="392"/>
                </a:cubicBezTo>
                <a:cubicBezTo>
                  <a:pt x="17815" y="229"/>
                  <a:pt x="16950" y="272"/>
                  <a:pt x="16095" y="224"/>
                </a:cubicBezTo>
                <a:cubicBezTo>
                  <a:pt x="15084" y="168"/>
                  <a:pt x="14079" y="19"/>
                  <a:pt x="13065" y="2"/>
                </a:cubicBezTo>
                <a:cubicBezTo>
                  <a:pt x="13023" y="1"/>
                  <a:pt x="12981" y="1"/>
                  <a:pt x="12939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29" name="Google Shape;629;p24"/>
          <p:cNvSpPr/>
          <p:nvPr/>
        </p:nvSpPr>
        <p:spPr>
          <a:xfrm>
            <a:off x="9992259" y="-353136"/>
            <a:ext cx="2868044" cy="2876423"/>
          </a:xfrm>
          <a:custGeom>
            <a:avLst/>
            <a:gdLst/>
            <a:ahLst/>
            <a:cxnLst/>
            <a:rect l="l" t="t" r="r" b="b"/>
            <a:pathLst>
              <a:path w="13007" h="13045" extrusionOk="0">
                <a:moveTo>
                  <a:pt x="12515" y="1"/>
                </a:moveTo>
                <a:cubicBezTo>
                  <a:pt x="12505" y="1"/>
                  <a:pt x="12495" y="2"/>
                  <a:pt x="12485" y="4"/>
                </a:cubicBezTo>
                <a:cubicBezTo>
                  <a:pt x="11568" y="214"/>
                  <a:pt x="10641" y="375"/>
                  <a:pt x="9706" y="481"/>
                </a:cubicBezTo>
                <a:cubicBezTo>
                  <a:pt x="8769" y="587"/>
                  <a:pt x="7827" y="639"/>
                  <a:pt x="6885" y="639"/>
                </a:cubicBezTo>
                <a:cubicBezTo>
                  <a:pt x="6168" y="639"/>
                  <a:pt x="5450" y="609"/>
                  <a:pt x="4735" y="550"/>
                </a:cubicBezTo>
                <a:cubicBezTo>
                  <a:pt x="4277" y="512"/>
                  <a:pt x="3796" y="469"/>
                  <a:pt x="3318" y="469"/>
                </a:cubicBezTo>
                <a:cubicBezTo>
                  <a:pt x="2513" y="469"/>
                  <a:pt x="1717" y="591"/>
                  <a:pt x="1058" y="1068"/>
                </a:cubicBezTo>
                <a:cubicBezTo>
                  <a:pt x="1059" y="1057"/>
                  <a:pt x="1057" y="1052"/>
                  <a:pt x="1050" y="1052"/>
                </a:cubicBezTo>
                <a:cubicBezTo>
                  <a:pt x="989" y="1052"/>
                  <a:pt x="597" y="1511"/>
                  <a:pt x="509" y="1745"/>
                </a:cubicBezTo>
                <a:cubicBezTo>
                  <a:pt x="139" y="2725"/>
                  <a:pt x="1" y="3837"/>
                  <a:pt x="329" y="4850"/>
                </a:cubicBezTo>
                <a:cubicBezTo>
                  <a:pt x="602" y="5696"/>
                  <a:pt x="1186" y="6475"/>
                  <a:pt x="2005" y="6858"/>
                </a:cubicBezTo>
                <a:cubicBezTo>
                  <a:pt x="2923" y="7286"/>
                  <a:pt x="3974" y="7122"/>
                  <a:pt x="4914" y="7465"/>
                </a:cubicBezTo>
                <a:cubicBezTo>
                  <a:pt x="5846" y="7805"/>
                  <a:pt x="6269" y="8720"/>
                  <a:pt x="6690" y="9546"/>
                </a:cubicBezTo>
                <a:cubicBezTo>
                  <a:pt x="7147" y="10442"/>
                  <a:pt x="7734" y="11244"/>
                  <a:pt x="8514" y="11886"/>
                </a:cubicBezTo>
                <a:cubicBezTo>
                  <a:pt x="9220" y="12466"/>
                  <a:pt x="10135" y="13045"/>
                  <a:pt x="11084" y="13045"/>
                </a:cubicBezTo>
                <a:cubicBezTo>
                  <a:pt x="11157" y="13045"/>
                  <a:pt x="11229" y="13041"/>
                  <a:pt x="11303" y="13034"/>
                </a:cubicBezTo>
                <a:cubicBezTo>
                  <a:pt x="11746" y="12991"/>
                  <a:pt x="12188" y="12817"/>
                  <a:pt x="12502" y="12494"/>
                </a:cubicBezTo>
                <a:cubicBezTo>
                  <a:pt x="12856" y="12131"/>
                  <a:pt x="12967" y="11633"/>
                  <a:pt x="12985" y="11143"/>
                </a:cubicBezTo>
                <a:cubicBezTo>
                  <a:pt x="13006" y="10560"/>
                  <a:pt x="12960" y="9972"/>
                  <a:pt x="12940" y="9391"/>
                </a:cubicBezTo>
                <a:cubicBezTo>
                  <a:pt x="12920" y="8773"/>
                  <a:pt x="12900" y="8155"/>
                  <a:pt x="12879" y="7536"/>
                </a:cubicBezTo>
                <a:lnTo>
                  <a:pt x="12632" y="116"/>
                </a:lnTo>
                <a:cubicBezTo>
                  <a:pt x="12630" y="48"/>
                  <a:pt x="12578" y="1"/>
                  <a:pt x="12515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30" name="Google Shape;630;p24"/>
          <p:cNvSpPr/>
          <p:nvPr/>
        </p:nvSpPr>
        <p:spPr>
          <a:xfrm>
            <a:off x="7302406" y="5657189"/>
            <a:ext cx="5374908" cy="1899167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2572" y="1"/>
                </a:moveTo>
                <a:cubicBezTo>
                  <a:pt x="11930" y="1"/>
                  <a:pt x="11305" y="137"/>
                  <a:pt x="10778" y="460"/>
                </a:cubicBezTo>
                <a:cubicBezTo>
                  <a:pt x="10193" y="818"/>
                  <a:pt x="9818" y="1341"/>
                  <a:pt x="9503" y="1852"/>
                </a:cubicBezTo>
                <a:cubicBezTo>
                  <a:pt x="9167" y="2398"/>
                  <a:pt x="8889" y="2969"/>
                  <a:pt x="8475" y="3485"/>
                </a:cubicBezTo>
                <a:cubicBezTo>
                  <a:pt x="8044" y="4023"/>
                  <a:pt x="7451" y="4445"/>
                  <a:pt x="6633" y="4599"/>
                </a:cubicBezTo>
                <a:cubicBezTo>
                  <a:pt x="6259" y="4669"/>
                  <a:pt x="5879" y="4690"/>
                  <a:pt x="5496" y="4690"/>
                </a:cubicBezTo>
                <a:cubicBezTo>
                  <a:pt x="4945" y="4690"/>
                  <a:pt x="4388" y="4646"/>
                  <a:pt x="3837" y="4646"/>
                </a:cubicBezTo>
                <a:cubicBezTo>
                  <a:pt x="3701" y="4646"/>
                  <a:pt x="3564" y="4649"/>
                  <a:pt x="3429" y="4656"/>
                </a:cubicBezTo>
                <a:cubicBezTo>
                  <a:pt x="2927" y="4680"/>
                  <a:pt x="2424" y="4755"/>
                  <a:pt x="1974" y="4934"/>
                </a:cubicBezTo>
                <a:cubicBezTo>
                  <a:pt x="1568" y="5095"/>
                  <a:pt x="1218" y="5332"/>
                  <a:pt x="943" y="5611"/>
                </a:cubicBezTo>
                <a:cubicBezTo>
                  <a:pt x="425" y="6133"/>
                  <a:pt x="179" y="6806"/>
                  <a:pt x="311" y="7456"/>
                </a:cubicBezTo>
                <a:cubicBezTo>
                  <a:pt x="309" y="7456"/>
                  <a:pt x="307" y="7456"/>
                  <a:pt x="305" y="7456"/>
                </a:cubicBezTo>
                <a:cubicBezTo>
                  <a:pt x="282" y="7456"/>
                  <a:pt x="258" y="7461"/>
                  <a:pt x="234" y="7475"/>
                </a:cubicBezTo>
                <a:cubicBezTo>
                  <a:pt x="83" y="7556"/>
                  <a:pt x="1" y="7677"/>
                  <a:pt x="4" y="7821"/>
                </a:cubicBezTo>
                <a:cubicBezTo>
                  <a:pt x="12" y="8172"/>
                  <a:pt x="404" y="8373"/>
                  <a:pt x="826" y="8396"/>
                </a:cubicBezTo>
                <a:cubicBezTo>
                  <a:pt x="860" y="8398"/>
                  <a:pt x="894" y="8399"/>
                  <a:pt x="929" y="8399"/>
                </a:cubicBezTo>
                <a:cubicBezTo>
                  <a:pt x="1162" y="8399"/>
                  <a:pt x="1397" y="8361"/>
                  <a:pt x="1626" y="8334"/>
                </a:cubicBezTo>
                <a:cubicBezTo>
                  <a:pt x="1931" y="8297"/>
                  <a:pt x="2238" y="8262"/>
                  <a:pt x="2544" y="8230"/>
                </a:cubicBezTo>
                <a:cubicBezTo>
                  <a:pt x="3747" y="8107"/>
                  <a:pt x="4958" y="8023"/>
                  <a:pt x="6170" y="7965"/>
                </a:cubicBezTo>
                <a:cubicBezTo>
                  <a:pt x="8591" y="7850"/>
                  <a:pt x="11019" y="7838"/>
                  <a:pt x="13445" y="7824"/>
                </a:cubicBezTo>
                <a:cubicBezTo>
                  <a:pt x="13813" y="7822"/>
                  <a:pt x="14182" y="7820"/>
                  <a:pt x="14552" y="7820"/>
                </a:cubicBezTo>
                <a:cubicBezTo>
                  <a:pt x="16507" y="7820"/>
                  <a:pt x="18472" y="7870"/>
                  <a:pt x="20390" y="8174"/>
                </a:cubicBezTo>
                <a:cubicBezTo>
                  <a:pt x="20952" y="8264"/>
                  <a:pt x="21511" y="8375"/>
                  <a:pt x="22057" y="8512"/>
                </a:cubicBezTo>
                <a:cubicBezTo>
                  <a:pt x="22240" y="8558"/>
                  <a:pt x="22430" y="8612"/>
                  <a:pt x="22625" y="8612"/>
                </a:cubicBezTo>
                <a:cubicBezTo>
                  <a:pt x="22665" y="8612"/>
                  <a:pt x="22706" y="8610"/>
                  <a:pt x="22747" y="8605"/>
                </a:cubicBezTo>
                <a:cubicBezTo>
                  <a:pt x="22986" y="8575"/>
                  <a:pt x="23126" y="8437"/>
                  <a:pt x="23188" y="8265"/>
                </a:cubicBezTo>
                <a:cubicBezTo>
                  <a:pt x="23342" y="7840"/>
                  <a:pt x="23440" y="7396"/>
                  <a:pt x="23556" y="6963"/>
                </a:cubicBezTo>
                <a:cubicBezTo>
                  <a:pt x="23675" y="6520"/>
                  <a:pt x="23785" y="6077"/>
                  <a:pt x="23879" y="5631"/>
                </a:cubicBezTo>
                <a:cubicBezTo>
                  <a:pt x="24251" y="3879"/>
                  <a:pt x="24375" y="2063"/>
                  <a:pt x="23717" y="343"/>
                </a:cubicBezTo>
                <a:cubicBezTo>
                  <a:pt x="23697" y="293"/>
                  <a:pt x="23642" y="267"/>
                  <a:pt x="23586" y="267"/>
                </a:cubicBezTo>
                <a:cubicBezTo>
                  <a:pt x="23541" y="267"/>
                  <a:pt x="23495" y="284"/>
                  <a:pt x="23467" y="317"/>
                </a:cubicBezTo>
                <a:cubicBezTo>
                  <a:pt x="23327" y="480"/>
                  <a:pt x="23169" y="631"/>
                  <a:pt x="22991" y="769"/>
                </a:cubicBezTo>
                <a:cubicBezTo>
                  <a:pt x="22274" y="1328"/>
                  <a:pt x="21289" y="1670"/>
                  <a:pt x="20281" y="1764"/>
                </a:cubicBezTo>
                <a:cubicBezTo>
                  <a:pt x="20062" y="1784"/>
                  <a:pt x="19841" y="1794"/>
                  <a:pt x="19620" y="1794"/>
                </a:cubicBezTo>
                <a:cubicBezTo>
                  <a:pt x="18644" y="1794"/>
                  <a:pt x="17671" y="1601"/>
                  <a:pt x="16789" y="1286"/>
                </a:cubicBezTo>
                <a:cubicBezTo>
                  <a:pt x="15722" y="905"/>
                  <a:pt x="14754" y="349"/>
                  <a:pt x="13607" y="110"/>
                </a:cubicBezTo>
                <a:cubicBezTo>
                  <a:pt x="13266" y="40"/>
                  <a:pt x="12917" y="1"/>
                  <a:pt x="12572" y="1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31" name="Google Shape;631;p24"/>
          <p:cNvSpPr txBox="1">
            <a:spLocks noGrp="1"/>
          </p:cNvSpPr>
          <p:nvPr>
            <p:ph type="title" hasCustomPrompt="1"/>
          </p:nvPr>
        </p:nvSpPr>
        <p:spPr>
          <a:xfrm>
            <a:off x="1591400" y="2857616"/>
            <a:ext cx="2060400" cy="8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632" name="Google Shape;632;p24"/>
          <p:cNvSpPr txBox="1">
            <a:spLocks noGrp="1"/>
          </p:cNvSpPr>
          <p:nvPr>
            <p:ph type="subTitle" idx="1"/>
          </p:nvPr>
        </p:nvSpPr>
        <p:spPr>
          <a:xfrm>
            <a:off x="1043700" y="3903833"/>
            <a:ext cx="3155200" cy="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33" name="Google Shape;633;p24"/>
          <p:cNvSpPr txBox="1">
            <a:spLocks noGrp="1"/>
          </p:cNvSpPr>
          <p:nvPr>
            <p:ph type="title" idx="2" hasCustomPrompt="1"/>
          </p:nvPr>
        </p:nvSpPr>
        <p:spPr>
          <a:xfrm>
            <a:off x="5065817" y="2857616"/>
            <a:ext cx="2060400" cy="8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634" name="Google Shape;634;p24"/>
          <p:cNvSpPr txBox="1">
            <a:spLocks noGrp="1"/>
          </p:cNvSpPr>
          <p:nvPr>
            <p:ph type="subTitle" idx="3"/>
          </p:nvPr>
        </p:nvSpPr>
        <p:spPr>
          <a:xfrm>
            <a:off x="4518417" y="3903833"/>
            <a:ext cx="3155200" cy="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35" name="Google Shape;635;p24"/>
          <p:cNvSpPr txBox="1">
            <a:spLocks noGrp="1"/>
          </p:cNvSpPr>
          <p:nvPr>
            <p:ph type="title" idx="4" hasCustomPrompt="1"/>
          </p:nvPr>
        </p:nvSpPr>
        <p:spPr>
          <a:xfrm>
            <a:off x="8540267" y="2857616"/>
            <a:ext cx="2060400" cy="8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636" name="Google Shape;636;p24"/>
          <p:cNvSpPr txBox="1">
            <a:spLocks noGrp="1"/>
          </p:cNvSpPr>
          <p:nvPr>
            <p:ph type="subTitle" idx="5"/>
          </p:nvPr>
        </p:nvSpPr>
        <p:spPr>
          <a:xfrm>
            <a:off x="7993133" y="3903833"/>
            <a:ext cx="3155200" cy="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37" name="Google Shape;637;p24"/>
          <p:cNvSpPr txBox="1">
            <a:spLocks noGrp="1"/>
          </p:cNvSpPr>
          <p:nvPr>
            <p:ph type="title" idx="6"/>
          </p:nvPr>
        </p:nvSpPr>
        <p:spPr>
          <a:xfrm>
            <a:off x="4518600" y="1011936"/>
            <a:ext cx="31552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38" name="Google Shape;638;p24"/>
          <p:cNvSpPr txBox="1">
            <a:spLocks noGrp="1"/>
          </p:cNvSpPr>
          <p:nvPr>
            <p:ph type="title" idx="7"/>
          </p:nvPr>
        </p:nvSpPr>
        <p:spPr>
          <a:xfrm>
            <a:off x="4578647" y="1976600"/>
            <a:ext cx="3034800" cy="5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639" name="Google Shape;639;p24"/>
          <p:cNvGrpSpPr/>
          <p:nvPr/>
        </p:nvGrpSpPr>
        <p:grpSpPr>
          <a:xfrm rot="4517592">
            <a:off x="11400977" y="5254553"/>
            <a:ext cx="295695" cy="267844"/>
            <a:chOff x="1640475" y="1197075"/>
            <a:chExt cx="55475" cy="50250"/>
          </a:xfrm>
        </p:grpSpPr>
        <p:sp>
          <p:nvSpPr>
            <p:cNvPr id="640" name="Google Shape;640;p2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2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2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43" name="Google Shape;643;p24"/>
          <p:cNvGrpSpPr/>
          <p:nvPr/>
        </p:nvGrpSpPr>
        <p:grpSpPr>
          <a:xfrm rot="7199963">
            <a:off x="1287892" y="6044028"/>
            <a:ext cx="287913" cy="260805"/>
            <a:chOff x="1640475" y="1197075"/>
            <a:chExt cx="55475" cy="50250"/>
          </a:xfrm>
        </p:grpSpPr>
        <p:sp>
          <p:nvSpPr>
            <p:cNvPr id="644" name="Google Shape;644;p2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2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2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47" name="Google Shape;647;p24"/>
          <p:cNvSpPr/>
          <p:nvPr/>
        </p:nvSpPr>
        <p:spPr>
          <a:xfrm rot="2368484">
            <a:off x="4779444" y="464043"/>
            <a:ext cx="706379" cy="165492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648" name="Google Shape;648;p24"/>
          <p:cNvGrpSpPr/>
          <p:nvPr/>
        </p:nvGrpSpPr>
        <p:grpSpPr>
          <a:xfrm rot="-9900000">
            <a:off x="1986687" y="247300"/>
            <a:ext cx="462887" cy="419283"/>
            <a:chOff x="1640475" y="1197075"/>
            <a:chExt cx="55475" cy="50250"/>
          </a:xfrm>
        </p:grpSpPr>
        <p:sp>
          <p:nvSpPr>
            <p:cNvPr id="649" name="Google Shape;649;p2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0" name="Google Shape;650;p2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1" name="Google Shape;651;p2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52" name="Google Shape;652;p24"/>
          <p:cNvGrpSpPr/>
          <p:nvPr/>
        </p:nvGrpSpPr>
        <p:grpSpPr>
          <a:xfrm rot="-9900030">
            <a:off x="10420846" y="703803"/>
            <a:ext cx="287909" cy="260807"/>
            <a:chOff x="1640475" y="1197075"/>
            <a:chExt cx="55475" cy="50250"/>
          </a:xfrm>
        </p:grpSpPr>
        <p:sp>
          <p:nvSpPr>
            <p:cNvPr id="653" name="Google Shape;653;p2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2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2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56" name="Google Shape;656;p24"/>
          <p:cNvSpPr/>
          <p:nvPr/>
        </p:nvSpPr>
        <p:spPr>
          <a:xfrm rot="-8289780">
            <a:off x="10474408" y="1972257"/>
            <a:ext cx="1538337" cy="1125452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57" name="Google Shape;657;p24"/>
          <p:cNvSpPr/>
          <p:nvPr/>
        </p:nvSpPr>
        <p:spPr>
          <a:xfrm rot="-120">
            <a:off x="11037478" y="6369982"/>
            <a:ext cx="706389" cy="16548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58" name="Google Shape;658;p24"/>
          <p:cNvSpPr txBox="1">
            <a:spLocks noGrp="1"/>
          </p:cNvSpPr>
          <p:nvPr>
            <p:ph type="title" idx="8" hasCustomPrompt="1"/>
          </p:nvPr>
        </p:nvSpPr>
        <p:spPr>
          <a:xfrm>
            <a:off x="1591400" y="4507099"/>
            <a:ext cx="2060400" cy="8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659" name="Google Shape;659;p24"/>
          <p:cNvSpPr txBox="1">
            <a:spLocks noGrp="1"/>
          </p:cNvSpPr>
          <p:nvPr>
            <p:ph type="subTitle" idx="9"/>
          </p:nvPr>
        </p:nvSpPr>
        <p:spPr>
          <a:xfrm>
            <a:off x="1043700" y="5574333"/>
            <a:ext cx="3155200" cy="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60" name="Google Shape;660;p24"/>
          <p:cNvSpPr txBox="1">
            <a:spLocks noGrp="1"/>
          </p:cNvSpPr>
          <p:nvPr>
            <p:ph type="title" idx="13" hasCustomPrompt="1"/>
          </p:nvPr>
        </p:nvSpPr>
        <p:spPr>
          <a:xfrm>
            <a:off x="5065817" y="4507099"/>
            <a:ext cx="2060400" cy="8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661" name="Google Shape;661;p24"/>
          <p:cNvSpPr txBox="1">
            <a:spLocks noGrp="1"/>
          </p:cNvSpPr>
          <p:nvPr>
            <p:ph type="subTitle" idx="14"/>
          </p:nvPr>
        </p:nvSpPr>
        <p:spPr>
          <a:xfrm>
            <a:off x="4518417" y="5574333"/>
            <a:ext cx="3155200" cy="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62" name="Google Shape;662;p24"/>
          <p:cNvSpPr txBox="1">
            <a:spLocks noGrp="1"/>
          </p:cNvSpPr>
          <p:nvPr>
            <p:ph type="title" idx="15" hasCustomPrompt="1"/>
          </p:nvPr>
        </p:nvSpPr>
        <p:spPr>
          <a:xfrm>
            <a:off x="8540267" y="4507099"/>
            <a:ext cx="2060400" cy="8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663" name="Google Shape;663;p24"/>
          <p:cNvSpPr txBox="1">
            <a:spLocks noGrp="1"/>
          </p:cNvSpPr>
          <p:nvPr>
            <p:ph type="subTitle" idx="16"/>
          </p:nvPr>
        </p:nvSpPr>
        <p:spPr>
          <a:xfrm>
            <a:off x="7993133" y="5574333"/>
            <a:ext cx="3155200" cy="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22131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Numbers and Text 1"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25"/>
          <p:cNvSpPr/>
          <p:nvPr/>
        </p:nvSpPr>
        <p:spPr>
          <a:xfrm rot="10800000">
            <a:off x="9177697" y="-469964"/>
            <a:ext cx="3466136" cy="3612032"/>
          </a:xfrm>
          <a:custGeom>
            <a:avLst/>
            <a:gdLst/>
            <a:ahLst/>
            <a:cxnLst/>
            <a:rect l="l" t="t" r="r" b="b"/>
            <a:pathLst>
              <a:path w="16369" h="17058" extrusionOk="0">
                <a:moveTo>
                  <a:pt x="5829" y="1"/>
                </a:moveTo>
                <a:cubicBezTo>
                  <a:pt x="5334" y="1"/>
                  <a:pt x="4839" y="58"/>
                  <a:pt x="4360" y="159"/>
                </a:cubicBezTo>
                <a:cubicBezTo>
                  <a:pt x="4030" y="230"/>
                  <a:pt x="3295" y="699"/>
                  <a:pt x="3438" y="702"/>
                </a:cubicBezTo>
                <a:cubicBezTo>
                  <a:pt x="2321" y="1836"/>
                  <a:pt x="2234" y="3557"/>
                  <a:pt x="2129" y="5064"/>
                </a:cubicBezTo>
                <a:cubicBezTo>
                  <a:pt x="1990" y="7098"/>
                  <a:pt x="1660" y="9115"/>
                  <a:pt x="1127" y="11083"/>
                </a:cubicBezTo>
                <a:cubicBezTo>
                  <a:pt x="826" y="12197"/>
                  <a:pt x="460" y="13293"/>
                  <a:pt x="35" y="14365"/>
                </a:cubicBezTo>
                <a:cubicBezTo>
                  <a:pt x="0" y="14453"/>
                  <a:pt x="50" y="14547"/>
                  <a:pt x="144" y="14565"/>
                </a:cubicBezTo>
                <a:cubicBezTo>
                  <a:pt x="3129" y="15121"/>
                  <a:pt x="6113" y="15678"/>
                  <a:pt x="9098" y="16235"/>
                </a:cubicBezTo>
                <a:cubicBezTo>
                  <a:pt x="9845" y="16375"/>
                  <a:pt x="10591" y="16514"/>
                  <a:pt x="11337" y="16653"/>
                </a:cubicBezTo>
                <a:cubicBezTo>
                  <a:pt x="12039" y="16784"/>
                  <a:pt x="12743" y="16949"/>
                  <a:pt x="13454" y="17030"/>
                </a:cubicBezTo>
                <a:cubicBezTo>
                  <a:pt x="13604" y="17047"/>
                  <a:pt x="13756" y="17058"/>
                  <a:pt x="13907" y="17058"/>
                </a:cubicBezTo>
                <a:cubicBezTo>
                  <a:pt x="14359" y="17058"/>
                  <a:pt x="14804" y="16965"/>
                  <a:pt x="15183" y="16694"/>
                </a:cubicBezTo>
                <a:cubicBezTo>
                  <a:pt x="15632" y="16373"/>
                  <a:pt x="15926" y="15869"/>
                  <a:pt x="16060" y="15339"/>
                </a:cubicBezTo>
                <a:cubicBezTo>
                  <a:pt x="16369" y="14114"/>
                  <a:pt x="15800" y="12781"/>
                  <a:pt x="15182" y="11745"/>
                </a:cubicBezTo>
                <a:cubicBezTo>
                  <a:pt x="14547" y="10679"/>
                  <a:pt x="13684" y="9818"/>
                  <a:pt x="12681" y="9099"/>
                </a:cubicBezTo>
                <a:cubicBezTo>
                  <a:pt x="11757" y="8436"/>
                  <a:pt x="10725" y="7754"/>
                  <a:pt x="10485" y="6560"/>
                </a:cubicBezTo>
                <a:cubicBezTo>
                  <a:pt x="10242" y="5357"/>
                  <a:pt x="10635" y="4113"/>
                  <a:pt x="10285" y="2920"/>
                </a:cubicBezTo>
                <a:cubicBezTo>
                  <a:pt x="9973" y="1857"/>
                  <a:pt x="9136" y="1003"/>
                  <a:pt x="8160" y="515"/>
                </a:cubicBezTo>
                <a:cubicBezTo>
                  <a:pt x="7437" y="153"/>
                  <a:pt x="6634" y="1"/>
                  <a:pt x="5829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66" name="Google Shape;666;p25"/>
          <p:cNvSpPr/>
          <p:nvPr/>
        </p:nvSpPr>
        <p:spPr>
          <a:xfrm rot="10800000">
            <a:off x="-598384" y="-267558"/>
            <a:ext cx="3928387" cy="1619252"/>
          </a:xfrm>
          <a:custGeom>
            <a:avLst/>
            <a:gdLst/>
            <a:ahLst/>
            <a:cxnLst/>
            <a:rect l="l" t="t" r="r" b="b"/>
            <a:pathLst>
              <a:path w="18552" h="7647" extrusionOk="0">
                <a:moveTo>
                  <a:pt x="10153" y="0"/>
                </a:moveTo>
                <a:cubicBezTo>
                  <a:pt x="9767" y="0"/>
                  <a:pt x="9389" y="166"/>
                  <a:pt x="9054" y="416"/>
                </a:cubicBezTo>
                <a:cubicBezTo>
                  <a:pt x="8513" y="821"/>
                  <a:pt x="8082" y="1378"/>
                  <a:pt x="7579" y="1834"/>
                </a:cubicBezTo>
                <a:cubicBezTo>
                  <a:pt x="7060" y="2305"/>
                  <a:pt x="6487" y="2705"/>
                  <a:pt x="5872" y="2994"/>
                </a:cubicBezTo>
                <a:cubicBezTo>
                  <a:pt x="5271" y="3278"/>
                  <a:pt x="4630" y="3458"/>
                  <a:pt x="3977" y="3481"/>
                </a:cubicBezTo>
                <a:cubicBezTo>
                  <a:pt x="3929" y="3483"/>
                  <a:pt x="3881" y="3484"/>
                  <a:pt x="3834" y="3484"/>
                </a:cubicBezTo>
                <a:cubicBezTo>
                  <a:pt x="3559" y="3484"/>
                  <a:pt x="3285" y="3455"/>
                  <a:pt x="3015" y="3396"/>
                </a:cubicBezTo>
                <a:cubicBezTo>
                  <a:pt x="2664" y="3318"/>
                  <a:pt x="2330" y="3164"/>
                  <a:pt x="1977" y="3093"/>
                </a:cubicBezTo>
                <a:cubicBezTo>
                  <a:pt x="1875" y="3072"/>
                  <a:pt x="1772" y="3061"/>
                  <a:pt x="1671" y="3061"/>
                </a:cubicBezTo>
                <a:cubicBezTo>
                  <a:pt x="1440" y="3061"/>
                  <a:pt x="1217" y="3120"/>
                  <a:pt x="1014" y="3265"/>
                </a:cubicBezTo>
                <a:cubicBezTo>
                  <a:pt x="754" y="3450"/>
                  <a:pt x="551" y="3734"/>
                  <a:pt x="397" y="4032"/>
                </a:cubicBezTo>
                <a:cubicBezTo>
                  <a:pt x="125" y="4561"/>
                  <a:pt x="1" y="5210"/>
                  <a:pt x="74" y="5820"/>
                </a:cubicBezTo>
                <a:cubicBezTo>
                  <a:pt x="147" y="6440"/>
                  <a:pt x="426" y="7003"/>
                  <a:pt x="909" y="7319"/>
                </a:cubicBezTo>
                <a:cubicBezTo>
                  <a:pt x="1315" y="7583"/>
                  <a:pt x="1783" y="7647"/>
                  <a:pt x="2245" y="7647"/>
                </a:cubicBezTo>
                <a:cubicBezTo>
                  <a:pt x="2414" y="7647"/>
                  <a:pt x="2582" y="7638"/>
                  <a:pt x="2746" y="7628"/>
                </a:cubicBezTo>
                <a:cubicBezTo>
                  <a:pt x="4356" y="7524"/>
                  <a:pt x="5965" y="7405"/>
                  <a:pt x="7575" y="7294"/>
                </a:cubicBezTo>
                <a:cubicBezTo>
                  <a:pt x="9186" y="7184"/>
                  <a:pt x="10799" y="7072"/>
                  <a:pt x="12410" y="6961"/>
                </a:cubicBezTo>
                <a:cubicBezTo>
                  <a:pt x="14021" y="6849"/>
                  <a:pt x="15633" y="6738"/>
                  <a:pt x="17244" y="6628"/>
                </a:cubicBezTo>
                <a:cubicBezTo>
                  <a:pt x="17639" y="6600"/>
                  <a:pt x="18032" y="6573"/>
                  <a:pt x="18427" y="6545"/>
                </a:cubicBezTo>
                <a:cubicBezTo>
                  <a:pt x="18510" y="6540"/>
                  <a:pt x="18551" y="6442"/>
                  <a:pt x="18512" y="6361"/>
                </a:cubicBezTo>
                <a:cubicBezTo>
                  <a:pt x="18072" y="5436"/>
                  <a:pt x="17853" y="4395"/>
                  <a:pt x="17868" y="3350"/>
                </a:cubicBezTo>
                <a:lnTo>
                  <a:pt x="17868" y="3350"/>
                </a:lnTo>
                <a:cubicBezTo>
                  <a:pt x="17868" y="3350"/>
                  <a:pt x="17868" y="3350"/>
                  <a:pt x="17868" y="3350"/>
                </a:cubicBezTo>
                <a:cubicBezTo>
                  <a:pt x="17890" y="3350"/>
                  <a:pt x="17910" y="3113"/>
                  <a:pt x="17876" y="3104"/>
                </a:cubicBezTo>
                <a:cubicBezTo>
                  <a:pt x="17876" y="3094"/>
                  <a:pt x="17876" y="3084"/>
                  <a:pt x="17877" y="3074"/>
                </a:cubicBezTo>
                <a:cubicBezTo>
                  <a:pt x="17881" y="2998"/>
                  <a:pt x="17832" y="2961"/>
                  <a:pt x="17781" y="2961"/>
                </a:cubicBezTo>
                <a:cubicBezTo>
                  <a:pt x="17737" y="2961"/>
                  <a:pt x="17692" y="2987"/>
                  <a:pt x="17673" y="3037"/>
                </a:cubicBezTo>
                <a:cubicBezTo>
                  <a:pt x="17189" y="2853"/>
                  <a:pt x="16735" y="2520"/>
                  <a:pt x="16216" y="2520"/>
                </a:cubicBezTo>
                <a:cubicBezTo>
                  <a:pt x="16186" y="2520"/>
                  <a:pt x="16156" y="2521"/>
                  <a:pt x="16126" y="2523"/>
                </a:cubicBezTo>
                <a:cubicBezTo>
                  <a:pt x="15979" y="2534"/>
                  <a:pt x="15839" y="2570"/>
                  <a:pt x="15704" y="2620"/>
                </a:cubicBezTo>
                <a:lnTo>
                  <a:pt x="15674" y="2632"/>
                </a:lnTo>
                <a:cubicBezTo>
                  <a:pt x="15287" y="2786"/>
                  <a:pt x="14937" y="3066"/>
                  <a:pt x="14573" y="3274"/>
                </a:cubicBezTo>
                <a:cubicBezTo>
                  <a:pt x="14335" y="3409"/>
                  <a:pt x="14077" y="3514"/>
                  <a:pt x="13808" y="3514"/>
                </a:cubicBezTo>
                <a:cubicBezTo>
                  <a:pt x="13791" y="3514"/>
                  <a:pt x="13773" y="3514"/>
                  <a:pt x="13756" y="3513"/>
                </a:cubicBezTo>
                <a:cubicBezTo>
                  <a:pt x="13474" y="3499"/>
                  <a:pt x="13208" y="3356"/>
                  <a:pt x="12990" y="3156"/>
                </a:cubicBezTo>
                <a:cubicBezTo>
                  <a:pt x="12520" y="2727"/>
                  <a:pt x="12245" y="2115"/>
                  <a:pt x="11938" y="1541"/>
                </a:cubicBezTo>
                <a:cubicBezTo>
                  <a:pt x="11643" y="990"/>
                  <a:pt x="11280" y="403"/>
                  <a:pt x="10742" y="139"/>
                </a:cubicBezTo>
                <a:cubicBezTo>
                  <a:pt x="10546" y="43"/>
                  <a:pt x="10349" y="0"/>
                  <a:pt x="10153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67" name="Google Shape;667;p25"/>
          <p:cNvSpPr/>
          <p:nvPr/>
        </p:nvSpPr>
        <p:spPr>
          <a:xfrm rot="10800000">
            <a:off x="6998790" y="5570438"/>
            <a:ext cx="5435199" cy="1465521"/>
          </a:xfrm>
          <a:custGeom>
            <a:avLst/>
            <a:gdLst/>
            <a:ahLst/>
            <a:cxnLst/>
            <a:rect l="l" t="t" r="r" b="b"/>
            <a:pathLst>
              <a:path w="25668" h="6921" extrusionOk="0">
                <a:moveTo>
                  <a:pt x="25573" y="0"/>
                </a:moveTo>
                <a:lnTo>
                  <a:pt x="22584" y="1"/>
                </a:lnTo>
                <a:lnTo>
                  <a:pt x="22467" y="1"/>
                </a:lnTo>
                <a:lnTo>
                  <a:pt x="0" y="3"/>
                </a:lnTo>
                <a:lnTo>
                  <a:pt x="1" y="1330"/>
                </a:lnTo>
                <a:lnTo>
                  <a:pt x="1" y="2596"/>
                </a:lnTo>
                <a:lnTo>
                  <a:pt x="2" y="3737"/>
                </a:lnTo>
                <a:lnTo>
                  <a:pt x="2" y="5002"/>
                </a:lnTo>
                <a:lnTo>
                  <a:pt x="3" y="6144"/>
                </a:lnTo>
                <a:lnTo>
                  <a:pt x="3" y="6274"/>
                </a:lnTo>
                <a:cubicBezTo>
                  <a:pt x="454" y="6274"/>
                  <a:pt x="911" y="6248"/>
                  <a:pt x="1366" y="6205"/>
                </a:cubicBezTo>
                <a:cubicBezTo>
                  <a:pt x="1557" y="6187"/>
                  <a:pt x="1747" y="6167"/>
                  <a:pt x="1936" y="6144"/>
                </a:cubicBezTo>
                <a:cubicBezTo>
                  <a:pt x="2414" y="6085"/>
                  <a:pt x="2887" y="6012"/>
                  <a:pt x="3342" y="5932"/>
                </a:cubicBezTo>
                <a:cubicBezTo>
                  <a:pt x="4344" y="5756"/>
                  <a:pt x="5389" y="5552"/>
                  <a:pt x="6425" y="5552"/>
                </a:cubicBezTo>
                <a:cubicBezTo>
                  <a:pt x="6713" y="5552"/>
                  <a:pt x="7001" y="5568"/>
                  <a:pt x="7286" y="5605"/>
                </a:cubicBezTo>
                <a:cubicBezTo>
                  <a:pt x="8016" y="5698"/>
                  <a:pt x="8646" y="5918"/>
                  <a:pt x="9273" y="6143"/>
                </a:cubicBezTo>
                <a:cubicBezTo>
                  <a:pt x="9331" y="6163"/>
                  <a:pt x="9388" y="6184"/>
                  <a:pt x="9446" y="6204"/>
                </a:cubicBezTo>
                <a:cubicBezTo>
                  <a:pt x="9690" y="6291"/>
                  <a:pt x="9934" y="6378"/>
                  <a:pt x="10185" y="6455"/>
                </a:cubicBezTo>
                <a:cubicBezTo>
                  <a:pt x="11085" y="6736"/>
                  <a:pt x="12117" y="6921"/>
                  <a:pt x="13162" y="6921"/>
                </a:cubicBezTo>
                <a:cubicBezTo>
                  <a:pt x="13234" y="6921"/>
                  <a:pt x="13306" y="6920"/>
                  <a:pt x="13377" y="6918"/>
                </a:cubicBezTo>
                <a:cubicBezTo>
                  <a:pt x="14468" y="6893"/>
                  <a:pt x="15560" y="6647"/>
                  <a:pt x="16250" y="6204"/>
                </a:cubicBezTo>
                <a:cubicBezTo>
                  <a:pt x="16269" y="6191"/>
                  <a:pt x="16286" y="6180"/>
                  <a:pt x="16304" y="6168"/>
                </a:cubicBezTo>
                <a:cubicBezTo>
                  <a:pt x="16317" y="6160"/>
                  <a:pt x="16329" y="6151"/>
                  <a:pt x="16341" y="6142"/>
                </a:cubicBezTo>
                <a:cubicBezTo>
                  <a:pt x="16809" y="5812"/>
                  <a:pt x="17054" y="5407"/>
                  <a:pt x="17282" y="5000"/>
                </a:cubicBezTo>
                <a:cubicBezTo>
                  <a:pt x="17293" y="4980"/>
                  <a:pt x="17304" y="4959"/>
                  <a:pt x="17316" y="4939"/>
                </a:cubicBezTo>
                <a:cubicBezTo>
                  <a:pt x="17541" y="4532"/>
                  <a:pt x="17760" y="4125"/>
                  <a:pt x="18175" y="3797"/>
                </a:cubicBezTo>
                <a:cubicBezTo>
                  <a:pt x="18202" y="3776"/>
                  <a:pt x="18230" y="3755"/>
                  <a:pt x="18257" y="3735"/>
                </a:cubicBezTo>
                <a:cubicBezTo>
                  <a:pt x="18421" y="3617"/>
                  <a:pt x="18613" y="3510"/>
                  <a:pt x="18844" y="3420"/>
                </a:cubicBezTo>
                <a:cubicBezTo>
                  <a:pt x="19831" y="3028"/>
                  <a:pt x="21189" y="3061"/>
                  <a:pt x="22363" y="2860"/>
                </a:cubicBezTo>
                <a:cubicBezTo>
                  <a:pt x="22398" y="2854"/>
                  <a:pt x="22433" y="2848"/>
                  <a:pt x="22468" y="2841"/>
                </a:cubicBezTo>
                <a:cubicBezTo>
                  <a:pt x="22508" y="2834"/>
                  <a:pt x="22546" y="2827"/>
                  <a:pt x="22585" y="2819"/>
                </a:cubicBezTo>
                <a:cubicBezTo>
                  <a:pt x="22879" y="2759"/>
                  <a:pt x="23162" y="2683"/>
                  <a:pt x="23427" y="2592"/>
                </a:cubicBezTo>
                <a:cubicBezTo>
                  <a:pt x="23485" y="2573"/>
                  <a:pt x="23544" y="2552"/>
                  <a:pt x="23600" y="2531"/>
                </a:cubicBezTo>
                <a:cubicBezTo>
                  <a:pt x="24363" y="2247"/>
                  <a:pt x="24968" y="1845"/>
                  <a:pt x="25312" y="1389"/>
                </a:cubicBezTo>
                <a:cubicBezTo>
                  <a:pt x="25328" y="1367"/>
                  <a:pt x="25343" y="1347"/>
                  <a:pt x="25357" y="1326"/>
                </a:cubicBezTo>
                <a:cubicBezTo>
                  <a:pt x="25437" y="1213"/>
                  <a:pt x="25499" y="1097"/>
                  <a:pt x="25543" y="978"/>
                </a:cubicBezTo>
                <a:cubicBezTo>
                  <a:pt x="25668" y="651"/>
                  <a:pt x="25664" y="324"/>
                  <a:pt x="2557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68" name="Google Shape;668;p25"/>
          <p:cNvSpPr/>
          <p:nvPr/>
        </p:nvSpPr>
        <p:spPr>
          <a:xfrm rot="10800000">
            <a:off x="-598406" y="3581260"/>
            <a:ext cx="4696403" cy="3746704"/>
          </a:xfrm>
          <a:custGeom>
            <a:avLst/>
            <a:gdLst/>
            <a:ahLst/>
            <a:cxnLst/>
            <a:rect l="l" t="t" r="r" b="b"/>
            <a:pathLst>
              <a:path w="22179" h="17694" extrusionOk="0">
                <a:moveTo>
                  <a:pt x="6745" y="1"/>
                </a:moveTo>
                <a:cubicBezTo>
                  <a:pt x="5279" y="1"/>
                  <a:pt x="3909" y="579"/>
                  <a:pt x="2805" y="1417"/>
                </a:cubicBezTo>
                <a:cubicBezTo>
                  <a:pt x="1651" y="2293"/>
                  <a:pt x="713" y="3427"/>
                  <a:pt x="356" y="4720"/>
                </a:cubicBezTo>
                <a:cubicBezTo>
                  <a:pt x="1" y="6014"/>
                  <a:pt x="287" y="7472"/>
                  <a:pt x="1297" y="8473"/>
                </a:cubicBezTo>
                <a:cubicBezTo>
                  <a:pt x="2084" y="9254"/>
                  <a:pt x="3260" y="9736"/>
                  <a:pt x="3846" y="10640"/>
                </a:cubicBezTo>
                <a:cubicBezTo>
                  <a:pt x="4605" y="11813"/>
                  <a:pt x="4133" y="13292"/>
                  <a:pt x="4490" y="14600"/>
                </a:cubicBezTo>
                <a:cubicBezTo>
                  <a:pt x="4708" y="15396"/>
                  <a:pt x="5235" y="16113"/>
                  <a:pt x="5912" y="16684"/>
                </a:cubicBezTo>
                <a:cubicBezTo>
                  <a:pt x="6532" y="17205"/>
                  <a:pt x="7314" y="17622"/>
                  <a:pt x="8175" y="17685"/>
                </a:cubicBezTo>
                <a:cubicBezTo>
                  <a:pt x="8256" y="17691"/>
                  <a:pt x="8336" y="17694"/>
                  <a:pt x="8416" y="17694"/>
                </a:cubicBezTo>
                <a:cubicBezTo>
                  <a:pt x="10005" y="17694"/>
                  <a:pt x="11391" y="16578"/>
                  <a:pt x="12993" y="16395"/>
                </a:cubicBezTo>
                <a:cubicBezTo>
                  <a:pt x="13164" y="16375"/>
                  <a:pt x="13335" y="16367"/>
                  <a:pt x="13506" y="16367"/>
                </a:cubicBezTo>
                <a:cubicBezTo>
                  <a:pt x="14757" y="16367"/>
                  <a:pt x="16000" y="16827"/>
                  <a:pt x="17259" y="16827"/>
                </a:cubicBezTo>
                <a:cubicBezTo>
                  <a:pt x="17356" y="16827"/>
                  <a:pt x="17454" y="16824"/>
                  <a:pt x="17551" y="16818"/>
                </a:cubicBezTo>
                <a:cubicBezTo>
                  <a:pt x="19291" y="16711"/>
                  <a:pt x="20792" y="15567"/>
                  <a:pt x="21485" y="14180"/>
                </a:cubicBezTo>
                <a:cubicBezTo>
                  <a:pt x="22179" y="12793"/>
                  <a:pt x="22168" y="11210"/>
                  <a:pt x="21846" y="9725"/>
                </a:cubicBezTo>
                <a:cubicBezTo>
                  <a:pt x="21659" y="8862"/>
                  <a:pt x="21361" y="7995"/>
                  <a:pt x="20759" y="7289"/>
                </a:cubicBezTo>
                <a:cubicBezTo>
                  <a:pt x="19574" y="5897"/>
                  <a:pt x="17483" y="5388"/>
                  <a:pt x="15558" y="4931"/>
                </a:cubicBezTo>
                <a:cubicBezTo>
                  <a:pt x="13632" y="4475"/>
                  <a:pt x="11547" y="3872"/>
                  <a:pt x="10504" y="2396"/>
                </a:cubicBezTo>
                <a:cubicBezTo>
                  <a:pt x="9551" y="1047"/>
                  <a:pt x="9231" y="194"/>
                  <a:pt x="7220" y="21"/>
                </a:cubicBezTo>
                <a:cubicBezTo>
                  <a:pt x="7061" y="7"/>
                  <a:pt x="6902" y="1"/>
                  <a:pt x="6745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69" name="Google Shape;669;p25">
            <a:hlinkClick r:id="" action="ppaction://noaction"/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920284" y="3468833"/>
            <a:ext cx="1402000" cy="8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670" name="Google Shape;670;p25"/>
          <p:cNvSpPr txBox="1">
            <a:spLocks noGrp="1"/>
          </p:cNvSpPr>
          <p:nvPr>
            <p:ph type="subTitle" idx="1"/>
          </p:nvPr>
        </p:nvSpPr>
        <p:spPr>
          <a:xfrm>
            <a:off x="1043700" y="4619900"/>
            <a:ext cx="3155200" cy="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71" name="Google Shape;671;p25"/>
          <p:cNvSpPr txBox="1">
            <a:spLocks noGrp="1"/>
          </p:cNvSpPr>
          <p:nvPr>
            <p:ph type="title" idx="2" hasCustomPrompt="1"/>
          </p:nvPr>
        </p:nvSpPr>
        <p:spPr>
          <a:xfrm>
            <a:off x="5397357" y="3468833"/>
            <a:ext cx="1398000" cy="8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672" name="Google Shape;672;p25"/>
          <p:cNvSpPr txBox="1">
            <a:spLocks noGrp="1"/>
          </p:cNvSpPr>
          <p:nvPr>
            <p:ph type="subTitle" idx="3"/>
          </p:nvPr>
        </p:nvSpPr>
        <p:spPr>
          <a:xfrm>
            <a:off x="4518400" y="4619900"/>
            <a:ext cx="3155200" cy="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73" name="Google Shape;673;p25"/>
          <p:cNvSpPr txBox="1">
            <a:spLocks noGrp="1"/>
          </p:cNvSpPr>
          <p:nvPr>
            <p:ph type="title" idx="4" hasCustomPrompt="1"/>
          </p:nvPr>
        </p:nvSpPr>
        <p:spPr>
          <a:xfrm>
            <a:off x="8869717" y="3468833"/>
            <a:ext cx="1402000" cy="8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674" name="Google Shape;674;p25"/>
          <p:cNvSpPr txBox="1">
            <a:spLocks noGrp="1"/>
          </p:cNvSpPr>
          <p:nvPr>
            <p:ph type="subTitle" idx="5"/>
          </p:nvPr>
        </p:nvSpPr>
        <p:spPr>
          <a:xfrm>
            <a:off x="7993133" y="4619900"/>
            <a:ext cx="3155200" cy="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SemiBold"/>
              <a:buNone/>
              <a:defRPr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675" name="Google Shape;675;p25"/>
          <p:cNvSpPr txBox="1">
            <a:spLocks noGrp="1"/>
          </p:cNvSpPr>
          <p:nvPr>
            <p:ph type="title" idx="6"/>
          </p:nvPr>
        </p:nvSpPr>
        <p:spPr>
          <a:xfrm>
            <a:off x="4518600" y="1011936"/>
            <a:ext cx="31552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76" name="Google Shape;676;p25"/>
          <p:cNvSpPr txBox="1">
            <a:spLocks noGrp="1"/>
          </p:cNvSpPr>
          <p:nvPr>
            <p:ph type="title" idx="7"/>
          </p:nvPr>
        </p:nvSpPr>
        <p:spPr>
          <a:xfrm>
            <a:off x="4578600" y="2286267"/>
            <a:ext cx="3034800" cy="5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677" name="Google Shape;677;p25"/>
          <p:cNvGrpSpPr/>
          <p:nvPr/>
        </p:nvGrpSpPr>
        <p:grpSpPr>
          <a:xfrm rot="-9900030">
            <a:off x="361879" y="1126937"/>
            <a:ext cx="287909" cy="260807"/>
            <a:chOff x="1640475" y="1197075"/>
            <a:chExt cx="55475" cy="50250"/>
          </a:xfrm>
        </p:grpSpPr>
        <p:sp>
          <p:nvSpPr>
            <p:cNvPr id="678" name="Google Shape;678;p2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2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2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81" name="Google Shape;681;p25"/>
          <p:cNvGrpSpPr/>
          <p:nvPr/>
        </p:nvGrpSpPr>
        <p:grpSpPr>
          <a:xfrm rot="6524430">
            <a:off x="466505" y="3171502"/>
            <a:ext cx="372824" cy="337725"/>
            <a:chOff x="1640475" y="1197075"/>
            <a:chExt cx="55475" cy="50250"/>
          </a:xfrm>
        </p:grpSpPr>
        <p:sp>
          <p:nvSpPr>
            <p:cNvPr id="682" name="Google Shape;682;p2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2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2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85" name="Google Shape;685;p25"/>
          <p:cNvSpPr/>
          <p:nvPr/>
        </p:nvSpPr>
        <p:spPr>
          <a:xfrm rot="-2121718" flipH="1">
            <a:off x="8984850" y="301765"/>
            <a:ext cx="1184137" cy="27739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86" name="Google Shape;686;p25"/>
          <p:cNvSpPr/>
          <p:nvPr/>
        </p:nvSpPr>
        <p:spPr>
          <a:xfrm rot="-10799883" flipH="1">
            <a:off x="289479" y="6396764"/>
            <a:ext cx="726903" cy="17029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687" name="Google Shape;687;p25"/>
          <p:cNvGrpSpPr/>
          <p:nvPr/>
        </p:nvGrpSpPr>
        <p:grpSpPr>
          <a:xfrm rot="6300012">
            <a:off x="11436127" y="5233933"/>
            <a:ext cx="387720" cy="351216"/>
            <a:chOff x="1640475" y="1197075"/>
            <a:chExt cx="55475" cy="50250"/>
          </a:xfrm>
        </p:grpSpPr>
        <p:sp>
          <p:nvSpPr>
            <p:cNvPr id="688" name="Google Shape;688;p25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25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25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91" name="Google Shape;691;p25"/>
          <p:cNvSpPr/>
          <p:nvPr/>
        </p:nvSpPr>
        <p:spPr>
          <a:xfrm rot="10800000">
            <a:off x="7770700" y="5363934"/>
            <a:ext cx="1556765" cy="1138933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92" name="Google Shape;692;p25"/>
          <p:cNvSpPr/>
          <p:nvPr/>
        </p:nvSpPr>
        <p:spPr>
          <a:xfrm rot="-10431843">
            <a:off x="-72187" y="-158169"/>
            <a:ext cx="694643" cy="108838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416337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26"/>
          <p:cNvSpPr/>
          <p:nvPr/>
        </p:nvSpPr>
        <p:spPr>
          <a:xfrm rot="10800000">
            <a:off x="-170213" y="-91691"/>
            <a:ext cx="4710751" cy="1527299"/>
          </a:xfrm>
          <a:custGeom>
            <a:avLst/>
            <a:gdLst/>
            <a:ahLst/>
            <a:cxnLst/>
            <a:rect l="l" t="t" r="r" b="b"/>
            <a:pathLst>
              <a:path w="21862" h="7088" extrusionOk="0">
                <a:moveTo>
                  <a:pt x="20392" y="0"/>
                </a:moveTo>
                <a:cubicBezTo>
                  <a:pt x="19697" y="0"/>
                  <a:pt x="19010" y="139"/>
                  <a:pt x="18446" y="437"/>
                </a:cubicBezTo>
                <a:cubicBezTo>
                  <a:pt x="17368" y="1003"/>
                  <a:pt x="16913" y="1997"/>
                  <a:pt x="16387" y="2893"/>
                </a:cubicBezTo>
                <a:cubicBezTo>
                  <a:pt x="15861" y="3789"/>
                  <a:pt x="15050" y="4733"/>
                  <a:pt x="13753" y="4924"/>
                </a:cubicBezTo>
                <a:cubicBezTo>
                  <a:pt x="13587" y="4948"/>
                  <a:pt x="13420" y="4959"/>
                  <a:pt x="13253" y="4959"/>
                </a:cubicBezTo>
                <a:cubicBezTo>
                  <a:pt x="12545" y="4959"/>
                  <a:pt x="11838" y="4765"/>
                  <a:pt x="11156" y="4596"/>
                </a:cubicBezTo>
                <a:cubicBezTo>
                  <a:pt x="10391" y="4408"/>
                  <a:pt x="9551" y="4258"/>
                  <a:pt x="8748" y="4258"/>
                </a:cubicBezTo>
                <a:cubicBezTo>
                  <a:pt x="8042" y="4258"/>
                  <a:pt x="7365" y="4373"/>
                  <a:pt x="6793" y="4680"/>
                </a:cubicBezTo>
                <a:cubicBezTo>
                  <a:pt x="5978" y="5117"/>
                  <a:pt x="5461" y="5904"/>
                  <a:pt x="4593" y="6207"/>
                </a:cubicBezTo>
                <a:cubicBezTo>
                  <a:pt x="4569" y="6215"/>
                  <a:pt x="4545" y="6224"/>
                  <a:pt x="4519" y="6231"/>
                </a:cubicBezTo>
                <a:cubicBezTo>
                  <a:pt x="4407" y="6267"/>
                  <a:pt x="4286" y="6293"/>
                  <a:pt x="4160" y="6310"/>
                </a:cubicBezTo>
                <a:cubicBezTo>
                  <a:pt x="4052" y="6325"/>
                  <a:pt x="3944" y="6331"/>
                  <a:pt x="3836" y="6331"/>
                </a:cubicBezTo>
                <a:cubicBezTo>
                  <a:pt x="3306" y="6331"/>
                  <a:pt x="2774" y="6185"/>
                  <a:pt x="2236" y="6169"/>
                </a:cubicBezTo>
                <a:cubicBezTo>
                  <a:pt x="2205" y="6168"/>
                  <a:pt x="2173" y="6167"/>
                  <a:pt x="2142" y="6167"/>
                </a:cubicBezTo>
                <a:cubicBezTo>
                  <a:pt x="1432" y="6167"/>
                  <a:pt x="726" y="6406"/>
                  <a:pt x="265" y="6805"/>
                </a:cubicBezTo>
                <a:cubicBezTo>
                  <a:pt x="165" y="6893"/>
                  <a:pt x="77" y="6988"/>
                  <a:pt x="1" y="7088"/>
                </a:cubicBezTo>
                <a:lnTo>
                  <a:pt x="21862" y="7088"/>
                </a:lnTo>
                <a:lnTo>
                  <a:pt x="21862" y="210"/>
                </a:lnTo>
                <a:cubicBezTo>
                  <a:pt x="21397" y="73"/>
                  <a:pt x="20892" y="0"/>
                  <a:pt x="20392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95" name="Google Shape;695;p26"/>
          <p:cNvSpPr/>
          <p:nvPr/>
        </p:nvSpPr>
        <p:spPr>
          <a:xfrm rot="10800000">
            <a:off x="9426598" y="5665774"/>
            <a:ext cx="2834596" cy="1391117"/>
          </a:xfrm>
          <a:custGeom>
            <a:avLst/>
            <a:gdLst/>
            <a:ahLst/>
            <a:cxnLst/>
            <a:rect l="l" t="t" r="r" b="b"/>
            <a:pathLst>
              <a:path w="13155" h="6456" extrusionOk="0">
                <a:moveTo>
                  <a:pt x="1821" y="0"/>
                </a:moveTo>
                <a:lnTo>
                  <a:pt x="1821" y="3"/>
                </a:lnTo>
                <a:lnTo>
                  <a:pt x="0" y="4"/>
                </a:lnTo>
                <a:lnTo>
                  <a:pt x="0" y="222"/>
                </a:lnTo>
                <a:lnTo>
                  <a:pt x="0" y="1236"/>
                </a:lnTo>
                <a:lnTo>
                  <a:pt x="0" y="2358"/>
                </a:lnTo>
                <a:lnTo>
                  <a:pt x="1" y="3370"/>
                </a:lnTo>
                <a:lnTo>
                  <a:pt x="1" y="4493"/>
                </a:lnTo>
                <a:lnTo>
                  <a:pt x="1" y="5504"/>
                </a:lnTo>
                <a:lnTo>
                  <a:pt x="1" y="6178"/>
                </a:lnTo>
                <a:cubicBezTo>
                  <a:pt x="369" y="6349"/>
                  <a:pt x="770" y="6456"/>
                  <a:pt x="1177" y="6456"/>
                </a:cubicBezTo>
                <a:cubicBezTo>
                  <a:pt x="1363" y="6456"/>
                  <a:pt x="1550" y="6434"/>
                  <a:pt x="1736" y="6385"/>
                </a:cubicBezTo>
                <a:cubicBezTo>
                  <a:pt x="1764" y="6378"/>
                  <a:pt x="1794" y="6370"/>
                  <a:pt x="1822" y="6361"/>
                </a:cubicBezTo>
                <a:cubicBezTo>
                  <a:pt x="1843" y="6355"/>
                  <a:pt x="1862" y="6348"/>
                  <a:pt x="1882" y="6342"/>
                </a:cubicBezTo>
                <a:cubicBezTo>
                  <a:pt x="2342" y="6188"/>
                  <a:pt x="2719" y="5901"/>
                  <a:pt x="3050" y="5558"/>
                </a:cubicBezTo>
                <a:cubicBezTo>
                  <a:pt x="3068" y="5540"/>
                  <a:pt x="3085" y="5522"/>
                  <a:pt x="3102" y="5503"/>
                </a:cubicBezTo>
                <a:cubicBezTo>
                  <a:pt x="3398" y="5189"/>
                  <a:pt x="3657" y="4831"/>
                  <a:pt x="3908" y="4490"/>
                </a:cubicBezTo>
                <a:cubicBezTo>
                  <a:pt x="3908" y="4490"/>
                  <a:pt x="3909" y="4490"/>
                  <a:pt x="3909" y="4489"/>
                </a:cubicBezTo>
                <a:cubicBezTo>
                  <a:pt x="3923" y="4471"/>
                  <a:pt x="3936" y="4455"/>
                  <a:pt x="3949" y="4436"/>
                </a:cubicBezTo>
                <a:cubicBezTo>
                  <a:pt x="4217" y="4078"/>
                  <a:pt x="4522" y="3714"/>
                  <a:pt x="4875" y="3424"/>
                </a:cubicBezTo>
                <a:cubicBezTo>
                  <a:pt x="4897" y="3405"/>
                  <a:pt x="4919" y="3387"/>
                  <a:pt x="4942" y="3369"/>
                </a:cubicBezTo>
                <a:cubicBezTo>
                  <a:pt x="5319" y="3071"/>
                  <a:pt x="5750" y="2859"/>
                  <a:pt x="6248" y="2826"/>
                </a:cubicBezTo>
                <a:cubicBezTo>
                  <a:pt x="6296" y="2822"/>
                  <a:pt x="6344" y="2821"/>
                  <a:pt x="6391" y="2821"/>
                </a:cubicBezTo>
                <a:cubicBezTo>
                  <a:pt x="7025" y="2821"/>
                  <a:pt x="7616" y="3105"/>
                  <a:pt x="8200" y="3368"/>
                </a:cubicBezTo>
                <a:cubicBezTo>
                  <a:pt x="8240" y="3387"/>
                  <a:pt x="8281" y="3405"/>
                  <a:pt x="8323" y="3423"/>
                </a:cubicBezTo>
                <a:cubicBezTo>
                  <a:pt x="8382" y="3449"/>
                  <a:pt x="8442" y="3475"/>
                  <a:pt x="8501" y="3501"/>
                </a:cubicBezTo>
                <a:cubicBezTo>
                  <a:pt x="9052" y="3734"/>
                  <a:pt x="9659" y="3908"/>
                  <a:pt x="10259" y="3908"/>
                </a:cubicBezTo>
                <a:cubicBezTo>
                  <a:pt x="10487" y="3908"/>
                  <a:pt x="10715" y="3882"/>
                  <a:pt x="10937" y="3826"/>
                </a:cubicBezTo>
                <a:cubicBezTo>
                  <a:pt x="11253" y="3746"/>
                  <a:pt x="11547" y="3604"/>
                  <a:pt x="11810" y="3423"/>
                </a:cubicBezTo>
                <a:cubicBezTo>
                  <a:pt x="11835" y="3405"/>
                  <a:pt x="11861" y="3387"/>
                  <a:pt x="11886" y="3368"/>
                </a:cubicBezTo>
                <a:cubicBezTo>
                  <a:pt x="11986" y="3295"/>
                  <a:pt x="12081" y="3217"/>
                  <a:pt x="12169" y="3134"/>
                </a:cubicBezTo>
                <a:cubicBezTo>
                  <a:pt x="12416" y="2906"/>
                  <a:pt x="12624" y="2641"/>
                  <a:pt x="12783" y="2355"/>
                </a:cubicBezTo>
                <a:cubicBezTo>
                  <a:pt x="12794" y="2337"/>
                  <a:pt x="12805" y="2319"/>
                  <a:pt x="12814" y="2300"/>
                </a:cubicBezTo>
                <a:cubicBezTo>
                  <a:pt x="12983" y="1983"/>
                  <a:pt x="13095" y="1639"/>
                  <a:pt x="13135" y="1287"/>
                </a:cubicBezTo>
                <a:cubicBezTo>
                  <a:pt x="13137" y="1269"/>
                  <a:pt x="13139" y="1251"/>
                  <a:pt x="13141" y="1232"/>
                </a:cubicBezTo>
                <a:cubicBezTo>
                  <a:pt x="13152" y="1109"/>
                  <a:pt x="13155" y="984"/>
                  <a:pt x="13149" y="860"/>
                </a:cubicBezTo>
                <a:cubicBezTo>
                  <a:pt x="13137" y="644"/>
                  <a:pt x="13096" y="428"/>
                  <a:pt x="13028" y="222"/>
                </a:cubicBezTo>
                <a:cubicBezTo>
                  <a:pt x="13023" y="204"/>
                  <a:pt x="13017" y="185"/>
                  <a:pt x="13010" y="167"/>
                </a:cubicBezTo>
                <a:cubicBezTo>
                  <a:pt x="12991" y="111"/>
                  <a:pt x="12969" y="56"/>
                  <a:pt x="12946" y="1"/>
                </a:cubicBezTo>
                <a:lnTo>
                  <a:pt x="1880" y="3"/>
                </a:lnTo>
                <a:lnTo>
                  <a:pt x="1880" y="0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96" name="Google Shape;696;p26"/>
          <p:cNvSpPr/>
          <p:nvPr/>
        </p:nvSpPr>
        <p:spPr>
          <a:xfrm rot="10800000">
            <a:off x="-500768" y="5175562"/>
            <a:ext cx="6216717" cy="2096372"/>
          </a:xfrm>
          <a:custGeom>
            <a:avLst/>
            <a:gdLst/>
            <a:ahLst/>
            <a:cxnLst/>
            <a:rect l="l" t="t" r="r" b="b"/>
            <a:pathLst>
              <a:path w="28851" h="9729" extrusionOk="0">
                <a:moveTo>
                  <a:pt x="943" y="0"/>
                </a:moveTo>
                <a:cubicBezTo>
                  <a:pt x="631" y="0"/>
                  <a:pt x="337" y="87"/>
                  <a:pt x="179" y="380"/>
                </a:cubicBezTo>
                <a:cubicBezTo>
                  <a:pt x="1" y="711"/>
                  <a:pt x="78" y="1189"/>
                  <a:pt x="451" y="1303"/>
                </a:cubicBezTo>
                <a:cubicBezTo>
                  <a:pt x="355" y="2313"/>
                  <a:pt x="452" y="3522"/>
                  <a:pt x="1499" y="3989"/>
                </a:cubicBezTo>
                <a:cubicBezTo>
                  <a:pt x="1785" y="4117"/>
                  <a:pt x="2088" y="4165"/>
                  <a:pt x="2396" y="4165"/>
                </a:cubicBezTo>
                <a:cubicBezTo>
                  <a:pt x="3000" y="4165"/>
                  <a:pt x="3625" y="3981"/>
                  <a:pt x="4188" y="3848"/>
                </a:cubicBezTo>
                <a:cubicBezTo>
                  <a:pt x="4624" y="3745"/>
                  <a:pt x="5112" y="3633"/>
                  <a:pt x="5582" y="3633"/>
                </a:cubicBezTo>
                <a:cubicBezTo>
                  <a:pt x="6044" y="3633"/>
                  <a:pt x="6489" y="3741"/>
                  <a:pt x="6852" y="4069"/>
                </a:cubicBezTo>
                <a:cubicBezTo>
                  <a:pt x="7560" y="4711"/>
                  <a:pt x="7722" y="5737"/>
                  <a:pt x="8257" y="6500"/>
                </a:cubicBezTo>
                <a:cubicBezTo>
                  <a:pt x="8521" y="6876"/>
                  <a:pt x="8874" y="7178"/>
                  <a:pt x="9322" y="7300"/>
                </a:cubicBezTo>
                <a:cubicBezTo>
                  <a:pt x="9482" y="7344"/>
                  <a:pt x="9645" y="7363"/>
                  <a:pt x="9808" y="7363"/>
                </a:cubicBezTo>
                <a:cubicBezTo>
                  <a:pt x="10078" y="7363"/>
                  <a:pt x="10348" y="7310"/>
                  <a:pt x="10606" y="7231"/>
                </a:cubicBezTo>
                <a:cubicBezTo>
                  <a:pt x="11498" y="6959"/>
                  <a:pt x="12280" y="6380"/>
                  <a:pt x="13194" y="6184"/>
                </a:cubicBezTo>
                <a:cubicBezTo>
                  <a:pt x="13322" y="6156"/>
                  <a:pt x="13450" y="6141"/>
                  <a:pt x="13577" y="6141"/>
                </a:cubicBezTo>
                <a:cubicBezTo>
                  <a:pt x="13849" y="6141"/>
                  <a:pt x="14113" y="6211"/>
                  <a:pt x="14347" y="6376"/>
                </a:cubicBezTo>
                <a:cubicBezTo>
                  <a:pt x="14724" y="6643"/>
                  <a:pt x="14907" y="7097"/>
                  <a:pt x="15047" y="7521"/>
                </a:cubicBezTo>
                <a:cubicBezTo>
                  <a:pt x="15341" y="8400"/>
                  <a:pt x="15592" y="9554"/>
                  <a:pt x="16688" y="9709"/>
                </a:cubicBezTo>
                <a:cubicBezTo>
                  <a:pt x="16781" y="9722"/>
                  <a:pt x="16872" y="9728"/>
                  <a:pt x="16961" y="9728"/>
                </a:cubicBezTo>
                <a:cubicBezTo>
                  <a:pt x="18160" y="9728"/>
                  <a:pt x="18967" y="8588"/>
                  <a:pt x="19887" y="7966"/>
                </a:cubicBezTo>
                <a:cubicBezTo>
                  <a:pt x="20301" y="7685"/>
                  <a:pt x="20755" y="7537"/>
                  <a:pt x="21232" y="7537"/>
                </a:cubicBezTo>
                <a:cubicBezTo>
                  <a:pt x="21401" y="7537"/>
                  <a:pt x="21572" y="7556"/>
                  <a:pt x="21746" y="7593"/>
                </a:cubicBezTo>
                <a:cubicBezTo>
                  <a:pt x="22408" y="7736"/>
                  <a:pt x="23015" y="8087"/>
                  <a:pt x="23550" y="8494"/>
                </a:cubicBezTo>
                <a:cubicBezTo>
                  <a:pt x="24053" y="8876"/>
                  <a:pt x="24539" y="9361"/>
                  <a:pt x="25189" y="9466"/>
                </a:cubicBezTo>
                <a:cubicBezTo>
                  <a:pt x="25284" y="9481"/>
                  <a:pt x="25378" y="9489"/>
                  <a:pt x="25473" y="9489"/>
                </a:cubicBezTo>
                <a:cubicBezTo>
                  <a:pt x="26024" y="9489"/>
                  <a:pt x="26554" y="9240"/>
                  <a:pt x="26991" y="8910"/>
                </a:cubicBezTo>
                <a:cubicBezTo>
                  <a:pt x="27838" y="8271"/>
                  <a:pt x="28376" y="7319"/>
                  <a:pt x="28611" y="6292"/>
                </a:cubicBezTo>
                <a:cubicBezTo>
                  <a:pt x="28851" y="5239"/>
                  <a:pt x="28800" y="4124"/>
                  <a:pt x="28525" y="3084"/>
                </a:cubicBezTo>
                <a:cubicBezTo>
                  <a:pt x="28226" y="1958"/>
                  <a:pt x="27654" y="694"/>
                  <a:pt x="26488" y="261"/>
                </a:cubicBezTo>
                <a:cubicBezTo>
                  <a:pt x="26074" y="106"/>
                  <a:pt x="25631" y="64"/>
                  <a:pt x="25188" y="64"/>
                </a:cubicBezTo>
                <a:cubicBezTo>
                  <a:pt x="24971" y="64"/>
                  <a:pt x="24753" y="74"/>
                  <a:pt x="24540" y="86"/>
                </a:cubicBezTo>
                <a:cubicBezTo>
                  <a:pt x="23776" y="131"/>
                  <a:pt x="23013" y="188"/>
                  <a:pt x="22250" y="248"/>
                </a:cubicBezTo>
                <a:cubicBezTo>
                  <a:pt x="20720" y="367"/>
                  <a:pt x="19190" y="503"/>
                  <a:pt x="17661" y="628"/>
                </a:cubicBezTo>
                <a:cubicBezTo>
                  <a:pt x="15187" y="828"/>
                  <a:pt x="12704" y="996"/>
                  <a:pt x="10221" y="996"/>
                </a:cubicBezTo>
                <a:cubicBezTo>
                  <a:pt x="9649" y="996"/>
                  <a:pt x="9077" y="987"/>
                  <a:pt x="8505" y="967"/>
                </a:cubicBezTo>
                <a:cubicBezTo>
                  <a:pt x="6985" y="916"/>
                  <a:pt x="5467" y="790"/>
                  <a:pt x="3966" y="555"/>
                </a:cubicBezTo>
                <a:cubicBezTo>
                  <a:pt x="3209" y="436"/>
                  <a:pt x="2459" y="290"/>
                  <a:pt x="1714" y="116"/>
                </a:cubicBezTo>
                <a:cubicBezTo>
                  <a:pt x="1493" y="64"/>
                  <a:pt x="1211" y="0"/>
                  <a:pt x="94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97" name="Google Shape;697;p26"/>
          <p:cNvSpPr/>
          <p:nvPr/>
        </p:nvSpPr>
        <p:spPr>
          <a:xfrm rot="10800000">
            <a:off x="9647886" y="-455233"/>
            <a:ext cx="3154148" cy="4500445"/>
          </a:xfrm>
          <a:custGeom>
            <a:avLst/>
            <a:gdLst/>
            <a:ahLst/>
            <a:cxnLst/>
            <a:rect l="l" t="t" r="r" b="b"/>
            <a:pathLst>
              <a:path w="14638" h="20886" extrusionOk="0">
                <a:moveTo>
                  <a:pt x="3191" y="1"/>
                </a:moveTo>
                <a:cubicBezTo>
                  <a:pt x="2885" y="1"/>
                  <a:pt x="2576" y="81"/>
                  <a:pt x="2295" y="191"/>
                </a:cubicBezTo>
                <a:cubicBezTo>
                  <a:pt x="1899" y="349"/>
                  <a:pt x="1532" y="564"/>
                  <a:pt x="1185" y="809"/>
                </a:cubicBezTo>
                <a:cubicBezTo>
                  <a:pt x="1218" y="721"/>
                  <a:pt x="1252" y="633"/>
                  <a:pt x="1287" y="547"/>
                </a:cubicBezTo>
                <a:cubicBezTo>
                  <a:pt x="1332" y="438"/>
                  <a:pt x="1242" y="367"/>
                  <a:pt x="1149" y="367"/>
                </a:cubicBezTo>
                <a:cubicBezTo>
                  <a:pt x="1089" y="367"/>
                  <a:pt x="1027" y="397"/>
                  <a:pt x="998" y="467"/>
                </a:cubicBezTo>
                <a:cubicBezTo>
                  <a:pt x="147" y="2564"/>
                  <a:pt x="0" y="4857"/>
                  <a:pt x="71" y="7096"/>
                </a:cubicBezTo>
                <a:cubicBezTo>
                  <a:pt x="107" y="8264"/>
                  <a:pt x="200" y="9428"/>
                  <a:pt x="285" y="10592"/>
                </a:cubicBezTo>
                <a:cubicBezTo>
                  <a:pt x="378" y="11838"/>
                  <a:pt x="471" y="13083"/>
                  <a:pt x="565" y="14328"/>
                </a:cubicBezTo>
                <a:cubicBezTo>
                  <a:pt x="660" y="15573"/>
                  <a:pt x="755" y="16818"/>
                  <a:pt x="852" y="18063"/>
                </a:cubicBezTo>
                <a:cubicBezTo>
                  <a:pt x="895" y="18617"/>
                  <a:pt x="909" y="19183"/>
                  <a:pt x="997" y="19731"/>
                </a:cubicBezTo>
                <a:cubicBezTo>
                  <a:pt x="1063" y="20137"/>
                  <a:pt x="1227" y="20580"/>
                  <a:pt x="1623" y="20768"/>
                </a:cubicBezTo>
                <a:cubicBezTo>
                  <a:pt x="1853" y="20878"/>
                  <a:pt x="2108" y="20885"/>
                  <a:pt x="2359" y="20885"/>
                </a:cubicBezTo>
                <a:cubicBezTo>
                  <a:pt x="2678" y="20885"/>
                  <a:pt x="2997" y="20884"/>
                  <a:pt x="3315" y="20883"/>
                </a:cubicBezTo>
                <a:cubicBezTo>
                  <a:pt x="3934" y="20882"/>
                  <a:pt x="4551" y="20881"/>
                  <a:pt x="5168" y="20880"/>
                </a:cubicBezTo>
                <a:cubicBezTo>
                  <a:pt x="6413" y="20878"/>
                  <a:pt x="7658" y="20875"/>
                  <a:pt x="8904" y="20873"/>
                </a:cubicBezTo>
                <a:cubicBezTo>
                  <a:pt x="8946" y="20873"/>
                  <a:pt x="8987" y="20873"/>
                  <a:pt x="9029" y="20873"/>
                </a:cubicBezTo>
                <a:cubicBezTo>
                  <a:pt x="9733" y="20873"/>
                  <a:pt x="10440" y="20882"/>
                  <a:pt x="11147" y="20882"/>
                </a:cubicBezTo>
                <a:cubicBezTo>
                  <a:pt x="11621" y="20882"/>
                  <a:pt x="12096" y="20878"/>
                  <a:pt x="12569" y="20863"/>
                </a:cubicBezTo>
                <a:cubicBezTo>
                  <a:pt x="13054" y="20848"/>
                  <a:pt x="13560" y="20768"/>
                  <a:pt x="13928" y="20425"/>
                </a:cubicBezTo>
                <a:cubicBezTo>
                  <a:pt x="14266" y="20112"/>
                  <a:pt x="14409" y="19650"/>
                  <a:pt x="14479" y="19208"/>
                </a:cubicBezTo>
                <a:cubicBezTo>
                  <a:pt x="14615" y="18346"/>
                  <a:pt x="14637" y="17435"/>
                  <a:pt x="14556" y="16567"/>
                </a:cubicBezTo>
                <a:cubicBezTo>
                  <a:pt x="14480" y="15744"/>
                  <a:pt x="14290" y="14898"/>
                  <a:pt x="13827" y="14200"/>
                </a:cubicBezTo>
                <a:cubicBezTo>
                  <a:pt x="13606" y="13867"/>
                  <a:pt x="13329" y="13578"/>
                  <a:pt x="13000" y="13350"/>
                </a:cubicBezTo>
                <a:cubicBezTo>
                  <a:pt x="12618" y="13086"/>
                  <a:pt x="12175" y="12928"/>
                  <a:pt x="11727" y="12811"/>
                </a:cubicBezTo>
                <a:cubicBezTo>
                  <a:pt x="10841" y="12580"/>
                  <a:pt x="9808" y="12500"/>
                  <a:pt x="9119" y="11827"/>
                </a:cubicBezTo>
                <a:cubicBezTo>
                  <a:pt x="8381" y="11106"/>
                  <a:pt x="8246" y="10000"/>
                  <a:pt x="8306" y="9020"/>
                </a:cubicBezTo>
                <a:cubicBezTo>
                  <a:pt x="8344" y="8404"/>
                  <a:pt x="8449" y="7795"/>
                  <a:pt x="8518" y="7181"/>
                </a:cubicBezTo>
                <a:cubicBezTo>
                  <a:pt x="8574" y="6676"/>
                  <a:pt x="8621" y="6136"/>
                  <a:pt x="8417" y="5654"/>
                </a:cubicBezTo>
                <a:cubicBezTo>
                  <a:pt x="7771" y="4140"/>
                  <a:pt x="5341" y="4868"/>
                  <a:pt x="4856" y="3246"/>
                </a:cubicBezTo>
                <a:cubicBezTo>
                  <a:pt x="4619" y="2457"/>
                  <a:pt x="4843" y="1582"/>
                  <a:pt x="4492" y="818"/>
                </a:cubicBezTo>
                <a:cubicBezTo>
                  <a:pt x="4321" y="450"/>
                  <a:pt x="3993" y="161"/>
                  <a:pt x="3598" y="53"/>
                </a:cubicBezTo>
                <a:cubicBezTo>
                  <a:pt x="3465" y="17"/>
                  <a:pt x="3328" y="1"/>
                  <a:pt x="3191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98" name="Google Shape;698;p26"/>
          <p:cNvSpPr txBox="1">
            <a:spLocks noGrp="1"/>
          </p:cNvSpPr>
          <p:nvPr>
            <p:ph type="title"/>
          </p:nvPr>
        </p:nvSpPr>
        <p:spPr>
          <a:xfrm>
            <a:off x="4517200" y="1011936"/>
            <a:ext cx="31576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699" name="Google Shape;699;p26"/>
          <p:cNvGrpSpPr/>
          <p:nvPr/>
        </p:nvGrpSpPr>
        <p:grpSpPr>
          <a:xfrm rot="6299945">
            <a:off x="10388811" y="6084647"/>
            <a:ext cx="479661" cy="434492"/>
            <a:chOff x="1640475" y="1197075"/>
            <a:chExt cx="55475" cy="50250"/>
          </a:xfrm>
        </p:grpSpPr>
        <p:sp>
          <p:nvSpPr>
            <p:cNvPr id="700" name="Google Shape;700;p2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2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2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03" name="Google Shape;703;p26"/>
          <p:cNvSpPr/>
          <p:nvPr/>
        </p:nvSpPr>
        <p:spPr>
          <a:xfrm rot="8615811" flipH="1">
            <a:off x="302884" y="6130723"/>
            <a:ext cx="1130787" cy="228872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04" name="Google Shape;704;p26"/>
          <p:cNvSpPr/>
          <p:nvPr/>
        </p:nvSpPr>
        <p:spPr>
          <a:xfrm rot="-9000285">
            <a:off x="8745469" y="312131"/>
            <a:ext cx="1293379" cy="30298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05" name="Google Shape;705;p26"/>
          <p:cNvGrpSpPr/>
          <p:nvPr/>
        </p:nvGrpSpPr>
        <p:grpSpPr>
          <a:xfrm rot="10799841">
            <a:off x="2147570" y="6013993"/>
            <a:ext cx="319869" cy="289748"/>
            <a:chOff x="1640475" y="1197075"/>
            <a:chExt cx="55475" cy="50250"/>
          </a:xfrm>
        </p:grpSpPr>
        <p:sp>
          <p:nvSpPr>
            <p:cNvPr id="706" name="Google Shape;706;p2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7" name="Google Shape;707;p2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8" name="Google Shape;708;p2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09" name="Google Shape;709;p26"/>
          <p:cNvGrpSpPr/>
          <p:nvPr/>
        </p:nvGrpSpPr>
        <p:grpSpPr>
          <a:xfrm rot="-5400235">
            <a:off x="10821533" y="847200"/>
            <a:ext cx="324144" cy="293621"/>
            <a:chOff x="1640475" y="1197075"/>
            <a:chExt cx="55475" cy="50250"/>
          </a:xfrm>
        </p:grpSpPr>
        <p:sp>
          <p:nvSpPr>
            <p:cNvPr id="710" name="Google Shape;710;p2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1" name="Google Shape;711;p2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2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13" name="Google Shape;713;p26"/>
          <p:cNvSpPr/>
          <p:nvPr/>
        </p:nvSpPr>
        <p:spPr>
          <a:xfrm rot="-9900095">
            <a:off x="11132193" y="5408083"/>
            <a:ext cx="565912" cy="836675"/>
          </a:xfrm>
          <a:custGeom>
            <a:avLst/>
            <a:gdLst/>
            <a:ahLst/>
            <a:cxnLst/>
            <a:rect l="l" t="t" r="r" b="b"/>
            <a:pathLst>
              <a:path w="10628" h="15713" extrusionOk="0">
                <a:moveTo>
                  <a:pt x="9154" y="0"/>
                </a:moveTo>
                <a:cubicBezTo>
                  <a:pt x="9141" y="0"/>
                  <a:pt x="9128" y="5"/>
                  <a:pt x="9118" y="14"/>
                </a:cubicBezTo>
                <a:cubicBezTo>
                  <a:pt x="9094" y="34"/>
                  <a:pt x="9092" y="69"/>
                  <a:pt x="9112" y="93"/>
                </a:cubicBezTo>
                <a:cubicBezTo>
                  <a:pt x="9278" y="281"/>
                  <a:pt x="9433" y="486"/>
                  <a:pt x="9574" y="703"/>
                </a:cubicBezTo>
                <a:cubicBezTo>
                  <a:pt x="9585" y="719"/>
                  <a:pt x="9602" y="727"/>
                  <a:pt x="9620" y="727"/>
                </a:cubicBezTo>
                <a:cubicBezTo>
                  <a:pt x="9631" y="727"/>
                  <a:pt x="9641" y="725"/>
                  <a:pt x="9651" y="719"/>
                </a:cubicBezTo>
                <a:cubicBezTo>
                  <a:pt x="9677" y="703"/>
                  <a:pt x="9684" y="668"/>
                  <a:pt x="9667" y="642"/>
                </a:cubicBezTo>
                <a:cubicBezTo>
                  <a:pt x="9524" y="421"/>
                  <a:pt x="9366" y="212"/>
                  <a:pt x="9196" y="19"/>
                </a:cubicBezTo>
                <a:cubicBezTo>
                  <a:pt x="9185" y="6"/>
                  <a:pt x="9169" y="0"/>
                  <a:pt x="9154" y="0"/>
                </a:cubicBezTo>
                <a:close/>
                <a:moveTo>
                  <a:pt x="9994" y="1294"/>
                </a:moveTo>
                <a:cubicBezTo>
                  <a:pt x="9986" y="1294"/>
                  <a:pt x="9978" y="1296"/>
                  <a:pt x="9970" y="1299"/>
                </a:cubicBezTo>
                <a:cubicBezTo>
                  <a:pt x="9943" y="1312"/>
                  <a:pt x="9931" y="1345"/>
                  <a:pt x="9944" y="1373"/>
                </a:cubicBezTo>
                <a:cubicBezTo>
                  <a:pt x="10050" y="1602"/>
                  <a:pt x="10143" y="1843"/>
                  <a:pt x="10220" y="2087"/>
                </a:cubicBezTo>
                <a:cubicBezTo>
                  <a:pt x="10228" y="2111"/>
                  <a:pt x="10250" y="2126"/>
                  <a:pt x="10274" y="2126"/>
                </a:cubicBezTo>
                <a:cubicBezTo>
                  <a:pt x="10279" y="2126"/>
                  <a:pt x="10284" y="2125"/>
                  <a:pt x="10291" y="2124"/>
                </a:cubicBezTo>
                <a:cubicBezTo>
                  <a:pt x="10320" y="2114"/>
                  <a:pt x="10336" y="2083"/>
                  <a:pt x="10327" y="2054"/>
                </a:cubicBezTo>
                <a:cubicBezTo>
                  <a:pt x="10248" y="1805"/>
                  <a:pt x="10154" y="1561"/>
                  <a:pt x="10044" y="1326"/>
                </a:cubicBezTo>
                <a:cubicBezTo>
                  <a:pt x="10035" y="1306"/>
                  <a:pt x="10015" y="1294"/>
                  <a:pt x="9994" y="1294"/>
                </a:cubicBezTo>
                <a:close/>
                <a:moveTo>
                  <a:pt x="10459" y="2766"/>
                </a:moveTo>
                <a:cubicBezTo>
                  <a:pt x="10456" y="2766"/>
                  <a:pt x="10452" y="2766"/>
                  <a:pt x="10449" y="2767"/>
                </a:cubicBezTo>
                <a:cubicBezTo>
                  <a:pt x="10418" y="2772"/>
                  <a:pt x="10399" y="2801"/>
                  <a:pt x="10404" y="2831"/>
                </a:cubicBezTo>
                <a:cubicBezTo>
                  <a:pt x="10449" y="3078"/>
                  <a:pt x="10482" y="3334"/>
                  <a:pt x="10500" y="3593"/>
                </a:cubicBezTo>
                <a:cubicBezTo>
                  <a:pt x="10502" y="3621"/>
                  <a:pt x="10526" y="3644"/>
                  <a:pt x="10556" y="3644"/>
                </a:cubicBezTo>
                <a:lnTo>
                  <a:pt x="10559" y="3644"/>
                </a:lnTo>
                <a:cubicBezTo>
                  <a:pt x="10590" y="3642"/>
                  <a:pt x="10612" y="3615"/>
                  <a:pt x="10610" y="3585"/>
                </a:cubicBezTo>
                <a:cubicBezTo>
                  <a:pt x="10592" y="3322"/>
                  <a:pt x="10559" y="3062"/>
                  <a:pt x="10513" y="2811"/>
                </a:cubicBezTo>
                <a:cubicBezTo>
                  <a:pt x="10508" y="2784"/>
                  <a:pt x="10485" y="2766"/>
                  <a:pt x="10459" y="2766"/>
                </a:cubicBezTo>
                <a:close/>
                <a:moveTo>
                  <a:pt x="10573" y="4306"/>
                </a:moveTo>
                <a:cubicBezTo>
                  <a:pt x="10546" y="4306"/>
                  <a:pt x="10516" y="4330"/>
                  <a:pt x="10515" y="4361"/>
                </a:cubicBezTo>
                <a:cubicBezTo>
                  <a:pt x="10509" y="4612"/>
                  <a:pt x="10490" y="4869"/>
                  <a:pt x="10459" y="5127"/>
                </a:cubicBezTo>
                <a:cubicBezTo>
                  <a:pt x="10455" y="5158"/>
                  <a:pt x="10477" y="5185"/>
                  <a:pt x="10508" y="5189"/>
                </a:cubicBezTo>
                <a:lnTo>
                  <a:pt x="10514" y="5189"/>
                </a:lnTo>
                <a:cubicBezTo>
                  <a:pt x="10542" y="5189"/>
                  <a:pt x="10565" y="5168"/>
                  <a:pt x="10569" y="5141"/>
                </a:cubicBezTo>
                <a:cubicBezTo>
                  <a:pt x="10600" y="4879"/>
                  <a:pt x="10620" y="4618"/>
                  <a:pt x="10626" y="4364"/>
                </a:cubicBezTo>
                <a:cubicBezTo>
                  <a:pt x="10627" y="4333"/>
                  <a:pt x="10604" y="4307"/>
                  <a:pt x="10573" y="4306"/>
                </a:cubicBezTo>
                <a:close/>
                <a:moveTo>
                  <a:pt x="10392" y="5842"/>
                </a:moveTo>
                <a:cubicBezTo>
                  <a:pt x="10366" y="5842"/>
                  <a:pt x="10342" y="5860"/>
                  <a:pt x="10337" y="5886"/>
                </a:cubicBezTo>
                <a:cubicBezTo>
                  <a:pt x="10329" y="5923"/>
                  <a:pt x="10322" y="5959"/>
                  <a:pt x="10314" y="5994"/>
                </a:cubicBezTo>
                <a:cubicBezTo>
                  <a:pt x="10268" y="6208"/>
                  <a:pt x="10215" y="6424"/>
                  <a:pt x="10156" y="6634"/>
                </a:cubicBezTo>
                <a:cubicBezTo>
                  <a:pt x="10148" y="6664"/>
                  <a:pt x="10165" y="6695"/>
                  <a:pt x="10195" y="6702"/>
                </a:cubicBezTo>
                <a:cubicBezTo>
                  <a:pt x="10200" y="6705"/>
                  <a:pt x="10204" y="6705"/>
                  <a:pt x="10210" y="6705"/>
                </a:cubicBezTo>
                <a:cubicBezTo>
                  <a:pt x="10234" y="6705"/>
                  <a:pt x="10257" y="6689"/>
                  <a:pt x="10263" y="6664"/>
                </a:cubicBezTo>
                <a:cubicBezTo>
                  <a:pt x="10323" y="6451"/>
                  <a:pt x="10377" y="6233"/>
                  <a:pt x="10423" y="6018"/>
                </a:cubicBezTo>
                <a:cubicBezTo>
                  <a:pt x="10431" y="5981"/>
                  <a:pt x="10438" y="5945"/>
                  <a:pt x="10446" y="5909"/>
                </a:cubicBezTo>
                <a:cubicBezTo>
                  <a:pt x="10452" y="5878"/>
                  <a:pt x="10432" y="5849"/>
                  <a:pt x="10402" y="5842"/>
                </a:cubicBezTo>
                <a:cubicBezTo>
                  <a:pt x="10399" y="5842"/>
                  <a:pt x="10395" y="5842"/>
                  <a:pt x="10392" y="5842"/>
                </a:cubicBezTo>
                <a:close/>
                <a:moveTo>
                  <a:pt x="2671" y="7727"/>
                </a:moveTo>
                <a:cubicBezTo>
                  <a:pt x="2645" y="7727"/>
                  <a:pt x="2616" y="7750"/>
                  <a:pt x="2615" y="7780"/>
                </a:cubicBezTo>
                <a:cubicBezTo>
                  <a:pt x="2615" y="7811"/>
                  <a:pt x="2639" y="7837"/>
                  <a:pt x="2670" y="7838"/>
                </a:cubicBezTo>
                <a:cubicBezTo>
                  <a:pt x="2904" y="7844"/>
                  <a:pt x="3138" y="7936"/>
                  <a:pt x="3346" y="8101"/>
                </a:cubicBezTo>
                <a:cubicBezTo>
                  <a:pt x="3356" y="8109"/>
                  <a:pt x="3368" y="8113"/>
                  <a:pt x="3380" y="8113"/>
                </a:cubicBezTo>
                <a:cubicBezTo>
                  <a:pt x="3396" y="8113"/>
                  <a:pt x="3413" y="8106"/>
                  <a:pt x="3424" y="8092"/>
                </a:cubicBezTo>
                <a:cubicBezTo>
                  <a:pt x="3442" y="8068"/>
                  <a:pt x="3439" y="8032"/>
                  <a:pt x="3414" y="8014"/>
                </a:cubicBezTo>
                <a:cubicBezTo>
                  <a:pt x="3188" y="7834"/>
                  <a:pt x="2931" y="7734"/>
                  <a:pt x="2673" y="7727"/>
                </a:cubicBezTo>
                <a:cubicBezTo>
                  <a:pt x="2672" y="7727"/>
                  <a:pt x="2672" y="7727"/>
                  <a:pt x="2671" y="7727"/>
                </a:cubicBezTo>
                <a:close/>
                <a:moveTo>
                  <a:pt x="9973" y="7330"/>
                </a:moveTo>
                <a:cubicBezTo>
                  <a:pt x="9950" y="7330"/>
                  <a:pt x="9929" y="7344"/>
                  <a:pt x="9921" y="7367"/>
                </a:cubicBezTo>
                <a:cubicBezTo>
                  <a:pt x="9834" y="7607"/>
                  <a:pt x="9736" y="7848"/>
                  <a:pt x="9632" y="8081"/>
                </a:cubicBezTo>
                <a:cubicBezTo>
                  <a:pt x="9619" y="8108"/>
                  <a:pt x="9632" y="8141"/>
                  <a:pt x="9659" y="8153"/>
                </a:cubicBezTo>
                <a:cubicBezTo>
                  <a:pt x="9667" y="8157"/>
                  <a:pt x="9674" y="8159"/>
                  <a:pt x="9682" y="8159"/>
                </a:cubicBezTo>
                <a:cubicBezTo>
                  <a:pt x="9703" y="8159"/>
                  <a:pt x="9724" y="8147"/>
                  <a:pt x="9733" y="8125"/>
                </a:cubicBezTo>
                <a:cubicBezTo>
                  <a:pt x="9839" y="7890"/>
                  <a:pt x="9937" y="7648"/>
                  <a:pt x="10025" y="7405"/>
                </a:cubicBezTo>
                <a:cubicBezTo>
                  <a:pt x="10035" y="7377"/>
                  <a:pt x="10021" y="7344"/>
                  <a:pt x="9992" y="7334"/>
                </a:cubicBezTo>
                <a:cubicBezTo>
                  <a:pt x="9985" y="7331"/>
                  <a:pt x="9979" y="7330"/>
                  <a:pt x="9973" y="7330"/>
                </a:cubicBezTo>
                <a:close/>
                <a:moveTo>
                  <a:pt x="1957" y="7977"/>
                </a:moveTo>
                <a:cubicBezTo>
                  <a:pt x="1944" y="7977"/>
                  <a:pt x="1932" y="7981"/>
                  <a:pt x="1922" y="7990"/>
                </a:cubicBezTo>
                <a:cubicBezTo>
                  <a:pt x="1716" y="8153"/>
                  <a:pt x="1552" y="8384"/>
                  <a:pt x="1461" y="8637"/>
                </a:cubicBezTo>
                <a:cubicBezTo>
                  <a:pt x="1452" y="8666"/>
                  <a:pt x="1467" y="8698"/>
                  <a:pt x="1496" y="8709"/>
                </a:cubicBezTo>
                <a:cubicBezTo>
                  <a:pt x="1502" y="8711"/>
                  <a:pt x="1507" y="8712"/>
                  <a:pt x="1514" y="8712"/>
                </a:cubicBezTo>
                <a:cubicBezTo>
                  <a:pt x="1537" y="8712"/>
                  <a:pt x="1559" y="8697"/>
                  <a:pt x="1566" y="8674"/>
                </a:cubicBezTo>
                <a:cubicBezTo>
                  <a:pt x="1649" y="8441"/>
                  <a:pt x="1800" y="8228"/>
                  <a:pt x="1991" y="8076"/>
                </a:cubicBezTo>
                <a:cubicBezTo>
                  <a:pt x="2015" y="8057"/>
                  <a:pt x="2019" y="8022"/>
                  <a:pt x="2000" y="7998"/>
                </a:cubicBezTo>
                <a:cubicBezTo>
                  <a:pt x="1989" y="7984"/>
                  <a:pt x="1973" y="7977"/>
                  <a:pt x="1957" y="7977"/>
                </a:cubicBezTo>
                <a:close/>
                <a:moveTo>
                  <a:pt x="3845" y="8611"/>
                </a:moveTo>
                <a:cubicBezTo>
                  <a:pt x="3837" y="8611"/>
                  <a:pt x="3830" y="8612"/>
                  <a:pt x="3822" y="8616"/>
                </a:cubicBezTo>
                <a:cubicBezTo>
                  <a:pt x="3795" y="8627"/>
                  <a:pt x="3782" y="8661"/>
                  <a:pt x="3794" y="8688"/>
                </a:cubicBezTo>
                <a:cubicBezTo>
                  <a:pt x="3888" y="8903"/>
                  <a:pt x="3943" y="9150"/>
                  <a:pt x="3960" y="9421"/>
                </a:cubicBezTo>
                <a:cubicBezTo>
                  <a:pt x="3962" y="9450"/>
                  <a:pt x="3987" y="9472"/>
                  <a:pt x="4016" y="9472"/>
                </a:cubicBezTo>
                <a:lnTo>
                  <a:pt x="4019" y="9472"/>
                </a:lnTo>
                <a:cubicBezTo>
                  <a:pt x="4050" y="9470"/>
                  <a:pt x="4073" y="9445"/>
                  <a:pt x="4071" y="9414"/>
                </a:cubicBezTo>
                <a:cubicBezTo>
                  <a:pt x="4053" y="9130"/>
                  <a:pt x="3994" y="8871"/>
                  <a:pt x="3896" y="8645"/>
                </a:cubicBezTo>
                <a:cubicBezTo>
                  <a:pt x="3887" y="8624"/>
                  <a:pt x="3866" y="8611"/>
                  <a:pt x="3845" y="8611"/>
                </a:cubicBezTo>
                <a:close/>
                <a:moveTo>
                  <a:pt x="9339" y="8741"/>
                </a:moveTo>
                <a:cubicBezTo>
                  <a:pt x="9320" y="8741"/>
                  <a:pt x="9301" y="8752"/>
                  <a:pt x="9291" y="8771"/>
                </a:cubicBezTo>
                <a:cubicBezTo>
                  <a:pt x="9196" y="8946"/>
                  <a:pt x="9094" y="9121"/>
                  <a:pt x="8990" y="9290"/>
                </a:cubicBezTo>
                <a:cubicBezTo>
                  <a:pt x="8960" y="9338"/>
                  <a:pt x="8930" y="9385"/>
                  <a:pt x="8900" y="9433"/>
                </a:cubicBezTo>
                <a:cubicBezTo>
                  <a:pt x="8883" y="9459"/>
                  <a:pt x="8890" y="9493"/>
                  <a:pt x="8916" y="9510"/>
                </a:cubicBezTo>
                <a:cubicBezTo>
                  <a:pt x="8926" y="9515"/>
                  <a:pt x="8936" y="9518"/>
                  <a:pt x="8946" y="9518"/>
                </a:cubicBezTo>
                <a:cubicBezTo>
                  <a:pt x="8964" y="9518"/>
                  <a:pt x="8982" y="9509"/>
                  <a:pt x="8993" y="9493"/>
                </a:cubicBezTo>
                <a:cubicBezTo>
                  <a:pt x="9024" y="9445"/>
                  <a:pt x="9055" y="9397"/>
                  <a:pt x="9085" y="9349"/>
                </a:cubicBezTo>
                <a:cubicBezTo>
                  <a:pt x="9190" y="9178"/>
                  <a:pt x="9293" y="9000"/>
                  <a:pt x="9389" y="8823"/>
                </a:cubicBezTo>
                <a:cubicBezTo>
                  <a:pt x="9403" y="8796"/>
                  <a:pt x="9393" y="8762"/>
                  <a:pt x="9367" y="8748"/>
                </a:cubicBezTo>
                <a:cubicBezTo>
                  <a:pt x="9358" y="8743"/>
                  <a:pt x="9349" y="8741"/>
                  <a:pt x="9339" y="8741"/>
                </a:cubicBezTo>
                <a:close/>
                <a:moveTo>
                  <a:pt x="1463" y="9364"/>
                </a:moveTo>
                <a:cubicBezTo>
                  <a:pt x="1460" y="9364"/>
                  <a:pt x="1456" y="9364"/>
                  <a:pt x="1453" y="9365"/>
                </a:cubicBezTo>
                <a:cubicBezTo>
                  <a:pt x="1422" y="9370"/>
                  <a:pt x="1403" y="9399"/>
                  <a:pt x="1408" y="9429"/>
                </a:cubicBezTo>
                <a:cubicBezTo>
                  <a:pt x="1454" y="9678"/>
                  <a:pt x="1557" y="9931"/>
                  <a:pt x="1705" y="10162"/>
                </a:cubicBezTo>
                <a:cubicBezTo>
                  <a:pt x="1716" y="10179"/>
                  <a:pt x="1734" y="10187"/>
                  <a:pt x="1752" y="10187"/>
                </a:cubicBezTo>
                <a:cubicBezTo>
                  <a:pt x="1763" y="10187"/>
                  <a:pt x="1773" y="10184"/>
                  <a:pt x="1782" y="10179"/>
                </a:cubicBezTo>
                <a:cubicBezTo>
                  <a:pt x="1808" y="10162"/>
                  <a:pt x="1815" y="10127"/>
                  <a:pt x="1799" y="10102"/>
                </a:cubicBezTo>
                <a:cubicBezTo>
                  <a:pt x="1657" y="9883"/>
                  <a:pt x="1560" y="9643"/>
                  <a:pt x="1517" y="9409"/>
                </a:cubicBezTo>
                <a:cubicBezTo>
                  <a:pt x="1512" y="9382"/>
                  <a:pt x="1489" y="9364"/>
                  <a:pt x="1463" y="9364"/>
                </a:cubicBezTo>
                <a:close/>
                <a:moveTo>
                  <a:pt x="8495" y="10036"/>
                </a:moveTo>
                <a:cubicBezTo>
                  <a:pt x="8479" y="10036"/>
                  <a:pt x="8463" y="10043"/>
                  <a:pt x="8451" y="10057"/>
                </a:cubicBezTo>
                <a:cubicBezTo>
                  <a:pt x="8285" y="10264"/>
                  <a:pt x="8112" y="10454"/>
                  <a:pt x="7934" y="10621"/>
                </a:cubicBezTo>
                <a:cubicBezTo>
                  <a:pt x="7913" y="10642"/>
                  <a:pt x="7912" y="10678"/>
                  <a:pt x="7932" y="10700"/>
                </a:cubicBezTo>
                <a:cubicBezTo>
                  <a:pt x="7944" y="10711"/>
                  <a:pt x="7958" y="10717"/>
                  <a:pt x="7973" y="10717"/>
                </a:cubicBezTo>
                <a:cubicBezTo>
                  <a:pt x="7987" y="10717"/>
                  <a:pt x="8000" y="10712"/>
                  <a:pt x="8011" y="10702"/>
                </a:cubicBezTo>
                <a:cubicBezTo>
                  <a:pt x="8191" y="10531"/>
                  <a:pt x="8368" y="10338"/>
                  <a:pt x="8539" y="10126"/>
                </a:cubicBezTo>
                <a:cubicBezTo>
                  <a:pt x="8558" y="10102"/>
                  <a:pt x="8554" y="10068"/>
                  <a:pt x="8530" y="10048"/>
                </a:cubicBezTo>
                <a:cubicBezTo>
                  <a:pt x="8520" y="10040"/>
                  <a:pt x="8507" y="10036"/>
                  <a:pt x="8495" y="10036"/>
                </a:cubicBezTo>
                <a:close/>
                <a:moveTo>
                  <a:pt x="3979" y="10133"/>
                </a:moveTo>
                <a:cubicBezTo>
                  <a:pt x="3952" y="10133"/>
                  <a:pt x="3929" y="10154"/>
                  <a:pt x="3925" y="10182"/>
                </a:cubicBezTo>
                <a:lnTo>
                  <a:pt x="3920" y="10220"/>
                </a:lnTo>
                <a:cubicBezTo>
                  <a:pt x="3884" y="10457"/>
                  <a:pt x="3835" y="10698"/>
                  <a:pt x="3773" y="10933"/>
                </a:cubicBezTo>
                <a:cubicBezTo>
                  <a:pt x="3765" y="10963"/>
                  <a:pt x="3783" y="10993"/>
                  <a:pt x="3813" y="11000"/>
                </a:cubicBezTo>
                <a:cubicBezTo>
                  <a:pt x="3817" y="11002"/>
                  <a:pt x="3822" y="11002"/>
                  <a:pt x="3827" y="11002"/>
                </a:cubicBezTo>
                <a:cubicBezTo>
                  <a:pt x="3851" y="11002"/>
                  <a:pt x="3874" y="10986"/>
                  <a:pt x="3881" y="10961"/>
                </a:cubicBezTo>
                <a:cubicBezTo>
                  <a:pt x="3944" y="10721"/>
                  <a:pt x="3994" y="10478"/>
                  <a:pt x="4030" y="10236"/>
                </a:cubicBezTo>
                <a:lnTo>
                  <a:pt x="4035" y="10197"/>
                </a:lnTo>
                <a:cubicBezTo>
                  <a:pt x="4039" y="10166"/>
                  <a:pt x="4018" y="10138"/>
                  <a:pt x="3987" y="10134"/>
                </a:cubicBezTo>
                <a:cubicBezTo>
                  <a:pt x="3984" y="10133"/>
                  <a:pt x="3982" y="10133"/>
                  <a:pt x="3979" y="10133"/>
                </a:cubicBezTo>
                <a:close/>
                <a:moveTo>
                  <a:pt x="2272" y="10644"/>
                </a:moveTo>
                <a:cubicBezTo>
                  <a:pt x="2256" y="10644"/>
                  <a:pt x="2239" y="10651"/>
                  <a:pt x="2228" y="10665"/>
                </a:cubicBezTo>
                <a:cubicBezTo>
                  <a:pt x="2209" y="10689"/>
                  <a:pt x="2214" y="10725"/>
                  <a:pt x="2237" y="10744"/>
                </a:cubicBezTo>
                <a:cubicBezTo>
                  <a:pt x="2429" y="10898"/>
                  <a:pt x="2647" y="11033"/>
                  <a:pt x="2903" y="11158"/>
                </a:cubicBezTo>
                <a:cubicBezTo>
                  <a:pt x="2911" y="11163"/>
                  <a:pt x="2920" y="11164"/>
                  <a:pt x="2927" y="11164"/>
                </a:cubicBezTo>
                <a:cubicBezTo>
                  <a:pt x="2947" y="11164"/>
                  <a:pt x="2968" y="11153"/>
                  <a:pt x="2977" y="11133"/>
                </a:cubicBezTo>
                <a:cubicBezTo>
                  <a:pt x="2990" y="11105"/>
                  <a:pt x="2979" y="11072"/>
                  <a:pt x="2952" y="11058"/>
                </a:cubicBezTo>
                <a:cubicBezTo>
                  <a:pt x="2703" y="10937"/>
                  <a:pt x="2492" y="10806"/>
                  <a:pt x="2306" y="10656"/>
                </a:cubicBezTo>
                <a:cubicBezTo>
                  <a:pt x="2296" y="10648"/>
                  <a:pt x="2284" y="10644"/>
                  <a:pt x="2272" y="10644"/>
                </a:cubicBezTo>
                <a:close/>
                <a:moveTo>
                  <a:pt x="7368" y="11087"/>
                </a:moveTo>
                <a:cubicBezTo>
                  <a:pt x="7358" y="11087"/>
                  <a:pt x="7347" y="11090"/>
                  <a:pt x="7338" y="11096"/>
                </a:cubicBezTo>
                <a:cubicBezTo>
                  <a:pt x="7119" y="11238"/>
                  <a:pt x="6892" y="11355"/>
                  <a:pt x="6661" y="11440"/>
                </a:cubicBezTo>
                <a:cubicBezTo>
                  <a:pt x="6632" y="11451"/>
                  <a:pt x="6617" y="11484"/>
                  <a:pt x="6628" y="11512"/>
                </a:cubicBezTo>
                <a:cubicBezTo>
                  <a:pt x="6636" y="11534"/>
                  <a:pt x="6658" y="11548"/>
                  <a:pt x="6680" y="11548"/>
                </a:cubicBezTo>
                <a:cubicBezTo>
                  <a:pt x="6686" y="11548"/>
                  <a:pt x="6693" y="11547"/>
                  <a:pt x="6699" y="11545"/>
                </a:cubicBezTo>
                <a:cubicBezTo>
                  <a:pt x="6939" y="11456"/>
                  <a:pt x="7174" y="11337"/>
                  <a:pt x="7399" y="11189"/>
                </a:cubicBezTo>
                <a:cubicBezTo>
                  <a:pt x="7425" y="11172"/>
                  <a:pt x="7432" y="11138"/>
                  <a:pt x="7415" y="11112"/>
                </a:cubicBezTo>
                <a:cubicBezTo>
                  <a:pt x="7404" y="11096"/>
                  <a:pt x="7386" y="11087"/>
                  <a:pt x="7368" y="11087"/>
                </a:cubicBezTo>
                <a:close/>
                <a:moveTo>
                  <a:pt x="3646" y="11340"/>
                </a:moveTo>
                <a:cubicBezTo>
                  <a:pt x="3622" y="11340"/>
                  <a:pt x="3600" y="11355"/>
                  <a:pt x="3593" y="11378"/>
                </a:cubicBezTo>
                <a:cubicBezTo>
                  <a:pt x="3583" y="11407"/>
                  <a:pt x="3599" y="11439"/>
                  <a:pt x="3628" y="11449"/>
                </a:cubicBezTo>
                <a:cubicBezTo>
                  <a:pt x="3882" y="11533"/>
                  <a:pt x="4135" y="11602"/>
                  <a:pt x="4380" y="11653"/>
                </a:cubicBezTo>
                <a:cubicBezTo>
                  <a:pt x="4384" y="11653"/>
                  <a:pt x="4389" y="11654"/>
                  <a:pt x="4392" y="11654"/>
                </a:cubicBezTo>
                <a:cubicBezTo>
                  <a:pt x="4417" y="11654"/>
                  <a:pt x="4441" y="11636"/>
                  <a:pt x="4446" y="11609"/>
                </a:cubicBezTo>
                <a:cubicBezTo>
                  <a:pt x="4453" y="11579"/>
                  <a:pt x="4433" y="11550"/>
                  <a:pt x="4404" y="11544"/>
                </a:cubicBezTo>
                <a:cubicBezTo>
                  <a:pt x="4163" y="11494"/>
                  <a:pt x="3913" y="11426"/>
                  <a:pt x="3663" y="11343"/>
                </a:cubicBezTo>
                <a:cubicBezTo>
                  <a:pt x="3657" y="11341"/>
                  <a:pt x="3651" y="11340"/>
                  <a:pt x="3646" y="11340"/>
                </a:cubicBezTo>
                <a:close/>
                <a:moveTo>
                  <a:pt x="5932" y="11621"/>
                </a:moveTo>
                <a:cubicBezTo>
                  <a:pt x="5929" y="11621"/>
                  <a:pt x="5926" y="11622"/>
                  <a:pt x="5924" y="11622"/>
                </a:cubicBezTo>
                <a:cubicBezTo>
                  <a:pt x="5757" y="11643"/>
                  <a:pt x="5584" y="11653"/>
                  <a:pt x="5409" y="11653"/>
                </a:cubicBezTo>
                <a:cubicBezTo>
                  <a:pt x="5326" y="11653"/>
                  <a:pt x="5244" y="11651"/>
                  <a:pt x="5161" y="11646"/>
                </a:cubicBezTo>
                <a:cubicBezTo>
                  <a:pt x="5160" y="11646"/>
                  <a:pt x="5158" y="11646"/>
                  <a:pt x="5157" y="11646"/>
                </a:cubicBezTo>
                <a:cubicBezTo>
                  <a:pt x="5128" y="11646"/>
                  <a:pt x="5104" y="11669"/>
                  <a:pt x="5102" y="11699"/>
                </a:cubicBezTo>
                <a:cubicBezTo>
                  <a:pt x="5101" y="11729"/>
                  <a:pt x="5125" y="11755"/>
                  <a:pt x="5155" y="11758"/>
                </a:cubicBezTo>
                <a:cubicBezTo>
                  <a:pt x="5242" y="11762"/>
                  <a:pt x="5330" y="11765"/>
                  <a:pt x="5417" y="11765"/>
                </a:cubicBezTo>
                <a:cubicBezTo>
                  <a:pt x="5595" y="11765"/>
                  <a:pt x="5770" y="11753"/>
                  <a:pt x="5938" y="11732"/>
                </a:cubicBezTo>
                <a:cubicBezTo>
                  <a:pt x="5967" y="11728"/>
                  <a:pt x="5990" y="11700"/>
                  <a:pt x="5986" y="11670"/>
                </a:cubicBezTo>
                <a:cubicBezTo>
                  <a:pt x="5982" y="11642"/>
                  <a:pt x="5959" y="11621"/>
                  <a:pt x="5932" y="11621"/>
                </a:cubicBezTo>
                <a:close/>
                <a:moveTo>
                  <a:pt x="3586" y="11626"/>
                </a:moveTo>
                <a:cubicBezTo>
                  <a:pt x="3563" y="11626"/>
                  <a:pt x="3542" y="11639"/>
                  <a:pt x="3533" y="11661"/>
                </a:cubicBezTo>
                <a:cubicBezTo>
                  <a:pt x="3441" y="11895"/>
                  <a:pt x="3333" y="12130"/>
                  <a:pt x="3213" y="12358"/>
                </a:cubicBezTo>
                <a:cubicBezTo>
                  <a:pt x="3198" y="12386"/>
                  <a:pt x="3209" y="12419"/>
                  <a:pt x="3237" y="12434"/>
                </a:cubicBezTo>
                <a:cubicBezTo>
                  <a:pt x="3244" y="12438"/>
                  <a:pt x="3254" y="12440"/>
                  <a:pt x="3263" y="12440"/>
                </a:cubicBezTo>
                <a:cubicBezTo>
                  <a:pt x="3282" y="12440"/>
                  <a:pt x="3302" y="12430"/>
                  <a:pt x="3312" y="12410"/>
                </a:cubicBezTo>
                <a:cubicBezTo>
                  <a:pt x="3434" y="12178"/>
                  <a:pt x="3542" y="11940"/>
                  <a:pt x="3636" y="11702"/>
                </a:cubicBezTo>
                <a:cubicBezTo>
                  <a:pt x="3648" y="11673"/>
                  <a:pt x="3634" y="11641"/>
                  <a:pt x="3606" y="11629"/>
                </a:cubicBezTo>
                <a:cubicBezTo>
                  <a:pt x="3599" y="11627"/>
                  <a:pt x="3592" y="11626"/>
                  <a:pt x="3586" y="11626"/>
                </a:cubicBezTo>
                <a:close/>
                <a:moveTo>
                  <a:pt x="2869" y="12994"/>
                </a:moveTo>
                <a:cubicBezTo>
                  <a:pt x="2850" y="12994"/>
                  <a:pt x="2832" y="13003"/>
                  <a:pt x="2821" y="13019"/>
                </a:cubicBezTo>
                <a:cubicBezTo>
                  <a:pt x="2683" y="13230"/>
                  <a:pt x="2530" y="13438"/>
                  <a:pt x="2367" y="13639"/>
                </a:cubicBezTo>
                <a:cubicBezTo>
                  <a:pt x="2348" y="13662"/>
                  <a:pt x="2352" y="13698"/>
                  <a:pt x="2376" y="13717"/>
                </a:cubicBezTo>
                <a:cubicBezTo>
                  <a:pt x="2387" y="13725"/>
                  <a:pt x="2398" y="13730"/>
                  <a:pt x="2411" y="13730"/>
                </a:cubicBezTo>
                <a:cubicBezTo>
                  <a:pt x="2427" y="13730"/>
                  <a:pt x="2443" y="13722"/>
                  <a:pt x="2454" y="13708"/>
                </a:cubicBezTo>
                <a:cubicBezTo>
                  <a:pt x="2618" y="13505"/>
                  <a:pt x="2773" y="13294"/>
                  <a:pt x="2914" y="13080"/>
                </a:cubicBezTo>
                <a:cubicBezTo>
                  <a:pt x="2931" y="13054"/>
                  <a:pt x="2925" y="13020"/>
                  <a:pt x="2899" y="13003"/>
                </a:cubicBezTo>
                <a:cubicBezTo>
                  <a:pt x="2890" y="12997"/>
                  <a:pt x="2879" y="12994"/>
                  <a:pt x="2869" y="12994"/>
                </a:cubicBezTo>
                <a:close/>
                <a:moveTo>
                  <a:pt x="1898" y="14197"/>
                </a:moveTo>
                <a:cubicBezTo>
                  <a:pt x="1883" y="14197"/>
                  <a:pt x="1869" y="14203"/>
                  <a:pt x="1858" y="14214"/>
                </a:cubicBezTo>
                <a:cubicBezTo>
                  <a:pt x="1680" y="14396"/>
                  <a:pt x="1492" y="14575"/>
                  <a:pt x="1299" y="14742"/>
                </a:cubicBezTo>
                <a:cubicBezTo>
                  <a:pt x="1276" y="14763"/>
                  <a:pt x="1273" y="14797"/>
                  <a:pt x="1294" y="14820"/>
                </a:cubicBezTo>
                <a:cubicBezTo>
                  <a:pt x="1304" y="14833"/>
                  <a:pt x="1319" y="14840"/>
                  <a:pt x="1335" y="14840"/>
                </a:cubicBezTo>
                <a:cubicBezTo>
                  <a:pt x="1348" y="14840"/>
                  <a:pt x="1361" y="14835"/>
                  <a:pt x="1372" y="14826"/>
                </a:cubicBezTo>
                <a:cubicBezTo>
                  <a:pt x="1567" y="14656"/>
                  <a:pt x="1758" y="14476"/>
                  <a:pt x="1937" y="14292"/>
                </a:cubicBezTo>
                <a:cubicBezTo>
                  <a:pt x="1958" y="14269"/>
                  <a:pt x="1958" y="14234"/>
                  <a:pt x="1936" y="14212"/>
                </a:cubicBezTo>
                <a:cubicBezTo>
                  <a:pt x="1925" y="14202"/>
                  <a:pt x="1912" y="14197"/>
                  <a:pt x="1898" y="14197"/>
                </a:cubicBezTo>
                <a:close/>
                <a:moveTo>
                  <a:pt x="729" y="15209"/>
                </a:moveTo>
                <a:cubicBezTo>
                  <a:pt x="718" y="15209"/>
                  <a:pt x="706" y="15213"/>
                  <a:pt x="697" y="15220"/>
                </a:cubicBezTo>
                <a:cubicBezTo>
                  <a:pt x="463" y="15388"/>
                  <a:pt x="248" y="15514"/>
                  <a:pt x="41" y="15607"/>
                </a:cubicBezTo>
                <a:cubicBezTo>
                  <a:pt x="13" y="15619"/>
                  <a:pt x="0" y="15651"/>
                  <a:pt x="13" y="15680"/>
                </a:cubicBezTo>
                <a:cubicBezTo>
                  <a:pt x="22" y="15701"/>
                  <a:pt x="43" y="15712"/>
                  <a:pt x="64" y="15712"/>
                </a:cubicBezTo>
                <a:cubicBezTo>
                  <a:pt x="72" y="15712"/>
                  <a:pt x="79" y="15711"/>
                  <a:pt x="87" y="15708"/>
                </a:cubicBezTo>
                <a:cubicBezTo>
                  <a:pt x="300" y="15613"/>
                  <a:pt x="521" y="15483"/>
                  <a:pt x="762" y="15310"/>
                </a:cubicBezTo>
                <a:cubicBezTo>
                  <a:pt x="786" y="15293"/>
                  <a:pt x="792" y="15257"/>
                  <a:pt x="775" y="15233"/>
                </a:cubicBezTo>
                <a:cubicBezTo>
                  <a:pt x="764" y="15217"/>
                  <a:pt x="746" y="15209"/>
                  <a:pt x="729" y="15209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14" name="Google Shape;714;p26"/>
          <p:cNvSpPr/>
          <p:nvPr/>
        </p:nvSpPr>
        <p:spPr>
          <a:xfrm rot="-3511162">
            <a:off x="1410770" y="359121"/>
            <a:ext cx="984713" cy="720419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15" name="Google Shape;715;p26"/>
          <p:cNvGrpSpPr/>
          <p:nvPr/>
        </p:nvGrpSpPr>
        <p:grpSpPr>
          <a:xfrm rot="-10374925">
            <a:off x="439203" y="650948"/>
            <a:ext cx="479660" cy="434489"/>
            <a:chOff x="1640475" y="1197075"/>
            <a:chExt cx="55475" cy="50250"/>
          </a:xfrm>
        </p:grpSpPr>
        <p:sp>
          <p:nvSpPr>
            <p:cNvPr id="716" name="Google Shape;716;p26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26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26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411591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27"/>
          <p:cNvSpPr/>
          <p:nvPr/>
        </p:nvSpPr>
        <p:spPr>
          <a:xfrm>
            <a:off x="-170701" y="5475218"/>
            <a:ext cx="4620031" cy="1612071"/>
          </a:xfrm>
          <a:custGeom>
            <a:avLst/>
            <a:gdLst/>
            <a:ahLst/>
            <a:cxnLst/>
            <a:rect l="l" t="t" r="r" b="b"/>
            <a:pathLst>
              <a:path w="21861" h="7088" extrusionOk="0">
                <a:moveTo>
                  <a:pt x="1470" y="1"/>
                </a:moveTo>
                <a:cubicBezTo>
                  <a:pt x="969" y="1"/>
                  <a:pt x="465" y="73"/>
                  <a:pt x="0" y="211"/>
                </a:cubicBezTo>
                <a:lnTo>
                  <a:pt x="0" y="7087"/>
                </a:lnTo>
                <a:lnTo>
                  <a:pt x="21860" y="7087"/>
                </a:lnTo>
                <a:cubicBezTo>
                  <a:pt x="21784" y="6987"/>
                  <a:pt x="21696" y="6892"/>
                  <a:pt x="21596" y="6806"/>
                </a:cubicBezTo>
                <a:cubicBezTo>
                  <a:pt x="21135" y="6406"/>
                  <a:pt x="20429" y="6167"/>
                  <a:pt x="19720" y="6167"/>
                </a:cubicBezTo>
                <a:cubicBezTo>
                  <a:pt x="19688" y="6167"/>
                  <a:pt x="19657" y="6168"/>
                  <a:pt x="19626" y="6169"/>
                </a:cubicBezTo>
                <a:cubicBezTo>
                  <a:pt x="19086" y="6184"/>
                  <a:pt x="18553" y="6331"/>
                  <a:pt x="18022" y="6331"/>
                </a:cubicBezTo>
                <a:cubicBezTo>
                  <a:pt x="17915" y="6331"/>
                  <a:pt x="17808" y="6325"/>
                  <a:pt x="17701" y="6311"/>
                </a:cubicBezTo>
                <a:cubicBezTo>
                  <a:pt x="17575" y="6294"/>
                  <a:pt x="17455" y="6267"/>
                  <a:pt x="17341" y="6232"/>
                </a:cubicBezTo>
                <a:cubicBezTo>
                  <a:pt x="17316" y="6223"/>
                  <a:pt x="17292" y="6216"/>
                  <a:pt x="17268" y="6207"/>
                </a:cubicBezTo>
                <a:cubicBezTo>
                  <a:pt x="16400" y="5904"/>
                  <a:pt x="15883" y="5118"/>
                  <a:pt x="15068" y="4680"/>
                </a:cubicBezTo>
                <a:cubicBezTo>
                  <a:pt x="14496" y="4373"/>
                  <a:pt x="13820" y="4258"/>
                  <a:pt x="13115" y="4258"/>
                </a:cubicBezTo>
                <a:cubicBezTo>
                  <a:pt x="12312" y="4258"/>
                  <a:pt x="11471" y="4408"/>
                  <a:pt x="10706" y="4596"/>
                </a:cubicBezTo>
                <a:cubicBezTo>
                  <a:pt x="10023" y="4765"/>
                  <a:pt x="9316" y="4959"/>
                  <a:pt x="8608" y="4959"/>
                </a:cubicBezTo>
                <a:cubicBezTo>
                  <a:pt x="8441" y="4959"/>
                  <a:pt x="8274" y="4948"/>
                  <a:pt x="8107" y="4924"/>
                </a:cubicBezTo>
                <a:cubicBezTo>
                  <a:pt x="6811" y="4733"/>
                  <a:pt x="5999" y="3788"/>
                  <a:pt x="5474" y="2893"/>
                </a:cubicBezTo>
                <a:cubicBezTo>
                  <a:pt x="4948" y="1997"/>
                  <a:pt x="4493" y="1003"/>
                  <a:pt x="3416" y="436"/>
                </a:cubicBezTo>
                <a:cubicBezTo>
                  <a:pt x="2851" y="140"/>
                  <a:pt x="2164" y="1"/>
                  <a:pt x="1470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21" name="Google Shape;721;p27"/>
          <p:cNvSpPr/>
          <p:nvPr/>
        </p:nvSpPr>
        <p:spPr>
          <a:xfrm>
            <a:off x="9520278" y="-284726"/>
            <a:ext cx="2780133" cy="1468331"/>
          </a:xfrm>
          <a:custGeom>
            <a:avLst/>
            <a:gdLst/>
            <a:ahLst/>
            <a:cxnLst/>
            <a:rect l="l" t="t" r="r" b="b"/>
            <a:pathLst>
              <a:path w="13155" h="6456" extrusionOk="0">
                <a:moveTo>
                  <a:pt x="11275" y="1"/>
                </a:moveTo>
                <a:lnTo>
                  <a:pt x="11275" y="4"/>
                </a:lnTo>
                <a:lnTo>
                  <a:pt x="209" y="2"/>
                </a:lnTo>
                <a:cubicBezTo>
                  <a:pt x="185" y="57"/>
                  <a:pt x="164" y="111"/>
                  <a:pt x="145" y="167"/>
                </a:cubicBezTo>
                <a:cubicBezTo>
                  <a:pt x="138" y="184"/>
                  <a:pt x="132" y="203"/>
                  <a:pt x="127" y="221"/>
                </a:cubicBezTo>
                <a:cubicBezTo>
                  <a:pt x="59" y="429"/>
                  <a:pt x="18" y="643"/>
                  <a:pt x="6" y="860"/>
                </a:cubicBezTo>
                <a:cubicBezTo>
                  <a:pt x="0" y="984"/>
                  <a:pt x="3" y="1110"/>
                  <a:pt x="14" y="1233"/>
                </a:cubicBezTo>
                <a:cubicBezTo>
                  <a:pt x="16" y="1251"/>
                  <a:pt x="18" y="1270"/>
                  <a:pt x="20" y="1288"/>
                </a:cubicBezTo>
                <a:cubicBezTo>
                  <a:pt x="60" y="1638"/>
                  <a:pt x="172" y="1982"/>
                  <a:pt x="341" y="2300"/>
                </a:cubicBezTo>
                <a:cubicBezTo>
                  <a:pt x="351" y="2319"/>
                  <a:pt x="361" y="2337"/>
                  <a:pt x="371" y="2355"/>
                </a:cubicBezTo>
                <a:cubicBezTo>
                  <a:pt x="531" y="2642"/>
                  <a:pt x="740" y="2905"/>
                  <a:pt x="987" y="3134"/>
                </a:cubicBezTo>
                <a:cubicBezTo>
                  <a:pt x="1075" y="3217"/>
                  <a:pt x="1169" y="3295"/>
                  <a:pt x="1269" y="3368"/>
                </a:cubicBezTo>
                <a:cubicBezTo>
                  <a:pt x="1295" y="3387"/>
                  <a:pt x="1320" y="3405"/>
                  <a:pt x="1345" y="3422"/>
                </a:cubicBezTo>
                <a:cubicBezTo>
                  <a:pt x="1608" y="3604"/>
                  <a:pt x="1902" y="3745"/>
                  <a:pt x="2218" y="3827"/>
                </a:cubicBezTo>
                <a:cubicBezTo>
                  <a:pt x="2441" y="3883"/>
                  <a:pt x="2668" y="3908"/>
                  <a:pt x="2896" y="3908"/>
                </a:cubicBezTo>
                <a:cubicBezTo>
                  <a:pt x="3496" y="3908"/>
                  <a:pt x="4103" y="3734"/>
                  <a:pt x="4654" y="3501"/>
                </a:cubicBezTo>
                <a:cubicBezTo>
                  <a:pt x="4713" y="3476"/>
                  <a:pt x="4773" y="3450"/>
                  <a:pt x="4833" y="3424"/>
                </a:cubicBezTo>
                <a:cubicBezTo>
                  <a:pt x="4873" y="3406"/>
                  <a:pt x="4915" y="3387"/>
                  <a:pt x="4955" y="3369"/>
                </a:cubicBezTo>
                <a:cubicBezTo>
                  <a:pt x="5539" y="3105"/>
                  <a:pt x="6130" y="2820"/>
                  <a:pt x="6764" y="2820"/>
                </a:cubicBezTo>
                <a:cubicBezTo>
                  <a:pt x="6811" y="2820"/>
                  <a:pt x="6859" y="2822"/>
                  <a:pt x="6907" y="2825"/>
                </a:cubicBezTo>
                <a:cubicBezTo>
                  <a:pt x="7405" y="2860"/>
                  <a:pt x="7836" y="3071"/>
                  <a:pt x="8213" y="3369"/>
                </a:cubicBezTo>
                <a:cubicBezTo>
                  <a:pt x="8237" y="3387"/>
                  <a:pt x="8259" y="3405"/>
                  <a:pt x="8281" y="3424"/>
                </a:cubicBezTo>
                <a:cubicBezTo>
                  <a:pt x="8634" y="3715"/>
                  <a:pt x="8939" y="4078"/>
                  <a:pt x="9207" y="4436"/>
                </a:cubicBezTo>
                <a:cubicBezTo>
                  <a:pt x="9219" y="4454"/>
                  <a:pt x="9233" y="4472"/>
                  <a:pt x="9246" y="4490"/>
                </a:cubicBezTo>
                <a:cubicBezTo>
                  <a:pt x="9246" y="4490"/>
                  <a:pt x="9247" y="4490"/>
                  <a:pt x="9247" y="4491"/>
                </a:cubicBezTo>
                <a:cubicBezTo>
                  <a:pt x="9498" y="4831"/>
                  <a:pt x="9757" y="5189"/>
                  <a:pt x="10053" y="5504"/>
                </a:cubicBezTo>
                <a:cubicBezTo>
                  <a:pt x="10070" y="5523"/>
                  <a:pt x="10087" y="5541"/>
                  <a:pt x="10104" y="5559"/>
                </a:cubicBezTo>
                <a:cubicBezTo>
                  <a:pt x="10436" y="5901"/>
                  <a:pt x="10812" y="6189"/>
                  <a:pt x="11272" y="6342"/>
                </a:cubicBezTo>
                <a:cubicBezTo>
                  <a:pt x="11292" y="6348"/>
                  <a:pt x="11311" y="6355"/>
                  <a:pt x="11333" y="6361"/>
                </a:cubicBezTo>
                <a:cubicBezTo>
                  <a:pt x="11361" y="6370"/>
                  <a:pt x="11391" y="6378"/>
                  <a:pt x="11420" y="6386"/>
                </a:cubicBezTo>
                <a:cubicBezTo>
                  <a:pt x="11605" y="6434"/>
                  <a:pt x="11791" y="6456"/>
                  <a:pt x="11976" y="6456"/>
                </a:cubicBezTo>
                <a:cubicBezTo>
                  <a:pt x="12384" y="6456"/>
                  <a:pt x="12786" y="6349"/>
                  <a:pt x="13154" y="6177"/>
                </a:cubicBezTo>
                <a:lnTo>
                  <a:pt x="13154" y="5505"/>
                </a:lnTo>
                <a:lnTo>
                  <a:pt x="13154" y="4492"/>
                </a:lnTo>
                <a:lnTo>
                  <a:pt x="13154" y="3371"/>
                </a:lnTo>
                <a:lnTo>
                  <a:pt x="13155" y="2358"/>
                </a:lnTo>
                <a:lnTo>
                  <a:pt x="13155" y="1236"/>
                </a:lnTo>
                <a:lnTo>
                  <a:pt x="13155" y="221"/>
                </a:lnTo>
                <a:lnTo>
                  <a:pt x="13155" y="5"/>
                </a:lnTo>
                <a:lnTo>
                  <a:pt x="11334" y="4"/>
                </a:lnTo>
                <a:lnTo>
                  <a:pt x="11334" y="1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22" name="Google Shape;722;p27"/>
          <p:cNvSpPr/>
          <p:nvPr/>
        </p:nvSpPr>
        <p:spPr>
          <a:xfrm>
            <a:off x="-335969" y="-565834"/>
            <a:ext cx="6097485" cy="2212731"/>
          </a:xfrm>
          <a:custGeom>
            <a:avLst/>
            <a:gdLst/>
            <a:ahLst/>
            <a:cxnLst/>
            <a:rect l="l" t="t" r="r" b="b"/>
            <a:pathLst>
              <a:path w="28852" h="9729" extrusionOk="0">
                <a:moveTo>
                  <a:pt x="27909" y="1"/>
                </a:moveTo>
                <a:cubicBezTo>
                  <a:pt x="27641" y="1"/>
                  <a:pt x="27359" y="65"/>
                  <a:pt x="27138" y="117"/>
                </a:cubicBezTo>
                <a:cubicBezTo>
                  <a:pt x="26393" y="292"/>
                  <a:pt x="25642" y="438"/>
                  <a:pt x="24886" y="556"/>
                </a:cubicBezTo>
                <a:cubicBezTo>
                  <a:pt x="23384" y="791"/>
                  <a:pt x="21867" y="918"/>
                  <a:pt x="20347" y="969"/>
                </a:cubicBezTo>
                <a:cubicBezTo>
                  <a:pt x="19779" y="988"/>
                  <a:pt x="19211" y="997"/>
                  <a:pt x="18643" y="997"/>
                </a:cubicBezTo>
                <a:cubicBezTo>
                  <a:pt x="16156" y="997"/>
                  <a:pt x="13669" y="829"/>
                  <a:pt x="11190" y="628"/>
                </a:cubicBezTo>
                <a:cubicBezTo>
                  <a:pt x="9660" y="504"/>
                  <a:pt x="8132" y="368"/>
                  <a:pt x="6601" y="249"/>
                </a:cubicBezTo>
                <a:cubicBezTo>
                  <a:pt x="5839" y="189"/>
                  <a:pt x="5076" y="132"/>
                  <a:pt x="4312" y="87"/>
                </a:cubicBezTo>
                <a:cubicBezTo>
                  <a:pt x="4099" y="75"/>
                  <a:pt x="3881" y="64"/>
                  <a:pt x="3664" y="64"/>
                </a:cubicBezTo>
                <a:cubicBezTo>
                  <a:pt x="3221" y="64"/>
                  <a:pt x="2777" y="107"/>
                  <a:pt x="2362" y="261"/>
                </a:cubicBezTo>
                <a:cubicBezTo>
                  <a:pt x="1198" y="695"/>
                  <a:pt x="625" y="1959"/>
                  <a:pt x="327" y="3085"/>
                </a:cubicBezTo>
                <a:cubicBezTo>
                  <a:pt x="51" y="4125"/>
                  <a:pt x="0" y="5240"/>
                  <a:pt x="241" y="6293"/>
                </a:cubicBezTo>
                <a:cubicBezTo>
                  <a:pt x="475" y="7320"/>
                  <a:pt x="1013" y="8271"/>
                  <a:pt x="1861" y="8911"/>
                </a:cubicBezTo>
                <a:cubicBezTo>
                  <a:pt x="2297" y="9241"/>
                  <a:pt x="2827" y="9490"/>
                  <a:pt x="3378" y="9490"/>
                </a:cubicBezTo>
                <a:cubicBezTo>
                  <a:pt x="3472" y="9490"/>
                  <a:pt x="3567" y="9482"/>
                  <a:pt x="3662" y="9467"/>
                </a:cubicBezTo>
                <a:cubicBezTo>
                  <a:pt x="4312" y="9361"/>
                  <a:pt x="4799" y="8877"/>
                  <a:pt x="5302" y="8495"/>
                </a:cubicBezTo>
                <a:cubicBezTo>
                  <a:pt x="5837" y="8088"/>
                  <a:pt x="6442" y="7738"/>
                  <a:pt x="7106" y="7594"/>
                </a:cubicBezTo>
                <a:cubicBezTo>
                  <a:pt x="7279" y="7557"/>
                  <a:pt x="7450" y="7538"/>
                  <a:pt x="7618" y="7538"/>
                </a:cubicBezTo>
                <a:cubicBezTo>
                  <a:pt x="8095" y="7538"/>
                  <a:pt x="8551" y="7686"/>
                  <a:pt x="8965" y="7966"/>
                </a:cubicBezTo>
                <a:cubicBezTo>
                  <a:pt x="9884" y="8588"/>
                  <a:pt x="10692" y="9729"/>
                  <a:pt x="11891" y="9729"/>
                </a:cubicBezTo>
                <a:cubicBezTo>
                  <a:pt x="11980" y="9729"/>
                  <a:pt x="12071" y="9723"/>
                  <a:pt x="12164" y="9709"/>
                </a:cubicBezTo>
                <a:cubicBezTo>
                  <a:pt x="13260" y="9554"/>
                  <a:pt x="13511" y="8401"/>
                  <a:pt x="13804" y="7521"/>
                </a:cubicBezTo>
                <a:cubicBezTo>
                  <a:pt x="13945" y="7099"/>
                  <a:pt x="14127" y="6643"/>
                  <a:pt x="14504" y="6377"/>
                </a:cubicBezTo>
                <a:cubicBezTo>
                  <a:pt x="14738" y="6212"/>
                  <a:pt x="15003" y="6142"/>
                  <a:pt x="15276" y="6142"/>
                </a:cubicBezTo>
                <a:cubicBezTo>
                  <a:pt x="15402" y="6142"/>
                  <a:pt x="15530" y="6157"/>
                  <a:pt x="15656" y="6184"/>
                </a:cubicBezTo>
                <a:cubicBezTo>
                  <a:pt x="16572" y="6381"/>
                  <a:pt x="17354" y="6961"/>
                  <a:pt x="18244" y="7232"/>
                </a:cubicBezTo>
                <a:cubicBezTo>
                  <a:pt x="18502" y="7311"/>
                  <a:pt x="18774" y="7363"/>
                  <a:pt x="19044" y="7363"/>
                </a:cubicBezTo>
                <a:cubicBezTo>
                  <a:pt x="19207" y="7363"/>
                  <a:pt x="19369" y="7344"/>
                  <a:pt x="19529" y="7301"/>
                </a:cubicBezTo>
                <a:cubicBezTo>
                  <a:pt x="19978" y="7178"/>
                  <a:pt x="20331" y="6877"/>
                  <a:pt x="20595" y="6501"/>
                </a:cubicBezTo>
                <a:cubicBezTo>
                  <a:pt x="21130" y="5738"/>
                  <a:pt x="21292" y="4712"/>
                  <a:pt x="21999" y="4070"/>
                </a:cubicBezTo>
                <a:cubicBezTo>
                  <a:pt x="22362" y="3741"/>
                  <a:pt x="22807" y="3634"/>
                  <a:pt x="23269" y="3634"/>
                </a:cubicBezTo>
                <a:cubicBezTo>
                  <a:pt x="23739" y="3634"/>
                  <a:pt x="24227" y="3745"/>
                  <a:pt x="24664" y="3849"/>
                </a:cubicBezTo>
                <a:cubicBezTo>
                  <a:pt x="25227" y="3981"/>
                  <a:pt x="25851" y="4166"/>
                  <a:pt x="26455" y="4166"/>
                </a:cubicBezTo>
                <a:cubicBezTo>
                  <a:pt x="26763" y="4166"/>
                  <a:pt x="27066" y="4118"/>
                  <a:pt x="27353" y="3990"/>
                </a:cubicBezTo>
                <a:cubicBezTo>
                  <a:pt x="28400" y="3523"/>
                  <a:pt x="28496" y="2313"/>
                  <a:pt x="28400" y="1304"/>
                </a:cubicBezTo>
                <a:cubicBezTo>
                  <a:pt x="28773" y="1190"/>
                  <a:pt x="28851" y="712"/>
                  <a:pt x="28673" y="381"/>
                </a:cubicBezTo>
                <a:cubicBezTo>
                  <a:pt x="28515" y="88"/>
                  <a:pt x="28221" y="1"/>
                  <a:pt x="27909" y="1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23" name="Google Shape;723;p27"/>
          <p:cNvSpPr/>
          <p:nvPr/>
        </p:nvSpPr>
        <p:spPr>
          <a:xfrm>
            <a:off x="9617965" y="4068396"/>
            <a:ext cx="3093335" cy="3464315"/>
          </a:xfrm>
          <a:custGeom>
            <a:avLst/>
            <a:gdLst/>
            <a:ahLst/>
            <a:cxnLst/>
            <a:rect l="l" t="t" r="r" b="b"/>
            <a:pathLst>
              <a:path w="14637" h="15232" extrusionOk="0">
                <a:moveTo>
                  <a:pt x="11445" y="0"/>
                </a:moveTo>
                <a:cubicBezTo>
                  <a:pt x="11308" y="0"/>
                  <a:pt x="11172" y="12"/>
                  <a:pt x="11039" y="38"/>
                </a:cubicBezTo>
                <a:cubicBezTo>
                  <a:pt x="10644" y="116"/>
                  <a:pt x="10316" y="327"/>
                  <a:pt x="10145" y="596"/>
                </a:cubicBezTo>
                <a:cubicBezTo>
                  <a:pt x="9794" y="1152"/>
                  <a:pt x="10018" y="1791"/>
                  <a:pt x="9781" y="2367"/>
                </a:cubicBezTo>
                <a:cubicBezTo>
                  <a:pt x="9296" y="3551"/>
                  <a:pt x="6867" y="3019"/>
                  <a:pt x="6220" y="4123"/>
                </a:cubicBezTo>
                <a:cubicBezTo>
                  <a:pt x="6016" y="4474"/>
                  <a:pt x="6063" y="4867"/>
                  <a:pt x="6119" y="5237"/>
                </a:cubicBezTo>
                <a:cubicBezTo>
                  <a:pt x="6188" y="5684"/>
                  <a:pt x="6293" y="6128"/>
                  <a:pt x="6331" y="6578"/>
                </a:cubicBezTo>
                <a:cubicBezTo>
                  <a:pt x="6392" y="7292"/>
                  <a:pt x="6256" y="8099"/>
                  <a:pt x="5518" y="8624"/>
                </a:cubicBezTo>
                <a:cubicBezTo>
                  <a:pt x="4829" y="9115"/>
                  <a:pt x="3797" y="9174"/>
                  <a:pt x="2910" y="9343"/>
                </a:cubicBezTo>
                <a:cubicBezTo>
                  <a:pt x="2462" y="9427"/>
                  <a:pt x="2020" y="9543"/>
                  <a:pt x="1637" y="9735"/>
                </a:cubicBezTo>
                <a:cubicBezTo>
                  <a:pt x="1309" y="9901"/>
                  <a:pt x="1030" y="10112"/>
                  <a:pt x="810" y="10355"/>
                </a:cubicBezTo>
                <a:cubicBezTo>
                  <a:pt x="347" y="10864"/>
                  <a:pt x="157" y="11482"/>
                  <a:pt x="81" y="12082"/>
                </a:cubicBezTo>
                <a:cubicBezTo>
                  <a:pt x="1" y="12715"/>
                  <a:pt x="23" y="13379"/>
                  <a:pt x="158" y="14007"/>
                </a:cubicBezTo>
                <a:cubicBezTo>
                  <a:pt x="228" y="14329"/>
                  <a:pt x="371" y="14667"/>
                  <a:pt x="709" y="14896"/>
                </a:cubicBezTo>
                <a:cubicBezTo>
                  <a:pt x="1077" y="15146"/>
                  <a:pt x="1583" y="15204"/>
                  <a:pt x="2068" y="15214"/>
                </a:cubicBezTo>
                <a:cubicBezTo>
                  <a:pt x="2549" y="15226"/>
                  <a:pt x="3032" y="15229"/>
                  <a:pt x="3515" y="15229"/>
                </a:cubicBezTo>
                <a:cubicBezTo>
                  <a:pt x="4226" y="15229"/>
                  <a:pt x="4937" y="15222"/>
                  <a:pt x="5646" y="15222"/>
                </a:cubicBezTo>
                <a:cubicBezTo>
                  <a:pt x="5675" y="15222"/>
                  <a:pt x="5704" y="15222"/>
                  <a:pt x="5733" y="15222"/>
                </a:cubicBezTo>
                <a:lnTo>
                  <a:pt x="9469" y="15227"/>
                </a:lnTo>
                <a:cubicBezTo>
                  <a:pt x="10086" y="15228"/>
                  <a:pt x="10704" y="15228"/>
                  <a:pt x="11322" y="15229"/>
                </a:cubicBezTo>
                <a:cubicBezTo>
                  <a:pt x="11640" y="15230"/>
                  <a:pt x="11959" y="15231"/>
                  <a:pt x="12278" y="15231"/>
                </a:cubicBezTo>
                <a:cubicBezTo>
                  <a:pt x="12529" y="15231"/>
                  <a:pt x="12784" y="15225"/>
                  <a:pt x="13014" y="15145"/>
                </a:cubicBezTo>
                <a:cubicBezTo>
                  <a:pt x="13410" y="15008"/>
                  <a:pt x="13574" y="14685"/>
                  <a:pt x="13640" y="14388"/>
                </a:cubicBezTo>
                <a:cubicBezTo>
                  <a:pt x="13728" y="13988"/>
                  <a:pt x="13742" y="13577"/>
                  <a:pt x="13785" y="13173"/>
                </a:cubicBezTo>
                <a:cubicBezTo>
                  <a:pt x="13882" y="12264"/>
                  <a:pt x="13977" y="11357"/>
                  <a:pt x="14072" y="10449"/>
                </a:cubicBezTo>
                <a:cubicBezTo>
                  <a:pt x="14166" y="9541"/>
                  <a:pt x="14259" y="8633"/>
                  <a:pt x="14352" y="7724"/>
                </a:cubicBezTo>
                <a:cubicBezTo>
                  <a:pt x="14437" y="6875"/>
                  <a:pt x="14530" y="6026"/>
                  <a:pt x="14567" y="5174"/>
                </a:cubicBezTo>
                <a:cubicBezTo>
                  <a:pt x="14637" y="3541"/>
                  <a:pt x="14491" y="1869"/>
                  <a:pt x="13640" y="340"/>
                </a:cubicBezTo>
                <a:cubicBezTo>
                  <a:pt x="13611" y="289"/>
                  <a:pt x="13548" y="267"/>
                  <a:pt x="13488" y="267"/>
                </a:cubicBezTo>
                <a:cubicBezTo>
                  <a:pt x="13394" y="267"/>
                  <a:pt x="13305" y="319"/>
                  <a:pt x="13349" y="398"/>
                </a:cubicBezTo>
                <a:cubicBezTo>
                  <a:pt x="13385" y="461"/>
                  <a:pt x="13419" y="526"/>
                  <a:pt x="13452" y="589"/>
                </a:cubicBezTo>
                <a:cubicBezTo>
                  <a:pt x="13105" y="411"/>
                  <a:pt x="12738" y="253"/>
                  <a:pt x="12342" y="140"/>
                </a:cubicBezTo>
                <a:cubicBezTo>
                  <a:pt x="12060" y="59"/>
                  <a:pt x="11751" y="0"/>
                  <a:pt x="11445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24" name="Google Shape;724;p27"/>
          <p:cNvSpPr txBox="1">
            <a:spLocks noGrp="1"/>
          </p:cNvSpPr>
          <p:nvPr>
            <p:ph type="title"/>
          </p:nvPr>
        </p:nvSpPr>
        <p:spPr>
          <a:xfrm>
            <a:off x="2257400" y="593367"/>
            <a:ext cx="7677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5" name="Google Shape;725;p27"/>
          <p:cNvSpPr txBox="1">
            <a:spLocks noGrp="1"/>
          </p:cNvSpPr>
          <p:nvPr>
            <p:ph type="body" idx="1"/>
          </p:nvPr>
        </p:nvSpPr>
        <p:spPr>
          <a:xfrm>
            <a:off x="950967" y="1923533"/>
            <a:ext cx="10290000" cy="41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Gloria Hallelujah"/>
              <a:buChar char="●"/>
              <a:defRPr sz="1867">
                <a:latin typeface="Raleway"/>
                <a:ea typeface="Raleway"/>
                <a:cs typeface="Raleway"/>
                <a:sym typeface="Raleway"/>
              </a:defRPr>
            </a:lvl1pPr>
            <a:lvl2pPr marL="1219170" lvl="1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marL="1828754" lvl="2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marL="2438339" lvl="3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marL="3047924" lvl="4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marL="3657509" lvl="5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marL="4267093" lvl="6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marL="4876678" lvl="7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marL="5486263" lvl="8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grpSp>
        <p:nvGrpSpPr>
          <p:cNvPr id="726" name="Google Shape;726;p27"/>
          <p:cNvGrpSpPr/>
          <p:nvPr/>
        </p:nvGrpSpPr>
        <p:grpSpPr>
          <a:xfrm rot="899945">
            <a:off x="10368798" y="355490"/>
            <a:ext cx="479661" cy="434492"/>
            <a:chOff x="1640475" y="1197075"/>
            <a:chExt cx="55475" cy="50250"/>
          </a:xfrm>
        </p:grpSpPr>
        <p:sp>
          <p:nvSpPr>
            <p:cNvPr id="727" name="Google Shape;727;p2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2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9" name="Google Shape;729;p2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30" name="Google Shape;730;p27"/>
          <p:cNvSpPr/>
          <p:nvPr/>
        </p:nvSpPr>
        <p:spPr>
          <a:xfrm rot="997180" flipH="1">
            <a:off x="294028" y="458290"/>
            <a:ext cx="1130776" cy="22887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31" name="Google Shape;731;p27"/>
          <p:cNvSpPr/>
          <p:nvPr/>
        </p:nvSpPr>
        <p:spPr>
          <a:xfrm rot="-10262709">
            <a:off x="9152207" y="6270998"/>
            <a:ext cx="1293375" cy="30298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32" name="Google Shape;732;p27"/>
          <p:cNvGrpSpPr/>
          <p:nvPr/>
        </p:nvGrpSpPr>
        <p:grpSpPr>
          <a:xfrm rot="-3600132">
            <a:off x="2121067" y="536921"/>
            <a:ext cx="319868" cy="289748"/>
            <a:chOff x="1640475" y="1197075"/>
            <a:chExt cx="55475" cy="50250"/>
          </a:xfrm>
        </p:grpSpPr>
        <p:sp>
          <p:nvSpPr>
            <p:cNvPr id="733" name="Google Shape;733;p2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4" name="Google Shape;734;p2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5" name="Google Shape;735;p2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36" name="Google Shape;736;p27"/>
          <p:cNvGrpSpPr/>
          <p:nvPr/>
        </p:nvGrpSpPr>
        <p:grpSpPr>
          <a:xfrm rot="10799765">
            <a:off x="10885300" y="5705134"/>
            <a:ext cx="324144" cy="293621"/>
            <a:chOff x="1640475" y="1197075"/>
            <a:chExt cx="55475" cy="50250"/>
          </a:xfrm>
        </p:grpSpPr>
        <p:sp>
          <p:nvSpPr>
            <p:cNvPr id="737" name="Google Shape;737;p2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8" name="Google Shape;738;p2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2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40" name="Google Shape;740;p27"/>
          <p:cNvSpPr/>
          <p:nvPr/>
        </p:nvSpPr>
        <p:spPr>
          <a:xfrm flipH="1">
            <a:off x="11189182" y="540835"/>
            <a:ext cx="680652" cy="1006365"/>
          </a:xfrm>
          <a:custGeom>
            <a:avLst/>
            <a:gdLst/>
            <a:ahLst/>
            <a:cxnLst/>
            <a:rect l="l" t="t" r="r" b="b"/>
            <a:pathLst>
              <a:path w="10628" h="15713" extrusionOk="0">
                <a:moveTo>
                  <a:pt x="9154" y="0"/>
                </a:moveTo>
                <a:cubicBezTo>
                  <a:pt x="9141" y="0"/>
                  <a:pt x="9128" y="5"/>
                  <a:pt x="9118" y="14"/>
                </a:cubicBezTo>
                <a:cubicBezTo>
                  <a:pt x="9094" y="34"/>
                  <a:pt x="9092" y="69"/>
                  <a:pt x="9112" y="93"/>
                </a:cubicBezTo>
                <a:cubicBezTo>
                  <a:pt x="9278" y="281"/>
                  <a:pt x="9433" y="486"/>
                  <a:pt x="9574" y="703"/>
                </a:cubicBezTo>
                <a:cubicBezTo>
                  <a:pt x="9585" y="719"/>
                  <a:pt x="9602" y="727"/>
                  <a:pt x="9620" y="727"/>
                </a:cubicBezTo>
                <a:cubicBezTo>
                  <a:pt x="9631" y="727"/>
                  <a:pt x="9641" y="725"/>
                  <a:pt x="9651" y="719"/>
                </a:cubicBezTo>
                <a:cubicBezTo>
                  <a:pt x="9677" y="703"/>
                  <a:pt x="9684" y="668"/>
                  <a:pt x="9667" y="642"/>
                </a:cubicBezTo>
                <a:cubicBezTo>
                  <a:pt x="9524" y="421"/>
                  <a:pt x="9366" y="212"/>
                  <a:pt x="9196" y="19"/>
                </a:cubicBezTo>
                <a:cubicBezTo>
                  <a:pt x="9185" y="6"/>
                  <a:pt x="9169" y="0"/>
                  <a:pt x="9154" y="0"/>
                </a:cubicBezTo>
                <a:close/>
                <a:moveTo>
                  <a:pt x="9994" y="1294"/>
                </a:moveTo>
                <a:cubicBezTo>
                  <a:pt x="9986" y="1294"/>
                  <a:pt x="9978" y="1296"/>
                  <a:pt x="9970" y="1299"/>
                </a:cubicBezTo>
                <a:cubicBezTo>
                  <a:pt x="9943" y="1312"/>
                  <a:pt x="9931" y="1345"/>
                  <a:pt x="9944" y="1373"/>
                </a:cubicBezTo>
                <a:cubicBezTo>
                  <a:pt x="10050" y="1602"/>
                  <a:pt x="10143" y="1843"/>
                  <a:pt x="10220" y="2087"/>
                </a:cubicBezTo>
                <a:cubicBezTo>
                  <a:pt x="10228" y="2111"/>
                  <a:pt x="10250" y="2126"/>
                  <a:pt x="10274" y="2126"/>
                </a:cubicBezTo>
                <a:cubicBezTo>
                  <a:pt x="10279" y="2126"/>
                  <a:pt x="10284" y="2125"/>
                  <a:pt x="10291" y="2124"/>
                </a:cubicBezTo>
                <a:cubicBezTo>
                  <a:pt x="10320" y="2114"/>
                  <a:pt x="10336" y="2083"/>
                  <a:pt x="10327" y="2054"/>
                </a:cubicBezTo>
                <a:cubicBezTo>
                  <a:pt x="10248" y="1805"/>
                  <a:pt x="10154" y="1561"/>
                  <a:pt x="10044" y="1326"/>
                </a:cubicBezTo>
                <a:cubicBezTo>
                  <a:pt x="10035" y="1306"/>
                  <a:pt x="10015" y="1294"/>
                  <a:pt x="9994" y="1294"/>
                </a:cubicBezTo>
                <a:close/>
                <a:moveTo>
                  <a:pt x="10459" y="2766"/>
                </a:moveTo>
                <a:cubicBezTo>
                  <a:pt x="10456" y="2766"/>
                  <a:pt x="10452" y="2766"/>
                  <a:pt x="10449" y="2767"/>
                </a:cubicBezTo>
                <a:cubicBezTo>
                  <a:pt x="10418" y="2772"/>
                  <a:pt x="10399" y="2801"/>
                  <a:pt x="10404" y="2831"/>
                </a:cubicBezTo>
                <a:cubicBezTo>
                  <a:pt x="10449" y="3078"/>
                  <a:pt x="10482" y="3334"/>
                  <a:pt x="10500" y="3593"/>
                </a:cubicBezTo>
                <a:cubicBezTo>
                  <a:pt x="10502" y="3621"/>
                  <a:pt x="10526" y="3644"/>
                  <a:pt x="10556" y="3644"/>
                </a:cubicBezTo>
                <a:lnTo>
                  <a:pt x="10559" y="3644"/>
                </a:lnTo>
                <a:cubicBezTo>
                  <a:pt x="10590" y="3642"/>
                  <a:pt x="10612" y="3615"/>
                  <a:pt x="10610" y="3585"/>
                </a:cubicBezTo>
                <a:cubicBezTo>
                  <a:pt x="10592" y="3322"/>
                  <a:pt x="10559" y="3062"/>
                  <a:pt x="10513" y="2811"/>
                </a:cubicBezTo>
                <a:cubicBezTo>
                  <a:pt x="10508" y="2784"/>
                  <a:pt x="10485" y="2766"/>
                  <a:pt x="10459" y="2766"/>
                </a:cubicBezTo>
                <a:close/>
                <a:moveTo>
                  <a:pt x="10573" y="4306"/>
                </a:moveTo>
                <a:cubicBezTo>
                  <a:pt x="10546" y="4306"/>
                  <a:pt x="10516" y="4330"/>
                  <a:pt x="10515" y="4361"/>
                </a:cubicBezTo>
                <a:cubicBezTo>
                  <a:pt x="10509" y="4612"/>
                  <a:pt x="10490" y="4869"/>
                  <a:pt x="10459" y="5127"/>
                </a:cubicBezTo>
                <a:cubicBezTo>
                  <a:pt x="10455" y="5158"/>
                  <a:pt x="10477" y="5185"/>
                  <a:pt x="10508" y="5189"/>
                </a:cubicBezTo>
                <a:lnTo>
                  <a:pt x="10514" y="5189"/>
                </a:lnTo>
                <a:cubicBezTo>
                  <a:pt x="10542" y="5189"/>
                  <a:pt x="10565" y="5168"/>
                  <a:pt x="10569" y="5141"/>
                </a:cubicBezTo>
                <a:cubicBezTo>
                  <a:pt x="10600" y="4879"/>
                  <a:pt x="10620" y="4618"/>
                  <a:pt x="10626" y="4364"/>
                </a:cubicBezTo>
                <a:cubicBezTo>
                  <a:pt x="10627" y="4333"/>
                  <a:pt x="10604" y="4307"/>
                  <a:pt x="10573" y="4306"/>
                </a:cubicBezTo>
                <a:close/>
                <a:moveTo>
                  <a:pt x="10392" y="5842"/>
                </a:moveTo>
                <a:cubicBezTo>
                  <a:pt x="10366" y="5842"/>
                  <a:pt x="10342" y="5860"/>
                  <a:pt x="10337" y="5886"/>
                </a:cubicBezTo>
                <a:cubicBezTo>
                  <a:pt x="10329" y="5923"/>
                  <a:pt x="10322" y="5959"/>
                  <a:pt x="10314" y="5994"/>
                </a:cubicBezTo>
                <a:cubicBezTo>
                  <a:pt x="10268" y="6208"/>
                  <a:pt x="10215" y="6424"/>
                  <a:pt x="10156" y="6634"/>
                </a:cubicBezTo>
                <a:cubicBezTo>
                  <a:pt x="10148" y="6664"/>
                  <a:pt x="10165" y="6695"/>
                  <a:pt x="10195" y="6702"/>
                </a:cubicBezTo>
                <a:cubicBezTo>
                  <a:pt x="10200" y="6705"/>
                  <a:pt x="10204" y="6705"/>
                  <a:pt x="10210" y="6705"/>
                </a:cubicBezTo>
                <a:cubicBezTo>
                  <a:pt x="10234" y="6705"/>
                  <a:pt x="10257" y="6689"/>
                  <a:pt x="10263" y="6664"/>
                </a:cubicBezTo>
                <a:cubicBezTo>
                  <a:pt x="10323" y="6451"/>
                  <a:pt x="10377" y="6233"/>
                  <a:pt x="10423" y="6018"/>
                </a:cubicBezTo>
                <a:cubicBezTo>
                  <a:pt x="10431" y="5981"/>
                  <a:pt x="10438" y="5945"/>
                  <a:pt x="10446" y="5909"/>
                </a:cubicBezTo>
                <a:cubicBezTo>
                  <a:pt x="10452" y="5878"/>
                  <a:pt x="10432" y="5849"/>
                  <a:pt x="10402" y="5842"/>
                </a:cubicBezTo>
                <a:cubicBezTo>
                  <a:pt x="10399" y="5842"/>
                  <a:pt x="10395" y="5842"/>
                  <a:pt x="10392" y="5842"/>
                </a:cubicBezTo>
                <a:close/>
                <a:moveTo>
                  <a:pt x="2671" y="7727"/>
                </a:moveTo>
                <a:cubicBezTo>
                  <a:pt x="2645" y="7727"/>
                  <a:pt x="2616" y="7750"/>
                  <a:pt x="2615" y="7780"/>
                </a:cubicBezTo>
                <a:cubicBezTo>
                  <a:pt x="2615" y="7811"/>
                  <a:pt x="2639" y="7837"/>
                  <a:pt x="2670" y="7838"/>
                </a:cubicBezTo>
                <a:cubicBezTo>
                  <a:pt x="2904" y="7844"/>
                  <a:pt x="3138" y="7936"/>
                  <a:pt x="3346" y="8101"/>
                </a:cubicBezTo>
                <a:cubicBezTo>
                  <a:pt x="3356" y="8109"/>
                  <a:pt x="3368" y="8113"/>
                  <a:pt x="3380" y="8113"/>
                </a:cubicBezTo>
                <a:cubicBezTo>
                  <a:pt x="3396" y="8113"/>
                  <a:pt x="3413" y="8106"/>
                  <a:pt x="3424" y="8092"/>
                </a:cubicBezTo>
                <a:cubicBezTo>
                  <a:pt x="3442" y="8068"/>
                  <a:pt x="3439" y="8032"/>
                  <a:pt x="3414" y="8014"/>
                </a:cubicBezTo>
                <a:cubicBezTo>
                  <a:pt x="3188" y="7834"/>
                  <a:pt x="2931" y="7734"/>
                  <a:pt x="2673" y="7727"/>
                </a:cubicBezTo>
                <a:cubicBezTo>
                  <a:pt x="2672" y="7727"/>
                  <a:pt x="2672" y="7727"/>
                  <a:pt x="2671" y="7727"/>
                </a:cubicBezTo>
                <a:close/>
                <a:moveTo>
                  <a:pt x="9973" y="7330"/>
                </a:moveTo>
                <a:cubicBezTo>
                  <a:pt x="9950" y="7330"/>
                  <a:pt x="9929" y="7344"/>
                  <a:pt x="9921" y="7367"/>
                </a:cubicBezTo>
                <a:cubicBezTo>
                  <a:pt x="9834" y="7607"/>
                  <a:pt x="9736" y="7848"/>
                  <a:pt x="9632" y="8081"/>
                </a:cubicBezTo>
                <a:cubicBezTo>
                  <a:pt x="9619" y="8108"/>
                  <a:pt x="9632" y="8141"/>
                  <a:pt x="9659" y="8153"/>
                </a:cubicBezTo>
                <a:cubicBezTo>
                  <a:pt x="9667" y="8157"/>
                  <a:pt x="9674" y="8159"/>
                  <a:pt x="9682" y="8159"/>
                </a:cubicBezTo>
                <a:cubicBezTo>
                  <a:pt x="9703" y="8159"/>
                  <a:pt x="9724" y="8147"/>
                  <a:pt x="9733" y="8125"/>
                </a:cubicBezTo>
                <a:cubicBezTo>
                  <a:pt x="9839" y="7890"/>
                  <a:pt x="9937" y="7648"/>
                  <a:pt x="10025" y="7405"/>
                </a:cubicBezTo>
                <a:cubicBezTo>
                  <a:pt x="10035" y="7377"/>
                  <a:pt x="10021" y="7344"/>
                  <a:pt x="9992" y="7334"/>
                </a:cubicBezTo>
                <a:cubicBezTo>
                  <a:pt x="9985" y="7331"/>
                  <a:pt x="9979" y="7330"/>
                  <a:pt x="9973" y="7330"/>
                </a:cubicBezTo>
                <a:close/>
                <a:moveTo>
                  <a:pt x="1957" y="7977"/>
                </a:moveTo>
                <a:cubicBezTo>
                  <a:pt x="1944" y="7977"/>
                  <a:pt x="1932" y="7981"/>
                  <a:pt x="1922" y="7990"/>
                </a:cubicBezTo>
                <a:cubicBezTo>
                  <a:pt x="1716" y="8153"/>
                  <a:pt x="1552" y="8384"/>
                  <a:pt x="1461" y="8637"/>
                </a:cubicBezTo>
                <a:cubicBezTo>
                  <a:pt x="1452" y="8666"/>
                  <a:pt x="1467" y="8698"/>
                  <a:pt x="1496" y="8709"/>
                </a:cubicBezTo>
                <a:cubicBezTo>
                  <a:pt x="1502" y="8711"/>
                  <a:pt x="1507" y="8712"/>
                  <a:pt x="1514" y="8712"/>
                </a:cubicBezTo>
                <a:cubicBezTo>
                  <a:pt x="1537" y="8712"/>
                  <a:pt x="1559" y="8697"/>
                  <a:pt x="1566" y="8674"/>
                </a:cubicBezTo>
                <a:cubicBezTo>
                  <a:pt x="1649" y="8441"/>
                  <a:pt x="1800" y="8228"/>
                  <a:pt x="1991" y="8076"/>
                </a:cubicBezTo>
                <a:cubicBezTo>
                  <a:pt x="2015" y="8057"/>
                  <a:pt x="2019" y="8022"/>
                  <a:pt x="2000" y="7998"/>
                </a:cubicBezTo>
                <a:cubicBezTo>
                  <a:pt x="1989" y="7984"/>
                  <a:pt x="1973" y="7977"/>
                  <a:pt x="1957" y="7977"/>
                </a:cubicBezTo>
                <a:close/>
                <a:moveTo>
                  <a:pt x="3845" y="8611"/>
                </a:moveTo>
                <a:cubicBezTo>
                  <a:pt x="3837" y="8611"/>
                  <a:pt x="3830" y="8612"/>
                  <a:pt x="3822" y="8616"/>
                </a:cubicBezTo>
                <a:cubicBezTo>
                  <a:pt x="3795" y="8627"/>
                  <a:pt x="3782" y="8661"/>
                  <a:pt x="3794" y="8688"/>
                </a:cubicBezTo>
                <a:cubicBezTo>
                  <a:pt x="3888" y="8903"/>
                  <a:pt x="3943" y="9150"/>
                  <a:pt x="3960" y="9421"/>
                </a:cubicBezTo>
                <a:cubicBezTo>
                  <a:pt x="3962" y="9450"/>
                  <a:pt x="3987" y="9472"/>
                  <a:pt x="4016" y="9472"/>
                </a:cubicBezTo>
                <a:lnTo>
                  <a:pt x="4019" y="9472"/>
                </a:lnTo>
                <a:cubicBezTo>
                  <a:pt x="4050" y="9470"/>
                  <a:pt x="4073" y="9445"/>
                  <a:pt x="4071" y="9414"/>
                </a:cubicBezTo>
                <a:cubicBezTo>
                  <a:pt x="4053" y="9130"/>
                  <a:pt x="3994" y="8871"/>
                  <a:pt x="3896" y="8645"/>
                </a:cubicBezTo>
                <a:cubicBezTo>
                  <a:pt x="3887" y="8624"/>
                  <a:pt x="3866" y="8611"/>
                  <a:pt x="3845" y="8611"/>
                </a:cubicBezTo>
                <a:close/>
                <a:moveTo>
                  <a:pt x="9339" y="8741"/>
                </a:moveTo>
                <a:cubicBezTo>
                  <a:pt x="9320" y="8741"/>
                  <a:pt x="9301" y="8752"/>
                  <a:pt x="9291" y="8771"/>
                </a:cubicBezTo>
                <a:cubicBezTo>
                  <a:pt x="9196" y="8946"/>
                  <a:pt x="9094" y="9121"/>
                  <a:pt x="8990" y="9290"/>
                </a:cubicBezTo>
                <a:cubicBezTo>
                  <a:pt x="8960" y="9338"/>
                  <a:pt x="8930" y="9385"/>
                  <a:pt x="8900" y="9433"/>
                </a:cubicBezTo>
                <a:cubicBezTo>
                  <a:pt x="8883" y="9459"/>
                  <a:pt x="8890" y="9493"/>
                  <a:pt x="8916" y="9510"/>
                </a:cubicBezTo>
                <a:cubicBezTo>
                  <a:pt x="8926" y="9515"/>
                  <a:pt x="8936" y="9518"/>
                  <a:pt x="8946" y="9518"/>
                </a:cubicBezTo>
                <a:cubicBezTo>
                  <a:pt x="8964" y="9518"/>
                  <a:pt x="8982" y="9509"/>
                  <a:pt x="8993" y="9493"/>
                </a:cubicBezTo>
                <a:cubicBezTo>
                  <a:pt x="9024" y="9445"/>
                  <a:pt x="9055" y="9397"/>
                  <a:pt x="9085" y="9349"/>
                </a:cubicBezTo>
                <a:cubicBezTo>
                  <a:pt x="9190" y="9178"/>
                  <a:pt x="9293" y="9000"/>
                  <a:pt x="9389" y="8823"/>
                </a:cubicBezTo>
                <a:cubicBezTo>
                  <a:pt x="9403" y="8796"/>
                  <a:pt x="9393" y="8762"/>
                  <a:pt x="9367" y="8748"/>
                </a:cubicBezTo>
                <a:cubicBezTo>
                  <a:pt x="9358" y="8743"/>
                  <a:pt x="9349" y="8741"/>
                  <a:pt x="9339" y="8741"/>
                </a:cubicBezTo>
                <a:close/>
                <a:moveTo>
                  <a:pt x="1463" y="9364"/>
                </a:moveTo>
                <a:cubicBezTo>
                  <a:pt x="1460" y="9364"/>
                  <a:pt x="1456" y="9364"/>
                  <a:pt x="1453" y="9365"/>
                </a:cubicBezTo>
                <a:cubicBezTo>
                  <a:pt x="1422" y="9370"/>
                  <a:pt x="1403" y="9399"/>
                  <a:pt x="1408" y="9429"/>
                </a:cubicBezTo>
                <a:cubicBezTo>
                  <a:pt x="1454" y="9678"/>
                  <a:pt x="1557" y="9931"/>
                  <a:pt x="1705" y="10162"/>
                </a:cubicBezTo>
                <a:cubicBezTo>
                  <a:pt x="1716" y="10179"/>
                  <a:pt x="1734" y="10187"/>
                  <a:pt x="1752" y="10187"/>
                </a:cubicBezTo>
                <a:cubicBezTo>
                  <a:pt x="1763" y="10187"/>
                  <a:pt x="1773" y="10184"/>
                  <a:pt x="1782" y="10179"/>
                </a:cubicBezTo>
                <a:cubicBezTo>
                  <a:pt x="1808" y="10162"/>
                  <a:pt x="1815" y="10127"/>
                  <a:pt x="1799" y="10102"/>
                </a:cubicBezTo>
                <a:cubicBezTo>
                  <a:pt x="1657" y="9883"/>
                  <a:pt x="1560" y="9643"/>
                  <a:pt x="1517" y="9409"/>
                </a:cubicBezTo>
                <a:cubicBezTo>
                  <a:pt x="1512" y="9382"/>
                  <a:pt x="1489" y="9364"/>
                  <a:pt x="1463" y="9364"/>
                </a:cubicBezTo>
                <a:close/>
                <a:moveTo>
                  <a:pt x="8495" y="10036"/>
                </a:moveTo>
                <a:cubicBezTo>
                  <a:pt x="8479" y="10036"/>
                  <a:pt x="8463" y="10043"/>
                  <a:pt x="8451" y="10057"/>
                </a:cubicBezTo>
                <a:cubicBezTo>
                  <a:pt x="8285" y="10264"/>
                  <a:pt x="8112" y="10454"/>
                  <a:pt x="7934" y="10621"/>
                </a:cubicBezTo>
                <a:cubicBezTo>
                  <a:pt x="7913" y="10642"/>
                  <a:pt x="7912" y="10678"/>
                  <a:pt x="7932" y="10700"/>
                </a:cubicBezTo>
                <a:cubicBezTo>
                  <a:pt x="7944" y="10711"/>
                  <a:pt x="7958" y="10717"/>
                  <a:pt x="7973" y="10717"/>
                </a:cubicBezTo>
                <a:cubicBezTo>
                  <a:pt x="7987" y="10717"/>
                  <a:pt x="8000" y="10712"/>
                  <a:pt x="8011" y="10702"/>
                </a:cubicBezTo>
                <a:cubicBezTo>
                  <a:pt x="8191" y="10531"/>
                  <a:pt x="8368" y="10338"/>
                  <a:pt x="8539" y="10126"/>
                </a:cubicBezTo>
                <a:cubicBezTo>
                  <a:pt x="8558" y="10102"/>
                  <a:pt x="8554" y="10068"/>
                  <a:pt x="8530" y="10048"/>
                </a:cubicBezTo>
                <a:cubicBezTo>
                  <a:pt x="8520" y="10040"/>
                  <a:pt x="8507" y="10036"/>
                  <a:pt x="8495" y="10036"/>
                </a:cubicBezTo>
                <a:close/>
                <a:moveTo>
                  <a:pt x="3979" y="10133"/>
                </a:moveTo>
                <a:cubicBezTo>
                  <a:pt x="3952" y="10133"/>
                  <a:pt x="3929" y="10154"/>
                  <a:pt x="3925" y="10182"/>
                </a:cubicBezTo>
                <a:lnTo>
                  <a:pt x="3920" y="10220"/>
                </a:lnTo>
                <a:cubicBezTo>
                  <a:pt x="3884" y="10457"/>
                  <a:pt x="3835" y="10698"/>
                  <a:pt x="3773" y="10933"/>
                </a:cubicBezTo>
                <a:cubicBezTo>
                  <a:pt x="3765" y="10963"/>
                  <a:pt x="3783" y="10993"/>
                  <a:pt x="3813" y="11000"/>
                </a:cubicBezTo>
                <a:cubicBezTo>
                  <a:pt x="3817" y="11002"/>
                  <a:pt x="3822" y="11002"/>
                  <a:pt x="3827" y="11002"/>
                </a:cubicBezTo>
                <a:cubicBezTo>
                  <a:pt x="3851" y="11002"/>
                  <a:pt x="3874" y="10986"/>
                  <a:pt x="3881" y="10961"/>
                </a:cubicBezTo>
                <a:cubicBezTo>
                  <a:pt x="3944" y="10721"/>
                  <a:pt x="3994" y="10478"/>
                  <a:pt x="4030" y="10236"/>
                </a:cubicBezTo>
                <a:lnTo>
                  <a:pt x="4035" y="10197"/>
                </a:lnTo>
                <a:cubicBezTo>
                  <a:pt x="4039" y="10166"/>
                  <a:pt x="4018" y="10138"/>
                  <a:pt x="3987" y="10134"/>
                </a:cubicBezTo>
                <a:cubicBezTo>
                  <a:pt x="3984" y="10133"/>
                  <a:pt x="3982" y="10133"/>
                  <a:pt x="3979" y="10133"/>
                </a:cubicBezTo>
                <a:close/>
                <a:moveTo>
                  <a:pt x="2272" y="10644"/>
                </a:moveTo>
                <a:cubicBezTo>
                  <a:pt x="2256" y="10644"/>
                  <a:pt x="2239" y="10651"/>
                  <a:pt x="2228" y="10665"/>
                </a:cubicBezTo>
                <a:cubicBezTo>
                  <a:pt x="2209" y="10689"/>
                  <a:pt x="2214" y="10725"/>
                  <a:pt x="2237" y="10744"/>
                </a:cubicBezTo>
                <a:cubicBezTo>
                  <a:pt x="2429" y="10898"/>
                  <a:pt x="2647" y="11033"/>
                  <a:pt x="2903" y="11158"/>
                </a:cubicBezTo>
                <a:cubicBezTo>
                  <a:pt x="2911" y="11163"/>
                  <a:pt x="2920" y="11164"/>
                  <a:pt x="2927" y="11164"/>
                </a:cubicBezTo>
                <a:cubicBezTo>
                  <a:pt x="2947" y="11164"/>
                  <a:pt x="2968" y="11153"/>
                  <a:pt x="2977" y="11133"/>
                </a:cubicBezTo>
                <a:cubicBezTo>
                  <a:pt x="2990" y="11105"/>
                  <a:pt x="2979" y="11072"/>
                  <a:pt x="2952" y="11058"/>
                </a:cubicBezTo>
                <a:cubicBezTo>
                  <a:pt x="2703" y="10937"/>
                  <a:pt x="2492" y="10806"/>
                  <a:pt x="2306" y="10656"/>
                </a:cubicBezTo>
                <a:cubicBezTo>
                  <a:pt x="2296" y="10648"/>
                  <a:pt x="2284" y="10644"/>
                  <a:pt x="2272" y="10644"/>
                </a:cubicBezTo>
                <a:close/>
                <a:moveTo>
                  <a:pt x="7368" y="11087"/>
                </a:moveTo>
                <a:cubicBezTo>
                  <a:pt x="7358" y="11087"/>
                  <a:pt x="7347" y="11090"/>
                  <a:pt x="7338" y="11096"/>
                </a:cubicBezTo>
                <a:cubicBezTo>
                  <a:pt x="7119" y="11238"/>
                  <a:pt x="6892" y="11355"/>
                  <a:pt x="6661" y="11440"/>
                </a:cubicBezTo>
                <a:cubicBezTo>
                  <a:pt x="6632" y="11451"/>
                  <a:pt x="6617" y="11484"/>
                  <a:pt x="6628" y="11512"/>
                </a:cubicBezTo>
                <a:cubicBezTo>
                  <a:pt x="6636" y="11534"/>
                  <a:pt x="6658" y="11548"/>
                  <a:pt x="6680" y="11548"/>
                </a:cubicBezTo>
                <a:cubicBezTo>
                  <a:pt x="6686" y="11548"/>
                  <a:pt x="6693" y="11547"/>
                  <a:pt x="6699" y="11545"/>
                </a:cubicBezTo>
                <a:cubicBezTo>
                  <a:pt x="6939" y="11456"/>
                  <a:pt x="7174" y="11337"/>
                  <a:pt x="7399" y="11189"/>
                </a:cubicBezTo>
                <a:cubicBezTo>
                  <a:pt x="7425" y="11172"/>
                  <a:pt x="7432" y="11138"/>
                  <a:pt x="7415" y="11112"/>
                </a:cubicBezTo>
                <a:cubicBezTo>
                  <a:pt x="7404" y="11096"/>
                  <a:pt x="7386" y="11087"/>
                  <a:pt x="7368" y="11087"/>
                </a:cubicBezTo>
                <a:close/>
                <a:moveTo>
                  <a:pt x="3646" y="11340"/>
                </a:moveTo>
                <a:cubicBezTo>
                  <a:pt x="3622" y="11340"/>
                  <a:pt x="3600" y="11355"/>
                  <a:pt x="3593" y="11378"/>
                </a:cubicBezTo>
                <a:cubicBezTo>
                  <a:pt x="3583" y="11407"/>
                  <a:pt x="3599" y="11439"/>
                  <a:pt x="3628" y="11449"/>
                </a:cubicBezTo>
                <a:cubicBezTo>
                  <a:pt x="3882" y="11533"/>
                  <a:pt x="4135" y="11602"/>
                  <a:pt x="4380" y="11653"/>
                </a:cubicBezTo>
                <a:cubicBezTo>
                  <a:pt x="4384" y="11653"/>
                  <a:pt x="4389" y="11654"/>
                  <a:pt x="4392" y="11654"/>
                </a:cubicBezTo>
                <a:cubicBezTo>
                  <a:pt x="4417" y="11654"/>
                  <a:pt x="4441" y="11636"/>
                  <a:pt x="4446" y="11609"/>
                </a:cubicBezTo>
                <a:cubicBezTo>
                  <a:pt x="4453" y="11579"/>
                  <a:pt x="4433" y="11550"/>
                  <a:pt x="4404" y="11544"/>
                </a:cubicBezTo>
                <a:cubicBezTo>
                  <a:pt x="4163" y="11494"/>
                  <a:pt x="3913" y="11426"/>
                  <a:pt x="3663" y="11343"/>
                </a:cubicBezTo>
                <a:cubicBezTo>
                  <a:pt x="3657" y="11341"/>
                  <a:pt x="3651" y="11340"/>
                  <a:pt x="3646" y="11340"/>
                </a:cubicBezTo>
                <a:close/>
                <a:moveTo>
                  <a:pt x="5932" y="11621"/>
                </a:moveTo>
                <a:cubicBezTo>
                  <a:pt x="5929" y="11621"/>
                  <a:pt x="5926" y="11622"/>
                  <a:pt x="5924" y="11622"/>
                </a:cubicBezTo>
                <a:cubicBezTo>
                  <a:pt x="5757" y="11643"/>
                  <a:pt x="5584" y="11653"/>
                  <a:pt x="5409" y="11653"/>
                </a:cubicBezTo>
                <a:cubicBezTo>
                  <a:pt x="5326" y="11653"/>
                  <a:pt x="5244" y="11651"/>
                  <a:pt x="5161" y="11646"/>
                </a:cubicBezTo>
                <a:cubicBezTo>
                  <a:pt x="5160" y="11646"/>
                  <a:pt x="5158" y="11646"/>
                  <a:pt x="5157" y="11646"/>
                </a:cubicBezTo>
                <a:cubicBezTo>
                  <a:pt x="5128" y="11646"/>
                  <a:pt x="5104" y="11669"/>
                  <a:pt x="5102" y="11699"/>
                </a:cubicBezTo>
                <a:cubicBezTo>
                  <a:pt x="5101" y="11729"/>
                  <a:pt x="5125" y="11755"/>
                  <a:pt x="5155" y="11758"/>
                </a:cubicBezTo>
                <a:cubicBezTo>
                  <a:pt x="5242" y="11762"/>
                  <a:pt x="5330" y="11765"/>
                  <a:pt x="5417" y="11765"/>
                </a:cubicBezTo>
                <a:cubicBezTo>
                  <a:pt x="5595" y="11765"/>
                  <a:pt x="5770" y="11753"/>
                  <a:pt x="5938" y="11732"/>
                </a:cubicBezTo>
                <a:cubicBezTo>
                  <a:pt x="5967" y="11728"/>
                  <a:pt x="5990" y="11700"/>
                  <a:pt x="5986" y="11670"/>
                </a:cubicBezTo>
                <a:cubicBezTo>
                  <a:pt x="5982" y="11642"/>
                  <a:pt x="5959" y="11621"/>
                  <a:pt x="5932" y="11621"/>
                </a:cubicBezTo>
                <a:close/>
                <a:moveTo>
                  <a:pt x="3586" y="11626"/>
                </a:moveTo>
                <a:cubicBezTo>
                  <a:pt x="3563" y="11626"/>
                  <a:pt x="3542" y="11639"/>
                  <a:pt x="3533" y="11661"/>
                </a:cubicBezTo>
                <a:cubicBezTo>
                  <a:pt x="3441" y="11895"/>
                  <a:pt x="3333" y="12130"/>
                  <a:pt x="3213" y="12358"/>
                </a:cubicBezTo>
                <a:cubicBezTo>
                  <a:pt x="3198" y="12386"/>
                  <a:pt x="3209" y="12419"/>
                  <a:pt x="3237" y="12434"/>
                </a:cubicBezTo>
                <a:cubicBezTo>
                  <a:pt x="3244" y="12438"/>
                  <a:pt x="3254" y="12440"/>
                  <a:pt x="3263" y="12440"/>
                </a:cubicBezTo>
                <a:cubicBezTo>
                  <a:pt x="3282" y="12440"/>
                  <a:pt x="3302" y="12430"/>
                  <a:pt x="3312" y="12410"/>
                </a:cubicBezTo>
                <a:cubicBezTo>
                  <a:pt x="3434" y="12178"/>
                  <a:pt x="3542" y="11940"/>
                  <a:pt x="3636" y="11702"/>
                </a:cubicBezTo>
                <a:cubicBezTo>
                  <a:pt x="3648" y="11673"/>
                  <a:pt x="3634" y="11641"/>
                  <a:pt x="3606" y="11629"/>
                </a:cubicBezTo>
                <a:cubicBezTo>
                  <a:pt x="3599" y="11627"/>
                  <a:pt x="3592" y="11626"/>
                  <a:pt x="3586" y="11626"/>
                </a:cubicBezTo>
                <a:close/>
                <a:moveTo>
                  <a:pt x="2869" y="12994"/>
                </a:moveTo>
                <a:cubicBezTo>
                  <a:pt x="2850" y="12994"/>
                  <a:pt x="2832" y="13003"/>
                  <a:pt x="2821" y="13019"/>
                </a:cubicBezTo>
                <a:cubicBezTo>
                  <a:pt x="2683" y="13230"/>
                  <a:pt x="2530" y="13438"/>
                  <a:pt x="2367" y="13639"/>
                </a:cubicBezTo>
                <a:cubicBezTo>
                  <a:pt x="2348" y="13662"/>
                  <a:pt x="2352" y="13698"/>
                  <a:pt x="2376" y="13717"/>
                </a:cubicBezTo>
                <a:cubicBezTo>
                  <a:pt x="2387" y="13725"/>
                  <a:pt x="2398" y="13730"/>
                  <a:pt x="2411" y="13730"/>
                </a:cubicBezTo>
                <a:cubicBezTo>
                  <a:pt x="2427" y="13730"/>
                  <a:pt x="2443" y="13722"/>
                  <a:pt x="2454" y="13708"/>
                </a:cubicBezTo>
                <a:cubicBezTo>
                  <a:pt x="2618" y="13505"/>
                  <a:pt x="2773" y="13294"/>
                  <a:pt x="2914" y="13080"/>
                </a:cubicBezTo>
                <a:cubicBezTo>
                  <a:pt x="2931" y="13054"/>
                  <a:pt x="2925" y="13020"/>
                  <a:pt x="2899" y="13003"/>
                </a:cubicBezTo>
                <a:cubicBezTo>
                  <a:pt x="2890" y="12997"/>
                  <a:pt x="2879" y="12994"/>
                  <a:pt x="2869" y="12994"/>
                </a:cubicBezTo>
                <a:close/>
                <a:moveTo>
                  <a:pt x="1898" y="14197"/>
                </a:moveTo>
                <a:cubicBezTo>
                  <a:pt x="1883" y="14197"/>
                  <a:pt x="1869" y="14203"/>
                  <a:pt x="1858" y="14214"/>
                </a:cubicBezTo>
                <a:cubicBezTo>
                  <a:pt x="1680" y="14396"/>
                  <a:pt x="1492" y="14575"/>
                  <a:pt x="1299" y="14742"/>
                </a:cubicBezTo>
                <a:cubicBezTo>
                  <a:pt x="1276" y="14763"/>
                  <a:pt x="1273" y="14797"/>
                  <a:pt x="1294" y="14820"/>
                </a:cubicBezTo>
                <a:cubicBezTo>
                  <a:pt x="1304" y="14833"/>
                  <a:pt x="1319" y="14840"/>
                  <a:pt x="1335" y="14840"/>
                </a:cubicBezTo>
                <a:cubicBezTo>
                  <a:pt x="1348" y="14840"/>
                  <a:pt x="1361" y="14835"/>
                  <a:pt x="1372" y="14826"/>
                </a:cubicBezTo>
                <a:cubicBezTo>
                  <a:pt x="1567" y="14656"/>
                  <a:pt x="1758" y="14476"/>
                  <a:pt x="1937" y="14292"/>
                </a:cubicBezTo>
                <a:cubicBezTo>
                  <a:pt x="1958" y="14269"/>
                  <a:pt x="1958" y="14234"/>
                  <a:pt x="1936" y="14212"/>
                </a:cubicBezTo>
                <a:cubicBezTo>
                  <a:pt x="1925" y="14202"/>
                  <a:pt x="1912" y="14197"/>
                  <a:pt x="1898" y="14197"/>
                </a:cubicBezTo>
                <a:close/>
                <a:moveTo>
                  <a:pt x="729" y="15209"/>
                </a:moveTo>
                <a:cubicBezTo>
                  <a:pt x="718" y="15209"/>
                  <a:pt x="706" y="15213"/>
                  <a:pt x="697" y="15220"/>
                </a:cubicBezTo>
                <a:cubicBezTo>
                  <a:pt x="463" y="15388"/>
                  <a:pt x="248" y="15514"/>
                  <a:pt x="41" y="15607"/>
                </a:cubicBezTo>
                <a:cubicBezTo>
                  <a:pt x="13" y="15619"/>
                  <a:pt x="0" y="15651"/>
                  <a:pt x="13" y="15680"/>
                </a:cubicBezTo>
                <a:cubicBezTo>
                  <a:pt x="22" y="15701"/>
                  <a:pt x="43" y="15712"/>
                  <a:pt x="64" y="15712"/>
                </a:cubicBezTo>
                <a:cubicBezTo>
                  <a:pt x="72" y="15712"/>
                  <a:pt x="79" y="15711"/>
                  <a:pt x="87" y="15708"/>
                </a:cubicBezTo>
                <a:cubicBezTo>
                  <a:pt x="300" y="15613"/>
                  <a:pt x="521" y="15483"/>
                  <a:pt x="762" y="15310"/>
                </a:cubicBezTo>
                <a:cubicBezTo>
                  <a:pt x="786" y="15293"/>
                  <a:pt x="792" y="15257"/>
                  <a:pt x="775" y="15233"/>
                </a:cubicBezTo>
                <a:cubicBezTo>
                  <a:pt x="764" y="15217"/>
                  <a:pt x="746" y="15209"/>
                  <a:pt x="729" y="1520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41" name="Google Shape;741;p27"/>
          <p:cNvSpPr/>
          <p:nvPr/>
        </p:nvSpPr>
        <p:spPr>
          <a:xfrm rot="-9876870">
            <a:off x="1195365" y="5628132"/>
            <a:ext cx="1279019" cy="935733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42" name="Google Shape;742;p27"/>
          <p:cNvGrpSpPr/>
          <p:nvPr/>
        </p:nvGrpSpPr>
        <p:grpSpPr>
          <a:xfrm rot="-5400000">
            <a:off x="357893" y="5727704"/>
            <a:ext cx="479659" cy="434488"/>
            <a:chOff x="1640475" y="1197075"/>
            <a:chExt cx="55475" cy="50250"/>
          </a:xfrm>
        </p:grpSpPr>
        <p:sp>
          <p:nvSpPr>
            <p:cNvPr id="743" name="Google Shape;743;p27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44" name="Google Shape;744;p27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45" name="Google Shape;745;p27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86764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8"/>
          <p:cNvSpPr/>
          <p:nvPr/>
        </p:nvSpPr>
        <p:spPr>
          <a:xfrm rot="10800000">
            <a:off x="7338614" y="-261150"/>
            <a:ext cx="5042852" cy="2373156"/>
          </a:xfrm>
          <a:custGeom>
            <a:avLst/>
            <a:gdLst/>
            <a:ahLst/>
            <a:cxnLst/>
            <a:rect l="l" t="t" r="r" b="b"/>
            <a:pathLst>
              <a:path w="23808" h="11204" extrusionOk="0">
                <a:moveTo>
                  <a:pt x="1601" y="1"/>
                </a:moveTo>
                <a:cubicBezTo>
                  <a:pt x="1055" y="1"/>
                  <a:pt x="506" y="115"/>
                  <a:pt x="0" y="332"/>
                </a:cubicBezTo>
                <a:lnTo>
                  <a:pt x="0" y="11204"/>
                </a:lnTo>
                <a:lnTo>
                  <a:pt x="23808" y="11204"/>
                </a:lnTo>
                <a:cubicBezTo>
                  <a:pt x="23725" y="11045"/>
                  <a:pt x="23628" y="10895"/>
                  <a:pt x="23519" y="10757"/>
                </a:cubicBezTo>
                <a:cubicBezTo>
                  <a:pt x="23017" y="10126"/>
                  <a:pt x="22249" y="9748"/>
                  <a:pt x="21476" y="9748"/>
                </a:cubicBezTo>
                <a:cubicBezTo>
                  <a:pt x="21442" y="9748"/>
                  <a:pt x="21408" y="9749"/>
                  <a:pt x="21374" y="9751"/>
                </a:cubicBezTo>
                <a:cubicBezTo>
                  <a:pt x="20787" y="9776"/>
                  <a:pt x="20207" y="10007"/>
                  <a:pt x="19629" y="10007"/>
                </a:cubicBezTo>
                <a:cubicBezTo>
                  <a:pt x="19512" y="10007"/>
                  <a:pt x="19395" y="9998"/>
                  <a:pt x="19278" y="9975"/>
                </a:cubicBezTo>
                <a:cubicBezTo>
                  <a:pt x="19140" y="9948"/>
                  <a:pt x="19009" y="9906"/>
                  <a:pt x="18886" y="9850"/>
                </a:cubicBezTo>
                <a:cubicBezTo>
                  <a:pt x="18859" y="9838"/>
                  <a:pt x="18832" y="9826"/>
                  <a:pt x="18806" y="9811"/>
                </a:cubicBezTo>
                <a:cubicBezTo>
                  <a:pt x="17861" y="9333"/>
                  <a:pt x="17298" y="8089"/>
                  <a:pt x="16410" y="7398"/>
                </a:cubicBezTo>
                <a:cubicBezTo>
                  <a:pt x="15787" y="6913"/>
                  <a:pt x="15050" y="6730"/>
                  <a:pt x="14282" y="6730"/>
                </a:cubicBezTo>
                <a:cubicBezTo>
                  <a:pt x="13407" y="6730"/>
                  <a:pt x="12492" y="6967"/>
                  <a:pt x="11660" y="7265"/>
                </a:cubicBezTo>
                <a:cubicBezTo>
                  <a:pt x="10916" y="7531"/>
                  <a:pt x="10145" y="7839"/>
                  <a:pt x="9375" y="7839"/>
                </a:cubicBezTo>
                <a:cubicBezTo>
                  <a:pt x="9193" y="7839"/>
                  <a:pt x="9011" y="7822"/>
                  <a:pt x="8830" y="7783"/>
                </a:cubicBezTo>
                <a:cubicBezTo>
                  <a:pt x="7417" y="7481"/>
                  <a:pt x="6534" y="5988"/>
                  <a:pt x="5961" y="4572"/>
                </a:cubicBezTo>
                <a:cubicBezTo>
                  <a:pt x="5388" y="3156"/>
                  <a:pt x="4892" y="1585"/>
                  <a:pt x="3719" y="690"/>
                </a:cubicBezTo>
                <a:cubicBezTo>
                  <a:pt x="3105" y="220"/>
                  <a:pt x="2357" y="1"/>
                  <a:pt x="1601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48" name="Google Shape;748;p28"/>
          <p:cNvSpPr/>
          <p:nvPr/>
        </p:nvSpPr>
        <p:spPr>
          <a:xfrm rot="10800000">
            <a:off x="8127487" y="4779187"/>
            <a:ext cx="4347680" cy="2399845"/>
          </a:xfrm>
          <a:custGeom>
            <a:avLst/>
            <a:gdLst/>
            <a:ahLst/>
            <a:cxnLst/>
            <a:rect l="l" t="t" r="r" b="b"/>
            <a:pathLst>
              <a:path w="20526" h="11330" extrusionOk="0">
                <a:moveTo>
                  <a:pt x="12939" y="1"/>
                </a:moveTo>
                <a:cubicBezTo>
                  <a:pt x="11999" y="1"/>
                  <a:pt x="11086" y="167"/>
                  <a:pt x="10169" y="370"/>
                </a:cubicBezTo>
                <a:cubicBezTo>
                  <a:pt x="9691" y="476"/>
                  <a:pt x="9213" y="584"/>
                  <a:pt x="8731" y="667"/>
                </a:cubicBezTo>
                <a:cubicBezTo>
                  <a:pt x="8234" y="750"/>
                  <a:pt x="7732" y="802"/>
                  <a:pt x="7229" y="839"/>
                </a:cubicBezTo>
                <a:cubicBezTo>
                  <a:pt x="6231" y="913"/>
                  <a:pt x="5230" y="935"/>
                  <a:pt x="4235" y="1052"/>
                </a:cubicBezTo>
                <a:cubicBezTo>
                  <a:pt x="3806" y="1102"/>
                  <a:pt x="3380" y="1184"/>
                  <a:pt x="2951" y="1235"/>
                </a:cubicBezTo>
                <a:cubicBezTo>
                  <a:pt x="2746" y="1260"/>
                  <a:pt x="2537" y="1279"/>
                  <a:pt x="2328" y="1279"/>
                </a:cubicBezTo>
                <a:cubicBezTo>
                  <a:pt x="2138" y="1279"/>
                  <a:pt x="1948" y="1263"/>
                  <a:pt x="1762" y="1222"/>
                </a:cubicBezTo>
                <a:cubicBezTo>
                  <a:pt x="1578" y="1180"/>
                  <a:pt x="1402" y="1113"/>
                  <a:pt x="1242" y="1012"/>
                </a:cubicBezTo>
                <a:cubicBezTo>
                  <a:pt x="1161" y="960"/>
                  <a:pt x="1089" y="870"/>
                  <a:pt x="988" y="868"/>
                </a:cubicBezTo>
                <a:cubicBezTo>
                  <a:pt x="985" y="868"/>
                  <a:pt x="983" y="868"/>
                  <a:pt x="981" y="868"/>
                </a:cubicBezTo>
                <a:cubicBezTo>
                  <a:pt x="897" y="868"/>
                  <a:pt x="810" y="887"/>
                  <a:pt x="732" y="917"/>
                </a:cubicBezTo>
                <a:cubicBezTo>
                  <a:pt x="360" y="1060"/>
                  <a:pt x="147" y="1435"/>
                  <a:pt x="79" y="1816"/>
                </a:cubicBezTo>
                <a:cubicBezTo>
                  <a:pt x="38" y="2046"/>
                  <a:pt x="37" y="2279"/>
                  <a:pt x="38" y="2512"/>
                </a:cubicBezTo>
                <a:cubicBezTo>
                  <a:pt x="38" y="2767"/>
                  <a:pt x="39" y="3024"/>
                  <a:pt x="40" y="3279"/>
                </a:cubicBezTo>
                <a:cubicBezTo>
                  <a:pt x="42" y="3797"/>
                  <a:pt x="44" y="4315"/>
                  <a:pt x="46" y="4833"/>
                </a:cubicBezTo>
                <a:cubicBezTo>
                  <a:pt x="50" y="5817"/>
                  <a:pt x="54" y="6803"/>
                  <a:pt x="57" y="7787"/>
                </a:cubicBezTo>
                <a:cubicBezTo>
                  <a:pt x="55" y="7786"/>
                  <a:pt x="54" y="7785"/>
                  <a:pt x="52" y="7785"/>
                </a:cubicBezTo>
                <a:cubicBezTo>
                  <a:pt x="0" y="7785"/>
                  <a:pt x="101" y="8649"/>
                  <a:pt x="628" y="8724"/>
                </a:cubicBezTo>
                <a:cubicBezTo>
                  <a:pt x="1441" y="8840"/>
                  <a:pt x="1514" y="10145"/>
                  <a:pt x="2146" y="10693"/>
                </a:cubicBezTo>
                <a:cubicBezTo>
                  <a:pt x="2452" y="10957"/>
                  <a:pt x="2805" y="11167"/>
                  <a:pt x="3199" y="11261"/>
                </a:cubicBezTo>
                <a:cubicBezTo>
                  <a:pt x="3402" y="11310"/>
                  <a:pt x="3609" y="11330"/>
                  <a:pt x="3816" y="11330"/>
                </a:cubicBezTo>
                <a:cubicBezTo>
                  <a:pt x="4077" y="11330"/>
                  <a:pt x="4340" y="11298"/>
                  <a:pt x="4597" y="11251"/>
                </a:cubicBezTo>
                <a:cubicBezTo>
                  <a:pt x="5367" y="11113"/>
                  <a:pt x="6207" y="10865"/>
                  <a:pt x="6645" y="10152"/>
                </a:cubicBezTo>
                <a:cubicBezTo>
                  <a:pt x="6859" y="9801"/>
                  <a:pt x="6970" y="9395"/>
                  <a:pt x="7203" y="9055"/>
                </a:cubicBezTo>
                <a:cubicBezTo>
                  <a:pt x="7421" y="8736"/>
                  <a:pt x="7758" y="8532"/>
                  <a:pt x="8120" y="8419"/>
                </a:cubicBezTo>
                <a:cubicBezTo>
                  <a:pt x="8559" y="8282"/>
                  <a:pt x="9011" y="8265"/>
                  <a:pt x="9465" y="8265"/>
                </a:cubicBezTo>
                <a:cubicBezTo>
                  <a:pt x="9615" y="8265"/>
                  <a:pt x="9765" y="8267"/>
                  <a:pt x="9915" y="8267"/>
                </a:cubicBezTo>
                <a:cubicBezTo>
                  <a:pt x="10115" y="8267"/>
                  <a:pt x="10316" y="8264"/>
                  <a:pt x="10515" y="8248"/>
                </a:cubicBezTo>
                <a:cubicBezTo>
                  <a:pt x="10927" y="8216"/>
                  <a:pt x="11342" y="8132"/>
                  <a:pt x="11707" y="7927"/>
                </a:cubicBezTo>
                <a:cubicBezTo>
                  <a:pt x="12074" y="7718"/>
                  <a:pt x="12352" y="7394"/>
                  <a:pt x="12600" y="7055"/>
                </a:cubicBezTo>
                <a:cubicBezTo>
                  <a:pt x="13089" y="6385"/>
                  <a:pt x="13543" y="5673"/>
                  <a:pt x="14244" y="5207"/>
                </a:cubicBezTo>
                <a:cubicBezTo>
                  <a:pt x="14594" y="4972"/>
                  <a:pt x="14986" y="4825"/>
                  <a:pt x="15405" y="4792"/>
                </a:cubicBezTo>
                <a:cubicBezTo>
                  <a:pt x="15494" y="4785"/>
                  <a:pt x="15582" y="4782"/>
                  <a:pt x="15670" y="4782"/>
                </a:cubicBezTo>
                <a:cubicBezTo>
                  <a:pt x="16070" y="4782"/>
                  <a:pt x="16469" y="4843"/>
                  <a:pt x="16866" y="4877"/>
                </a:cubicBezTo>
                <a:cubicBezTo>
                  <a:pt x="17302" y="4915"/>
                  <a:pt x="17740" y="4933"/>
                  <a:pt x="18178" y="4933"/>
                </a:cubicBezTo>
                <a:cubicBezTo>
                  <a:pt x="18243" y="4933"/>
                  <a:pt x="18309" y="4933"/>
                  <a:pt x="18374" y="4932"/>
                </a:cubicBezTo>
                <a:cubicBezTo>
                  <a:pt x="18585" y="4929"/>
                  <a:pt x="18814" y="4941"/>
                  <a:pt x="19012" y="4857"/>
                </a:cubicBezTo>
                <a:cubicBezTo>
                  <a:pt x="19193" y="4780"/>
                  <a:pt x="19305" y="4623"/>
                  <a:pt x="19390" y="4450"/>
                </a:cubicBezTo>
                <a:cubicBezTo>
                  <a:pt x="19618" y="3989"/>
                  <a:pt x="19825" y="3515"/>
                  <a:pt x="20041" y="3049"/>
                </a:cubicBezTo>
                <a:cubicBezTo>
                  <a:pt x="20147" y="2821"/>
                  <a:pt x="20256" y="2595"/>
                  <a:pt x="20357" y="2365"/>
                </a:cubicBezTo>
                <a:cubicBezTo>
                  <a:pt x="20444" y="2165"/>
                  <a:pt x="20525" y="1951"/>
                  <a:pt x="20518" y="1728"/>
                </a:cubicBezTo>
                <a:cubicBezTo>
                  <a:pt x="20505" y="1297"/>
                  <a:pt x="20161" y="1008"/>
                  <a:pt x="19822" y="810"/>
                </a:cubicBezTo>
                <a:cubicBezTo>
                  <a:pt x="19463" y="601"/>
                  <a:pt x="19065" y="469"/>
                  <a:pt x="18660" y="392"/>
                </a:cubicBezTo>
                <a:cubicBezTo>
                  <a:pt x="17815" y="229"/>
                  <a:pt x="16950" y="272"/>
                  <a:pt x="16095" y="224"/>
                </a:cubicBezTo>
                <a:cubicBezTo>
                  <a:pt x="15084" y="168"/>
                  <a:pt x="14079" y="19"/>
                  <a:pt x="13065" y="2"/>
                </a:cubicBezTo>
                <a:cubicBezTo>
                  <a:pt x="13023" y="1"/>
                  <a:pt x="12981" y="1"/>
                  <a:pt x="12939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49" name="Google Shape;749;p28"/>
          <p:cNvSpPr/>
          <p:nvPr/>
        </p:nvSpPr>
        <p:spPr>
          <a:xfrm rot="10800000">
            <a:off x="-520264" y="4322094"/>
            <a:ext cx="2755056" cy="2763105"/>
          </a:xfrm>
          <a:custGeom>
            <a:avLst/>
            <a:gdLst/>
            <a:ahLst/>
            <a:cxnLst/>
            <a:rect l="l" t="t" r="r" b="b"/>
            <a:pathLst>
              <a:path w="13007" h="13045" extrusionOk="0">
                <a:moveTo>
                  <a:pt x="12515" y="1"/>
                </a:moveTo>
                <a:cubicBezTo>
                  <a:pt x="12505" y="1"/>
                  <a:pt x="12495" y="2"/>
                  <a:pt x="12485" y="4"/>
                </a:cubicBezTo>
                <a:cubicBezTo>
                  <a:pt x="11568" y="214"/>
                  <a:pt x="10641" y="375"/>
                  <a:pt x="9706" y="481"/>
                </a:cubicBezTo>
                <a:cubicBezTo>
                  <a:pt x="8769" y="587"/>
                  <a:pt x="7827" y="639"/>
                  <a:pt x="6885" y="639"/>
                </a:cubicBezTo>
                <a:cubicBezTo>
                  <a:pt x="6168" y="639"/>
                  <a:pt x="5450" y="609"/>
                  <a:pt x="4735" y="550"/>
                </a:cubicBezTo>
                <a:cubicBezTo>
                  <a:pt x="4277" y="512"/>
                  <a:pt x="3796" y="469"/>
                  <a:pt x="3318" y="469"/>
                </a:cubicBezTo>
                <a:cubicBezTo>
                  <a:pt x="2513" y="469"/>
                  <a:pt x="1717" y="591"/>
                  <a:pt x="1058" y="1068"/>
                </a:cubicBezTo>
                <a:cubicBezTo>
                  <a:pt x="1059" y="1057"/>
                  <a:pt x="1057" y="1052"/>
                  <a:pt x="1050" y="1052"/>
                </a:cubicBezTo>
                <a:cubicBezTo>
                  <a:pt x="989" y="1052"/>
                  <a:pt x="597" y="1511"/>
                  <a:pt x="509" y="1745"/>
                </a:cubicBezTo>
                <a:cubicBezTo>
                  <a:pt x="139" y="2725"/>
                  <a:pt x="1" y="3837"/>
                  <a:pt x="329" y="4850"/>
                </a:cubicBezTo>
                <a:cubicBezTo>
                  <a:pt x="602" y="5696"/>
                  <a:pt x="1186" y="6475"/>
                  <a:pt x="2005" y="6858"/>
                </a:cubicBezTo>
                <a:cubicBezTo>
                  <a:pt x="2923" y="7286"/>
                  <a:pt x="3974" y="7122"/>
                  <a:pt x="4914" y="7465"/>
                </a:cubicBezTo>
                <a:cubicBezTo>
                  <a:pt x="5846" y="7805"/>
                  <a:pt x="6269" y="8720"/>
                  <a:pt x="6690" y="9546"/>
                </a:cubicBezTo>
                <a:cubicBezTo>
                  <a:pt x="7147" y="10442"/>
                  <a:pt x="7734" y="11244"/>
                  <a:pt x="8514" y="11886"/>
                </a:cubicBezTo>
                <a:cubicBezTo>
                  <a:pt x="9220" y="12466"/>
                  <a:pt x="10135" y="13045"/>
                  <a:pt x="11084" y="13045"/>
                </a:cubicBezTo>
                <a:cubicBezTo>
                  <a:pt x="11157" y="13045"/>
                  <a:pt x="11229" y="13041"/>
                  <a:pt x="11303" y="13034"/>
                </a:cubicBezTo>
                <a:cubicBezTo>
                  <a:pt x="11746" y="12991"/>
                  <a:pt x="12188" y="12817"/>
                  <a:pt x="12502" y="12494"/>
                </a:cubicBezTo>
                <a:cubicBezTo>
                  <a:pt x="12856" y="12131"/>
                  <a:pt x="12967" y="11633"/>
                  <a:pt x="12985" y="11143"/>
                </a:cubicBezTo>
                <a:cubicBezTo>
                  <a:pt x="13006" y="10560"/>
                  <a:pt x="12960" y="9972"/>
                  <a:pt x="12940" y="9391"/>
                </a:cubicBezTo>
                <a:cubicBezTo>
                  <a:pt x="12920" y="8773"/>
                  <a:pt x="12900" y="8155"/>
                  <a:pt x="12879" y="7536"/>
                </a:cubicBezTo>
                <a:lnTo>
                  <a:pt x="12632" y="116"/>
                </a:lnTo>
                <a:cubicBezTo>
                  <a:pt x="12630" y="48"/>
                  <a:pt x="12578" y="1"/>
                  <a:pt x="12515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50" name="Google Shape;750;p28"/>
          <p:cNvSpPr/>
          <p:nvPr/>
        </p:nvSpPr>
        <p:spPr>
          <a:xfrm rot="10800000">
            <a:off x="-344447" y="-512797"/>
            <a:ext cx="5163161" cy="1824348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2572" y="1"/>
                </a:moveTo>
                <a:cubicBezTo>
                  <a:pt x="11930" y="1"/>
                  <a:pt x="11305" y="137"/>
                  <a:pt x="10778" y="460"/>
                </a:cubicBezTo>
                <a:cubicBezTo>
                  <a:pt x="10193" y="818"/>
                  <a:pt x="9818" y="1341"/>
                  <a:pt x="9503" y="1852"/>
                </a:cubicBezTo>
                <a:cubicBezTo>
                  <a:pt x="9167" y="2398"/>
                  <a:pt x="8889" y="2969"/>
                  <a:pt x="8475" y="3485"/>
                </a:cubicBezTo>
                <a:cubicBezTo>
                  <a:pt x="8044" y="4023"/>
                  <a:pt x="7451" y="4445"/>
                  <a:pt x="6633" y="4599"/>
                </a:cubicBezTo>
                <a:cubicBezTo>
                  <a:pt x="6259" y="4669"/>
                  <a:pt x="5879" y="4690"/>
                  <a:pt x="5496" y="4690"/>
                </a:cubicBezTo>
                <a:cubicBezTo>
                  <a:pt x="4945" y="4690"/>
                  <a:pt x="4388" y="4646"/>
                  <a:pt x="3837" y="4646"/>
                </a:cubicBezTo>
                <a:cubicBezTo>
                  <a:pt x="3701" y="4646"/>
                  <a:pt x="3564" y="4649"/>
                  <a:pt x="3429" y="4656"/>
                </a:cubicBezTo>
                <a:cubicBezTo>
                  <a:pt x="2927" y="4680"/>
                  <a:pt x="2424" y="4755"/>
                  <a:pt x="1974" y="4934"/>
                </a:cubicBezTo>
                <a:cubicBezTo>
                  <a:pt x="1568" y="5095"/>
                  <a:pt x="1218" y="5332"/>
                  <a:pt x="943" y="5611"/>
                </a:cubicBezTo>
                <a:cubicBezTo>
                  <a:pt x="425" y="6133"/>
                  <a:pt x="179" y="6806"/>
                  <a:pt x="311" y="7456"/>
                </a:cubicBezTo>
                <a:cubicBezTo>
                  <a:pt x="309" y="7456"/>
                  <a:pt x="307" y="7456"/>
                  <a:pt x="305" y="7456"/>
                </a:cubicBezTo>
                <a:cubicBezTo>
                  <a:pt x="282" y="7456"/>
                  <a:pt x="258" y="7461"/>
                  <a:pt x="234" y="7475"/>
                </a:cubicBezTo>
                <a:cubicBezTo>
                  <a:pt x="83" y="7556"/>
                  <a:pt x="1" y="7677"/>
                  <a:pt x="4" y="7821"/>
                </a:cubicBezTo>
                <a:cubicBezTo>
                  <a:pt x="12" y="8172"/>
                  <a:pt x="404" y="8373"/>
                  <a:pt x="826" y="8396"/>
                </a:cubicBezTo>
                <a:cubicBezTo>
                  <a:pt x="860" y="8398"/>
                  <a:pt x="894" y="8399"/>
                  <a:pt x="929" y="8399"/>
                </a:cubicBezTo>
                <a:cubicBezTo>
                  <a:pt x="1162" y="8399"/>
                  <a:pt x="1397" y="8361"/>
                  <a:pt x="1626" y="8334"/>
                </a:cubicBezTo>
                <a:cubicBezTo>
                  <a:pt x="1931" y="8297"/>
                  <a:pt x="2238" y="8262"/>
                  <a:pt x="2544" y="8230"/>
                </a:cubicBezTo>
                <a:cubicBezTo>
                  <a:pt x="3747" y="8107"/>
                  <a:pt x="4958" y="8023"/>
                  <a:pt x="6170" y="7965"/>
                </a:cubicBezTo>
                <a:cubicBezTo>
                  <a:pt x="8591" y="7850"/>
                  <a:pt x="11019" y="7838"/>
                  <a:pt x="13445" y="7824"/>
                </a:cubicBezTo>
                <a:cubicBezTo>
                  <a:pt x="13813" y="7822"/>
                  <a:pt x="14182" y="7820"/>
                  <a:pt x="14552" y="7820"/>
                </a:cubicBezTo>
                <a:cubicBezTo>
                  <a:pt x="16507" y="7820"/>
                  <a:pt x="18472" y="7870"/>
                  <a:pt x="20390" y="8174"/>
                </a:cubicBezTo>
                <a:cubicBezTo>
                  <a:pt x="20952" y="8264"/>
                  <a:pt x="21511" y="8375"/>
                  <a:pt x="22057" y="8512"/>
                </a:cubicBezTo>
                <a:cubicBezTo>
                  <a:pt x="22240" y="8558"/>
                  <a:pt x="22430" y="8612"/>
                  <a:pt x="22625" y="8612"/>
                </a:cubicBezTo>
                <a:cubicBezTo>
                  <a:pt x="22665" y="8612"/>
                  <a:pt x="22706" y="8610"/>
                  <a:pt x="22747" y="8605"/>
                </a:cubicBezTo>
                <a:cubicBezTo>
                  <a:pt x="22986" y="8575"/>
                  <a:pt x="23126" y="8437"/>
                  <a:pt x="23188" y="8265"/>
                </a:cubicBezTo>
                <a:cubicBezTo>
                  <a:pt x="23342" y="7840"/>
                  <a:pt x="23440" y="7396"/>
                  <a:pt x="23556" y="6963"/>
                </a:cubicBezTo>
                <a:cubicBezTo>
                  <a:pt x="23675" y="6520"/>
                  <a:pt x="23785" y="6077"/>
                  <a:pt x="23879" y="5631"/>
                </a:cubicBezTo>
                <a:cubicBezTo>
                  <a:pt x="24251" y="3879"/>
                  <a:pt x="24375" y="2063"/>
                  <a:pt x="23717" y="343"/>
                </a:cubicBezTo>
                <a:cubicBezTo>
                  <a:pt x="23697" y="293"/>
                  <a:pt x="23642" y="267"/>
                  <a:pt x="23586" y="267"/>
                </a:cubicBezTo>
                <a:cubicBezTo>
                  <a:pt x="23541" y="267"/>
                  <a:pt x="23495" y="284"/>
                  <a:pt x="23467" y="317"/>
                </a:cubicBezTo>
                <a:cubicBezTo>
                  <a:pt x="23327" y="480"/>
                  <a:pt x="23169" y="631"/>
                  <a:pt x="22991" y="769"/>
                </a:cubicBezTo>
                <a:cubicBezTo>
                  <a:pt x="22274" y="1328"/>
                  <a:pt x="21289" y="1670"/>
                  <a:pt x="20281" y="1764"/>
                </a:cubicBezTo>
                <a:cubicBezTo>
                  <a:pt x="20062" y="1784"/>
                  <a:pt x="19841" y="1794"/>
                  <a:pt x="19620" y="1794"/>
                </a:cubicBezTo>
                <a:cubicBezTo>
                  <a:pt x="18644" y="1794"/>
                  <a:pt x="17671" y="1601"/>
                  <a:pt x="16789" y="1286"/>
                </a:cubicBezTo>
                <a:cubicBezTo>
                  <a:pt x="15722" y="905"/>
                  <a:pt x="14754" y="349"/>
                  <a:pt x="13607" y="110"/>
                </a:cubicBezTo>
                <a:cubicBezTo>
                  <a:pt x="13266" y="40"/>
                  <a:pt x="12917" y="1"/>
                  <a:pt x="12572" y="1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51" name="Google Shape;751;p28"/>
          <p:cNvSpPr txBox="1">
            <a:spLocks noGrp="1"/>
          </p:cNvSpPr>
          <p:nvPr>
            <p:ph type="title"/>
          </p:nvPr>
        </p:nvSpPr>
        <p:spPr>
          <a:xfrm>
            <a:off x="4106600" y="1288339"/>
            <a:ext cx="3978800" cy="112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7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752" name="Google Shape;752;p28"/>
          <p:cNvSpPr txBox="1">
            <a:spLocks noGrp="1"/>
          </p:cNvSpPr>
          <p:nvPr>
            <p:ph type="body" idx="1"/>
          </p:nvPr>
        </p:nvSpPr>
        <p:spPr>
          <a:xfrm>
            <a:off x="1645833" y="4314333"/>
            <a:ext cx="3629200" cy="136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●"/>
              <a:defRPr sz="1867"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marL="1219170" lvl="1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●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●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○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SemiBold"/>
              <a:buChar char="■"/>
              <a:defRPr sz="1600"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753" name="Google Shape;753;p28"/>
          <p:cNvSpPr txBox="1"/>
          <p:nvPr/>
        </p:nvSpPr>
        <p:spPr>
          <a:xfrm>
            <a:off x="7187876" y="4251863"/>
            <a:ext cx="3053200" cy="9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333" b="0" i="0" u="none" strike="noStrike" kern="0" cap="none" spc="0" normalizeH="0" baseline="0" noProof="0">
                <a:ln>
                  <a:noFill/>
                </a:ln>
                <a:solidFill>
                  <a:srgbClr val="FF6EA7"/>
                </a:solidFill>
                <a:effectLst/>
                <a:uLnTx/>
                <a:uFillTx/>
                <a:latin typeface="Raleway"/>
                <a:ea typeface="Raleway"/>
                <a:cs typeface="Raleway"/>
                <a:sym typeface="Raleway"/>
              </a:rPr>
              <a:t>CREDITS: This presentation template was created by </a:t>
            </a:r>
            <a:r>
              <a:rPr kumimoji="0" lang="en" sz="1333" b="1" i="0" u="none" strike="noStrike" kern="0" cap="none" spc="0" normalizeH="0" baseline="0" noProof="0">
                <a:ln>
                  <a:noFill/>
                </a:ln>
                <a:solidFill>
                  <a:srgbClr val="FF6EA7"/>
                </a:solidFill>
                <a:effectLst/>
                <a:uLnTx/>
                <a:uFill>
                  <a:noFill/>
                </a:uFill>
                <a:latin typeface="Raleway"/>
                <a:ea typeface="Raleway"/>
                <a:cs typeface="Raleway"/>
                <a:sym typeface="Raleway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kumimoji="0" lang="en" sz="1333" b="0" i="0" u="none" strike="noStrike" kern="0" cap="none" spc="0" normalizeH="0" baseline="0" noProof="0">
                <a:ln>
                  <a:noFill/>
                </a:ln>
                <a:solidFill>
                  <a:srgbClr val="FF6EA7"/>
                </a:solidFill>
                <a:effectLst/>
                <a:uLnTx/>
                <a:uFillTx/>
                <a:latin typeface="Raleway"/>
                <a:ea typeface="Raleway"/>
                <a:cs typeface="Raleway"/>
                <a:sym typeface="Raleway"/>
              </a:rPr>
              <a:t>, including icons by </a:t>
            </a:r>
            <a:r>
              <a:rPr kumimoji="0" lang="en" sz="1333" b="1" i="0" u="none" strike="noStrike" kern="0" cap="none" spc="0" normalizeH="0" baseline="0" noProof="0">
                <a:ln>
                  <a:noFill/>
                </a:ln>
                <a:solidFill>
                  <a:srgbClr val="FF6EA7"/>
                </a:solidFill>
                <a:effectLst/>
                <a:uLnTx/>
                <a:uFill>
                  <a:noFill/>
                </a:uFill>
                <a:latin typeface="Raleway"/>
                <a:ea typeface="Raleway"/>
                <a:cs typeface="Raleway"/>
                <a:sym typeface="Raleway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kumimoji="0" lang="en" sz="1333" b="0" i="0" u="none" strike="noStrike" kern="0" cap="none" spc="0" normalizeH="0" baseline="0" noProof="0">
                <a:ln>
                  <a:noFill/>
                </a:ln>
                <a:solidFill>
                  <a:srgbClr val="FF6EA7"/>
                </a:solidFill>
                <a:effectLst/>
                <a:uLnTx/>
                <a:uFillTx/>
                <a:latin typeface="Raleway"/>
                <a:ea typeface="Raleway"/>
                <a:cs typeface="Raleway"/>
                <a:sym typeface="Raleway"/>
              </a:rPr>
              <a:t>, and infographics &amp; images by </a:t>
            </a:r>
            <a:r>
              <a:rPr kumimoji="0" lang="en" sz="1333" b="1" i="0" u="none" strike="noStrike" kern="0" cap="none" spc="0" normalizeH="0" baseline="0" noProof="0">
                <a:ln>
                  <a:noFill/>
                </a:ln>
                <a:solidFill>
                  <a:srgbClr val="FF6EA7"/>
                </a:solidFill>
                <a:effectLst/>
                <a:uLnTx/>
                <a:uFill>
                  <a:noFill/>
                </a:uFill>
                <a:latin typeface="Raleway"/>
                <a:ea typeface="Raleway"/>
                <a:cs typeface="Raleway"/>
                <a:sym typeface="Raleway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kumimoji="0" lang="en" sz="1333" b="0" i="0" u="none" strike="noStrike" kern="0" cap="none" spc="0" normalizeH="0" baseline="0" noProof="0">
                <a:ln>
                  <a:noFill/>
                </a:ln>
                <a:solidFill>
                  <a:srgbClr val="FF6EA7"/>
                </a:solidFill>
                <a:effectLst/>
                <a:uLnTx/>
                <a:uFillTx/>
                <a:latin typeface="Raleway"/>
                <a:ea typeface="Raleway"/>
                <a:cs typeface="Raleway"/>
                <a:sym typeface="Raleway"/>
              </a:rPr>
              <a:t>.</a:t>
            </a:r>
            <a:endParaRPr kumimoji="0" sz="1333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54" name="Google Shape;754;p28"/>
          <p:cNvGrpSpPr/>
          <p:nvPr/>
        </p:nvGrpSpPr>
        <p:grpSpPr>
          <a:xfrm rot="9300375">
            <a:off x="1502709" y="5869517"/>
            <a:ext cx="302068" cy="273615"/>
            <a:chOff x="1640475" y="1197075"/>
            <a:chExt cx="55475" cy="50250"/>
          </a:xfrm>
        </p:grpSpPr>
        <p:sp>
          <p:nvSpPr>
            <p:cNvPr id="755" name="Google Shape;755;p2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56" name="Google Shape;756;p2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57" name="Google Shape;757;p2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58" name="Google Shape;758;p28"/>
          <p:cNvSpPr/>
          <p:nvPr/>
        </p:nvSpPr>
        <p:spPr>
          <a:xfrm rot="-510326" flipH="1">
            <a:off x="500423" y="363208"/>
            <a:ext cx="766524" cy="17956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59" name="Google Shape;759;p28"/>
          <p:cNvSpPr/>
          <p:nvPr/>
        </p:nvSpPr>
        <p:spPr>
          <a:xfrm rot="-9899901" flipH="1">
            <a:off x="6602048" y="6093592"/>
            <a:ext cx="726897" cy="17029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60" name="Google Shape;760;p28"/>
          <p:cNvGrpSpPr/>
          <p:nvPr/>
        </p:nvGrpSpPr>
        <p:grpSpPr>
          <a:xfrm rot="2217042">
            <a:off x="9668924" y="6197330"/>
            <a:ext cx="487819" cy="441908"/>
            <a:chOff x="1640475" y="1197075"/>
            <a:chExt cx="55475" cy="50250"/>
          </a:xfrm>
        </p:grpSpPr>
        <p:sp>
          <p:nvSpPr>
            <p:cNvPr id="761" name="Google Shape;761;p2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2" name="Google Shape;762;p2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3" name="Google Shape;763;p2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64" name="Google Shape;764;p28"/>
          <p:cNvGrpSpPr/>
          <p:nvPr/>
        </p:nvGrpSpPr>
        <p:grpSpPr>
          <a:xfrm rot="-7117196">
            <a:off x="10310776" y="469866"/>
            <a:ext cx="432205" cy="391509"/>
            <a:chOff x="1640475" y="1197075"/>
            <a:chExt cx="55475" cy="50250"/>
          </a:xfrm>
        </p:grpSpPr>
        <p:sp>
          <p:nvSpPr>
            <p:cNvPr id="765" name="Google Shape;765;p2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6" name="Google Shape;766;p2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7" name="Google Shape;767;p2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68" name="Google Shape;768;p28"/>
          <p:cNvGrpSpPr/>
          <p:nvPr/>
        </p:nvGrpSpPr>
        <p:grpSpPr>
          <a:xfrm rot="-7256213">
            <a:off x="573406" y="1302602"/>
            <a:ext cx="300244" cy="355949"/>
            <a:chOff x="1640475" y="1197075"/>
            <a:chExt cx="55475" cy="50250"/>
          </a:xfrm>
        </p:grpSpPr>
        <p:sp>
          <p:nvSpPr>
            <p:cNvPr id="769" name="Google Shape;769;p28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28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71" name="Google Shape;771;p28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72" name="Google Shape;772;p28"/>
          <p:cNvSpPr/>
          <p:nvPr/>
        </p:nvSpPr>
        <p:spPr>
          <a:xfrm rot="-5211900">
            <a:off x="-23560" y="3520666"/>
            <a:ext cx="1318469" cy="1201068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8503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29"/>
          <p:cNvSpPr/>
          <p:nvPr/>
        </p:nvSpPr>
        <p:spPr>
          <a:xfrm flipH="1">
            <a:off x="7285113" y="-228666"/>
            <a:ext cx="4954655" cy="2527372"/>
          </a:xfrm>
          <a:custGeom>
            <a:avLst/>
            <a:gdLst/>
            <a:ahLst/>
            <a:cxnLst/>
            <a:rect l="l" t="t" r="r" b="b"/>
            <a:pathLst>
              <a:path w="14457" h="6348" extrusionOk="0">
                <a:moveTo>
                  <a:pt x="0" y="1"/>
                </a:moveTo>
                <a:lnTo>
                  <a:pt x="0" y="6160"/>
                </a:lnTo>
                <a:cubicBezTo>
                  <a:pt x="307" y="6283"/>
                  <a:pt x="641" y="6348"/>
                  <a:pt x="972" y="6348"/>
                </a:cubicBezTo>
                <a:cubicBezTo>
                  <a:pt x="1431" y="6348"/>
                  <a:pt x="1886" y="6223"/>
                  <a:pt x="2259" y="5957"/>
                </a:cubicBezTo>
                <a:cubicBezTo>
                  <a:pt x="2971" y="5450"/>
                  <a:pt x="3272" y="4560"/>
                  <a:pt x="3620" y="3758"/>
                </a:cubicBezTo>
                <a:cubicBezTo>
                  <a:pt x="3967" y="2955"/>
                  <a:pt x="4504" y="2110"/>
                  <a:pt x="5362" y="1938"/>
                </a:cubicBezTo>
                <a:cubicBezTo>
                  <a:pt x="5472" y="1916"/>
                  <a:pt x="5582" y="1906"/>
                  <a:pt x="5692" y="1906"/>
                </a:cubicBezTo>
                <a:cubicBezTo>
                  <a:pt x="6160" y="1906"/>
                  <a:pt x="6628" y="2081"/>
                  <a:pt x="7080" y="2232"/>
                </a:cubicBezTo>
                <a:cubicBezTo>
                  <a:pt x="7585" y="2401"/>
                  <a:pt x="8141" y="2535"/>
                  <a:pt x="8672" y="2535"/>
                </a:cubicBezTo>
                <a:cubicBezTo>
                  <a:pt x="9138" y="2535"/>
                  <a:pt x="9586" y="2431"/>
                  <a:pt x="9965" y="2156"/>
                </a:cubicBezTo>
                <a:cubicBezTo>
                  <a:pt x="10504" y="1765"/>
                  <a:pt x="10846" y="1060"/>
                  <a:pt x="11419" y="789"/>
                </a:cubicBezTo>
                <a:lnTo>
                  <a:pt x="11420" y="789"/>
                </a:lnTo>
                <a:cubicBezTo>
                  <a:pt x="11436" y="781"/>
                  <a:pt x="11452" y="774"/>
                  <a:pt x="11469" y="767"/>
                </a:cubicBezTo>
                <a:cubicBezTo>
                  <a:pt x="11544" y="736"/>
                  <a:pt x="11623" y="712"/>
                  <a:pt x="11706" y="696"/>
                </a:cubicBezTo>
                <a:cubicBezTo>
                  <a:pt x="11777" y="683"/>
                  <a:pt x="11848" y="678"/>
                  <a:pt x="11919" y="678"/>
                </a:cubicBezTo>
                <a:cubicBezTo>
                  <a:pt x="12271" y="678"/>
                  <a:pt x="12623" y="809"/>
                  <a:pt x="12978" y="824"/>
                </a:cubicBezTo>
                <a:cubicBezTo>
                  <a:pt x="12999" y="824"/>
                  <a:pt x="13020" y="825"/>
                  <a:pt x="13041" y="825"/>
                </a:cubicBezTo>
                <a:cubicBezTo>
                  <a:pt x="13511" y="825"/>
                  <a:pt x="13977" y="611"/>
                  <a:pt x="14281" y="253"/>
                </a:cubicBezTo>
                <a:cubicBezTo>
                  <a:pt x="14348" y="175"/>
                  <a:pt x="14407" y="90"/>
                  <a:pt x="14457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75" name="Google Shape;775;p29"/>
          <p:cNvSpPr/>
          <p:nvPr/>
        </p:nvSpPr>
        <p:spPr>
          <a:xfrm flipH="1">
            <a:off x="8413543" y="4453999"/>
            <a:ext cx="4176324" cy="2766635"/>
          </a:xfrm>
          <a:custGeom>
            <a:avLst/>
            <a:gdLst/>
            <a:ahLst/>
            <a:cxnLst/>
            <a:rect l="l" t="t" r="r" b="b"/>
            <a:pathLst>
              <a:path w="26174" h="14261" extrusionOk="0">
                <a:moveTo>
                  <a:pt x="4863" y="0"/>
                </a:moveTo>
                <a:cubicBezTo>
                  <a:pt x="4600" y="0"/>
                  <a:pt x="4337" y="25"/>
                  <a:pt x="4079" y="86"/>
                </a:cubicBezTo>
                <a:cubicBezTo>
                  <a:pt x="3577" y="206"/>
                  <a:pt x="3127" y="469"/>
                  <a:pt x="2736" y="803"/>
                </a:cubicBezTo>
                <a:cubicBezTo>
                  <a:pt x="1930" y="1492"/>
                  <a:pt x="1836" y="3135"/>
                  <a:pt x="799" y="3280"/>
                </a:cubicBezTo>
                <a:cubicBezTo>
                  <a:pt x="128" y="3374"/>
                  <a:pt x="0" y="4462"/>
                  <a:pt x="66" y="4462"/>
                </a:cubicBezTo>
                <a:cubicBezTo>
                  <a:pt x="68" y="4462"/>
                  <a:pt x="70" y="4461"/>
                  <a:pt x="72" y="4459"/>
                </a:cubicBezTo>
                <a:lnTo>
                  <a:pt x="72" y="4459"/>
                </a:lnTo>
                <a:cubicBezTo>
                  <a:pt x="67" y="5698"/>
                  <a:pt x="63" y="6939"/>
                  <a:pt x="59" y="8179"/>
                </a:cubicBezTo>
                <a:cubicBezTo>
                  <a:pt x="56" y="8831"/>
                  <a:pt x="53" y="9483"/>
                  <a:pt x="51" y="10135"/>
                </a:cubicBezTo>
                <a:cubicBezTo>
                  <a:pt x="50" y="10457"/>
                  <a:pt x="49" y="10777"/>
                  <a:pt x="48" y="11099"/>
                </a:cubicBezTo>
                <a:cubicBezTo>
                  <a:pt x="47" y="11393"/>
                  <a:pt x="48" y="11687"/>
                  <a:pt x="100" y="11976"/>
                </a:cubicBezTo>
                <a:cubicBezTo>
                  <a:pt x="186" y="12456"/>
                  <a:pt x="458" y="12928"/>
                  <a:pt x="933" y="13108"/>
                </a:cubicBezTo>
                <a:cubicBezTo>
                  <a:pt x="1033" y="13146"/>
                  <a:pt x="1145" y="13169"/>
                  <a:pt x="1252" y="13169"/>
                </a:cubicBezTo>
                <a:cubicBezTo>
                  <a:pt x="1254" y="13169"/>
                  <a:pt x="1257" y="13169"/>
                  <a:pt x="1259" y="13169"/>
                </a:cubicBezTo>
                <a:cubicBezTo>
                  <a:pt x="1388" y="13167"/>
                  <a:pt x="1479" y="13054"/>
                  <a:pt x="1583" y="12989"/>
                </a:cubicBezTo>
                <a:cubicBezTo>
                  <a:pt x="1788" y="12861"/>
                  <a:pt x="2013" y="12777"/>
                  <a:pt x="2247" y="12724"/>
                </a:cubicBezTo>
                <a:cubicBezTo>
                  <a:pt x="2483" y="12671"/>
                  <a:pt x="2724" y="12651"/>
                  <a:pt x="2966" y="12651"/>
                </a:cubicBezTo>
                <a:cubicBezTo>
                  <a:pt x="3233" y="12651"/>
                  <a:pt x="3501" y="12676"/>
                  <a:pt x="3763" y="12707"/>
                </a:cubicBezTo>
                <a:cubicBezTo>
                  <a:pt x="4310" y="12772"/>
                  <a:pt x="4853" y="12875"/>
                  <a:pt x="5400" y="12938"/>
                </a:cubicBezTo>
                <a:cubicBezTo>
                  <a:pt x="6669" y="13085"/>
                  <a:pt x="7946" y="13111"/>
                  <a:pt x="9219" y="13205"/>
                </a:cubicBezTo>
                <a:cubicBezTo>
                  <a:pt x="9860" y="13253"/>
                  <a:pt x="10500" y="13317"/>
                  <a:pt x="11134" y="13424"/>
                </a:cubicBezTo>
                <a:cubicBezTo>
                  <a:pt x="11749" y="13526"/>
                  <a:pt x="12358" y="13663"/>
                  <a:pt x="12967" y="13796"/>
                </a:cubicBezTo>
                <a:cubicBezTo>
                  <a:pt x="14136" y="14051"/>
                  <a:pt x="15300" y="14261"/>
                  <a:pt x="16498" y="14261"/>
                </a:cubicBezTo>
                <a:cubicBezTo>
                  <a:pt x="16552" y="14261"/>
                  <a:pt x="16606" y="14260"/>
                  <a:pt x="16660" y="14259"/>
                </a:cubicBezTo>
                <a:cubicBezTo>
                  <a:pt x="17953" y="14238"/>
                  <a:pt x="19236" y="14050"/>
                  <a:pt x="20525" y="13980"/>
                </a:cubicBezTo>
                <a:cubicBezTo>
                  <a:pt x="21615" y="13919"/>
                  <a:pt x="22718" y="13973"/>
                  <a:pt x="23796" y="13769"/>
                </a:cubicBezTo>
                <a:cubicBezTo>
                  <a:pt x="24313" y="13670"/>
                  <a:pt x="24820" y="13506"/>
                  <a:pt x="25277" y="13242"/>
                </a:cubicBezTo>
                <a:cubicBezTo>
                  <a:pt x="25711" y="12992"/>
                  <a:pt x="26148" y="12628"/>
                  <a:pt x="26165" y="12087"/>
                </a:cubicBezTo>
                <a:cubicBezTo>
                  <a:pt x="26174" y="11806"/>
                  <a:pt x="26071" y="11536"/>
                  <a:pt x="25960" y="11284"/>
                </a:cubicBezTo>
                <a:cubicBezTo>
                  <a:pt x="25831" y="10995"/>
                  <a:pt x="25692" y="10711"/>
                  <a:pt x="25556" y="10424"/>
                </a:cubicBezTo>
                <a:cubicBezTo>
                  <a:pt x="25280" y="9836"/>
                  <a:pt x="25017" y="9241"/>
                  <a:pt x="24726" y="8660"/>
                </a:cubicBezTo>
                <a:cubicBezTo>
                  <a:pt x="24617" y="8443"/>
                  <a:pt x="24475" y="8244"/>
                  <a:pt x="24244" y="8148"/>
                </a:cubicBezTo>
                <a:cubicBezTo>
                  <a:pt x="23992" y="8043"/>
                  <a:pt x="23700" y="8056"/>
                  <a:pt x="23431" y="8053"/>
                </a:cubicBezTo>
                <a:cubicBezTo>
                  <a:pt x="23345" y="8052"/>
                  <a:pt x="23259" y="8052"/>
                  <a:pt x="23173" y="8052"/>
                </a:cubicBezTo>
                <a:cubicBezTo>
                  <a:pt x="22618" y="8052"/>
                  <a:pt x="22062" y="8075"/>
                  <a:pt x="21508" y="8122"/>
                </a:cubicBezTo>
                <a:cubicBezTo>
                  <a:pt x="20999" y="8165"/>
                  <a:pt x="20489" y="8243"/>
                  <a:pt x="19978" y="8243"/>
                </a:cubicBezTo>
                <a:cubicBezTo>
                  <a:pt x="19867" y="8243"/>
                  <a:pt x="19756" y="8239"/>
                  <a:pt x="19645" y="8231"/>
                </a:cubicBezTo>
                <a:cubicBezTo>
                  <a:pt x="19110" y="8189"/>
                  <a:pt x="18609" y="8002"/>
                  <a:pt x="18163" y="7708"/>
                </a:cubicBezTo>
                <a:cubicBezTo>
                  <a:pt x="17269" y="7121"/>
                  <a:pt x="16691" y="6224"/>
                  <a:pt x="16067" y="5381"/>
                </a:cubicBezTo>
                <a:cubicBezTo>
                  <a:pt x="15751" y="4955"/>
                  <a:pt x="15397" y="4546"/>
                  <a:pt x="14929" y="4285"/>
                </a:cubicBezTo>
                <a:cubicBezTo>
                  <a:pt x="14463" y="4025"/>
                  <a:pt x="13935" y="3920"/>
                  <a:pt x="13408" y="3879"/>
                </a:cubicBezTo>
                <a:cubicBezTo>
                  <a:pt x="13154" y="3860"/>
                  <a:pt x="12899" y="3855"/>
                  <a:pt x="12643" y="3855"/>
                </a:cubicBezTo>
                <a:cubicBezTo>
                  <a:pt x="12450" y="3855"/>
                  <a:pt x="12257" y="3858"/>
                  <a:pt x="12064" y="3858"/>
                </a:cubicBezTo>
                <a:cubicBezTo>
                  <a:pt x="11487" y="3858"/>
                  <a:pt x="10912" y="3836"/>
                  <a:pt x="10354" y="3664"/>
                </a:cubicBezTo>
                <a:cubicBezTo>
                  <a:pt x="9893" y="3522"/>
                  <a:pt x="9465" y="3265"/>
                  <a:pt x="9185" y="2863"/>
                </a:cubicBezTo>
                <a:cubicBezTo>
                  <a:pt x="8887" y="2436"/>
                  <a:pt x="8747" y="1924"/>
                  <a:pt x="8473" y="1483"/>
                </a:cubicBezTo>
                <a:cubicBezTo>
                  <a:pt x="7915" y="585"/>
                  <a:pt x="6844" y="273"/>
                  <a:pt x="5861" y="99"/>
                </a:cubicBezTo>
                <a:cubicBezTo>
                  <a:pt x="5533" y="41"/>
                  <a:pt x="5197" y="0"/>
                  <a:pt x="486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76" name="Google Shape;776;p29"/>
          <p:cNvSpPr/>
          <p:nvPr/>
        </p:nvSpPr>
        <p:spPr>
          <a:xfrm flipH="1">
            <a:off x="-406706" y="4668132"/>
            <a:ext cx="4669340" cy="2423544"/>
          </a:xfrm>
          <a:custGeom>
            <a:avLst/>
            <a:gdLst/>
            <a:ahLst/>
            <a:cxnLst/>
            <a:rect l="l" t="t" r="r" b="b"/>
            <a:pathLst>
              <a:path w="13007" h="13045" extrusionOk="0">
                <a:moveTo>
                  <a:pt x="11086" y="1"/>
                </a:moveTo>
                <a:cubicBezTo>
                  <a:pt x="10136" y="1"/>
                  <a:pt x="9220" y="578"/>
                  <a:pt x="8514" y="1160"/>
                </a:cubicBezTo>
                <a:cubicBezTo>
                  <a:pt x="7734" y="1801"/>
                  <a:pt x="7147" y="2603"/>
                  <a:pt x="6690" y="3499"/>
                </a:cubicBezTo>
                <a:cubicBezTo>
                  <a:pt x="6269" y="4325"/>
                  <a:pt x="5846" y="5241"/>
                  <a:pt x="4914" y="5581"/>
                </a:cubicBezTo>
                <a:cubicBezTo>
                  <a:pt x="3974" y="5923"/>
                  <a:pt x="2923" y="5759"/>
                  <a:pt x="2005" y="6187"/>
                </a:cubicBezTo>
                <a:cubicBezTo>
                  <a:pt x="1188" y="6570"/>
                  <a:pt x="602" y="7349"/>
                  <a:pt x="329" y="8196"/>
                </a:cubicBezTo>
                <a:cubicBezTo>
                  <a:pt x="1" y="9208"/>
                  <a:pt x="140" y="10320"/>
                  <a:pt x="509" y="11301"/>
                </a:cubicBezTo>
                <a:cubicBezTo>
                  <a:pt x="597" y="11534"/>
                  <a:pt x="989" y="11993"/>
                  <a:pt x="1051" y="11993"/>
                </a:cubicBezTo>
                <a:cubicBezTo>
                  <a:pt x="1057" y="11993"/>
                  <a:pt x="1060" y="11988"/>
                  <a:pt x="1059" y="11977"/>
                </a:cubicBezTo>
                <a:lnTo>
                  <a:pt x="1059" y="11977"/>
                </a:lnTo>
                <a:cubicBezTo>
                  <a:pt x="1717" y="12454"/>
                  <a:pt x="2513" y="12576"/>
                  <a:pt x="3318" y="12576"/>
                </a:cubicBezTo>
                <a:cubicBezTo>
                  <a:pt x="3796" y="12576"/>
                  <a:pt x="4277" y="12533"/>
                  <a:pt x="4735" y="12495"/>
                </a:cubicBezTo>
                <a:cubicBezTo>
                  <a:pt x="5450" y="12436"/>
                  <a:pt x="6168" y="12406"/>
                  <a:pt x="6885" y="12406"/>
                </a:cubicBezTo>
                <a:cubicBezTo>
                  <a:pt x="7827" y="12406"/>
                  <a:pt x="8769" y="12458"/>
                  <a:pt x="9706" y="12564"/>
                </a:cubicBezTo>
                <a:cubicBezTo>
                  <a:pt x="10641" y="12670"/>
                  <a:pt x="11568" y="12831"/>
                  <a:pt x="12485" y="13041"/>
                </a:cubicBezTo>
                <a:cubicBezTo>
                  <a:pt x="12495" y="13043"/>
                  <a:pt x="12505" y="13045"/>
                  <a:pt x="12515" y="13045"/>
                </a:cubicBezTo>
                <a:cubicBezTo>
                  <a:pt x="12578" y="13045"/>
                  <a:pt x="12630" y="12997"/>
                  <a:pt x="12632" y="12929"/>
                </a:cubicBezTo>
                <a:lnTo>
                  <a:pt x="12879" y="5509"/>
                </a:lnTo>
                <a:cubicBezTo>
                  <a:pt x="12900" y="4891"/>
                  <a:pt x="12920" y="4272"/>
                  <a:pt x="12940" y="3654"/>
                </a:cubicBezTo>
                <a:cubicBezTo>
                  <a:pt x="12960" y="3073"/>
                  <a:pt x="13006" y="2485"/>
                  <a:pt x="12985" y="1903"/>
                </a:cubicBezTo>
                <a:cubicBezTo>
                  <a:pt x="12967" y="1412"/>
                  <a:pt x="12856" y="914"/>
                  <a:pt x="12502" y="551"/>
                </a:cubicBezTo>
                <a:cubicBezTo>
                  <a:pt x="12188" y="228"/>
                  <a:pt x="11746" y="54"/>
                  <a:pt x="11303" y="11"/>
                </a:cubicBezTo>
                <a:cubicBezTo>
                  <a:pt x="11230" y="4"/>
                  <a:pt x="11158" y="1"/>
                  <a:pt x="11086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77" name="Google Shape;777;p29"/>
          <p:cNvSpPr/>
          <p:nvPr/>
        </p:nvSpPr>
        <p:spPr>
          <a:xfrm flipH="1">
            <a:off x="-230622" y="-461966"/>
            <a:ext cx="5169956" cy="2672269"/>
          </a:xfrm>
          <a:custGeom>
            <a:avLst/>
            <a:gdLst/>
            <a:ahLst/>
            <a:cxnLst/>
            <a:rect l="l" t="t" r="r" b="b"/>
            <a:pathLst>
              <a:path w="24377" h="8613" extrusionOk="0">
                <a:moveTo>
                  <a:pt x="22626" y="1"/>
                </a:moveTo>
                <a:cubicBezTo>
                  <a:pt x="22431" y="1"/>
                  <a:pt x="22241" y="55"/>
                  <a:pt x="22058" y="101"/>
                </a:cubicBezTo>
                <a:cubicBezTo>
                  <a:pt x="21511" y="238"/>
                  <a:pt x="20953" y="349"/>
                  <a:pt x="20391" y="439"/>
                </a:cubicBezTo>
                <a:cubicBezTo>
                  <a:pt x="18472" y="743"/>
                  <a:pt x="16508" y="793"/>
                  <a:pt x="14552" y="793"/>
                </a:cubicBezTo>
                <a:cubicBezTo>
                  <a:pt x="14183" y="793"/>
                  <a:pt x="13813" y="791"/>
                  <a:pt x="13445" y="789"/>
                </a:cubicBezTo>
                <a:cubicBezTo>
                  <a:pt x="11020" y="775"/>
                  <a:pt x="8592" y="763"/>
                  <a:pt x="6170" y="648"/>
                </a:cubicBezTo>
                <a:cubicBezTo>
                  <a:pt x="4959" y="590"/>
                  <a:pt x="3748" y="506"/>
                  <a:pt x="2545" y="383"/>
                </a:cubicBezTo>
                <a:cubicBezTo>
                  <a:pt x="2238" y="351"/>
                  <a:pt x="1932" y="316"/>
                  <a:pt x="1627" y="279"/>
                </a:cubicBezTo>
                <a:cubicBezTo>
                  <a:pt x="1398" y="252"/>
                  <a:pt x="1163" y="215"/>
                  <a:pt x="930" y="215"/>
                </a:cubicBezTo>
                <a:cubicBezTo>
                  <a:pt x="895" y="215"/>
                  <a:pt x="861" y="215"/>
                  <a:pt x="827" y="217"/>
                </a:cubicBezTo>
                <a:cubicBezTo>
                  <a:pt x="405" y="240"/>
                  <a:pt x="13" y="441"/>
                  <a:pt x="5" y="792"/>
                </a:cubicBezTo>
                <a:cubicBezTo>
                  <a:pt x="1" y="936"/>
                  <a:pt x="84" y="1057"/>
                  <a:pt x="235" y="1138"/>
                </a:cubicBezTo>
                <a:cubicBezTo>
                  <a:pt x="259" y="1152"/>
                  <a:pt x="283" y="1157"/>
                  <a:pt x="305" y="1157"/>
                </a:cubicBezTo>
                <a:cubicBezTo>
                  <a:pt x="307" y="1157"/>
                  <a:pt x="309" y="1157"/>
                  <a:pt x="311" y="1157"/>
                </a:cubicBezTo>
                <a:lnTo>
                  <a:pt x="311" y="1157"/>
                </a:lnTo>
                <a:cubicBezTo>
                  <a:pt x="180" y="1807"/>
                  <a:pt x="426" y="2480"/>
                  <a:pt x="944" y="3003"/>
                </a:cubicBezTo>
                <a:cubicBezTo>
                  <a:pt x="1219" y="3281"/>
                  <a:pt x="1569" y="3518"/>
                  <a:pt x="1974" y="3679"/>
                </a:cubicBezTo>
                <a:cubicBezTo>
                  <a:pt x="2424" y="3858"/>
                  <a:pt x="2928" y="3933"/>
                  <a:pt x="3430" y="3957"/>
                </a:cubicBezTo>
                <a:cubicBezTo>
                  <a:pt x="3565" y="3964"/>
                  <a:pt x="3702" y="3967"/>
                  <a:pt x="3838" y="3967"/>
                </a:cubicBezTo>
                <a:cubicBezTo>
                  <a:pt x="4389" y="3967"/>
                  <a:pt x="4946" y="3924"/>
                  <a:pt x="5497" y="3924"/>
                </a:cubicBezTo>
                <a:cubicBezTo>
                  <a:pt x="5880" y="3924"/>
                  <a:pt x="6260" y="3944"/>
                  <a:pt x="6634" y="4014"/>
                </a:cubicBezTo>
                <a:cubicBezTo>
                  <a:pt x="7452" y="4167"/>
                  <a:pt x="8044" y="4590"/>
                  <a:pt x="8476" y="5128"/>
                </a:cubicBezTo>
                <a:cubicBezTo>
                  <a:pt x="8889" y="5644"/>
                  <a:pt x="9168" y="6215"/>
                  <a:pt x="9504" y="6761"/>
                </a:cubicBezTo>
                <a:cubicBezTo>
                  <a:pt x="9818" y="7272"/>
                  <a:pt x="10194" y="7795"/>
                  <a:pt x="10779" y="8153"/>
                </a:cubicBezTo>
                <a:cubicBezTo>
                  <a:pt x="11306" y="8477"/>
                  <a:pt x="11931" y="8612"/>
                  <a:pt x="12573" y="8612"/>
                </a:cubicBezTo>
                <a:cubicBezTo>
                  <a:pt x="12917" y="8612"/>
                  <a:pt x="13266" y="8573"/>
                  <a:pt x="13607" y="8503"/>
                </a:cubicBezTo>
                <a:cubicBezTo>
                  <a:pt x="14755" y="8264"/>
                  <a:pt x="15723" y="7708"/>
                  <a:pt x="16790" y="7327"/>
                </a:cubicBezTo>
                <a:cubicBezTo>
                  <a:pt x="17672" y="7012"/>
                  <a:pt x="18645" y="6819"/>
                  <a:pt x="19621" y="6819"/>
                </a:cubicBezTo>
                <a:cubicBezTo>
                  <a:pt x="19841" y="6819"/>
                  <a:pt x="20062" y="6829"/>
                  <a:pt x="20281" y="6849"/>
                </a:cubicBezTo>
                <a:cubicBezTo>
                  <a:pt x="21290" y="6943"/>
                  <a:pt x="22275" y="7285"/>
                  <a:pt x="22992" y="7844"/>
                </a:cubicBezTo>
                <a:cubicBezTo>
                  <a:pt x="23170" y="7982"/>
                  <a:pt x="23328" y="8133"/>
                  <a:pt x="23467" y="8296"/>
                </a:cubicBezTo>
                <a:cubicBezTo>
                  <a:pt x="23495" y="8329"/>
                  <a:pt x="23541" y="8346"/>
                  <a:pt x="23587" y="8346"/>
                </a:cubicBezTo>
                <a:cubicBezTo>
                  <a:pt x="23643" y="8346"/>
                  <a:pt x="23698" y="8320"/>
                  <a:pt x="23718" y="8271"/>
                </a:cubicBezTo>
                <a:cubicBezTo>
                  <a:pt x="24376" y="6550"/>
                  <a:pt x="24252" y="4734"/>
                  <a:pt x="23880" y="2982"/>
                </a:cubicBezTo>
                <a:cubicBezTo>
                  <a:pt x="23786" y="2536"/>
                  <a:pt x="23676" y="2093"/>
                  <a:pt x="23557" y="1650"/>
                </a:cubicBezTo>
                <a:cubicBezTo>
                  <a:pt x="23441" y="1217"/>
                  <a:pt x="23343" y="773"/>
                  <a:pt x="23189" y="348"/>
                </a:cubicBezTo>
                <a:cubicBezTo>
                  <a:pt x="23127" y="176"/>
                  <a:pt x="22987" y="38"/>
                  <a:pt x="22748" y="8"/>
                </a:cubicBezTo>
                <a:cubicBezTo>
                  <a:pt x="22707" y="3"/>
                  <a:pt x="22666" y="1"/>
                  <a:pt x="22626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78" name="Google Shape;778;p29"/>
          <p:cNvGrpSpPr/>
          <p:nvPr/>
        </p:nvGrpSpPr>
        <p:grpSpPr>
          <a:xfrm rot="899994">
            <a:off x="1355296" y="269176"/>
            <a:ext cx="605555" cy="548555"/>
            <a:chOff x="1640475" y="1197075"/>
            <a:chExt cx="55475" cy="50250"/>
          </a:xfrm>
        </p:grpSpPr>
        <p:sp>
          <p:nvSpPr>
            <p:cNvPr id="779" name="Google Shape;779;p2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80" name="Google Shape;780;p2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81" name="Google Shape;781;p2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82" name="Google Shape;782;p29"/>
          <p:cNvGrpSpPr/>
          <p:nvPr/>
        </p:nvGrpSpPr>
        <p:grpSpPr>
          <a:xfrm rot="-765977">
            <a:off x="11002652" y="2028966"/>
            <a:ext cx="372821" cy="337725"/>
            <a:chOff x="1640475" y="1197075"/>
            <a:chExt cx="55475" cy="50250"/>
          </a:xfrm>
        </p:grpSpPr>
        <p:sp>
          <p:nvSpPr>
            <p:cNvPr id="783" name="Google Shape;783;p2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84" name="Google Shape;784;p2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85" name="Google Shape;785;p2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86" name="Google Shape;786;p29"/>
          <p:cNvSpPr/>
          <p:nvPr/>
        </p:nvSpPr>
        <p:spPr>
          <a:xfrm rot="-1686808" flipH="1">
            <a:off x="4259115" y="6095818"/>
            <a:ext cx="926732" cy="217100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87" name="Google Shape;787;p29"/>
          <p:cNvSpPr/>
          <p:nvPr/>
        </p:nvSpPr>
        <p:spPr>
          <a:xfrm rot="117" flipH="1">
            <a:off x="10498933" y="200179"/>
            <a:ext cx="726903" cy="17029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88" name="Google Shape;788;p29"/>
          <p:cNvGrpSpPr/>
          <p:nvPr/>
        </p:nvGrpSpPr>
        <p:grpSpPr>
          <a:xfrm rot="-4475517">
            <a:off x="9910323" y="5922909"/>
            <a:ext cx="263693" cy="285080"/>
            <a:chOff x="1640475" y="1197075"/>
            <a:chExt cx="55475" cy="50250"/>
          </a:xfrm>
        </p:grpSpPr>
        <p:sp>
          <p:nvSpPr>
            <p:cNvPr id="789" name="Google Shape;789;p2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0" name="Google Shape;790;p2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1" name="Google Shape;791;p2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92" name="Google Shape;792;p29"/>
          <p:cNvSpPr/>
          <p:nvPr/>
        </p:nvSpPr>
        <p:spPr>
          <a:xfrm>
            <a:off x="1188816" y="5495984"/>
            <a:ext cx="1556765" cy="1138933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93" name="Google Shape;793;p29"/>
          <p:cNvSpPr/>
          <p:nvPr/>
        </p:nvSpPr>
        <p:spPr>
          <a:xfrm rot="368157">
            <a:off x="11025491" y="5660185"/>
            <a:ext cx="694643" cy="108838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794" name="Google Shape;794;p29"/>
          <p:cNvGrpSpPr/>
          <p:nvPr/>
        </p:nvGrpSpPr>
        <p:grpSpPr>
          <a:xfrm rot="-765935">
            <a:off x="366172" y="4065178"/>
            <a:ext cx="295683" cy="267847"/>
            <a:chOff x="1640475" y="1197075"/>
            <a:chExt cx="55475" cy="50250"/>
          </a:xfrm>
        </p:grpSpPr>
        <p:sp>
          <p:nvSpPr>
            <p:cNvPr id="795" name="Google Shape;795;p29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29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7" name="Google Shape;797;p29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955827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30"/>
          <p:cNvSpPr/>
          <p:nvPr/>
        </p:nvSpPr>
        <p:spPr>
          <a:xfrm>
            <a:off x="-171765" y="5412084"/>
            <a:ext cx="4754840" cy="1541664"/>
          </a:xfrm>
          <a:custGeom>
            <a:avLst/>
            <a:gdLst/>
            <a:ahLst/>
            <a:cxnLst/>
            <a:rect l="l" t="t" r="r" b="b"/>
            <a:pathLst>
              <a:path w="21861" h="7088" extrusionOk="0">
                <a:moveTo>
                  <a:pt x="1470" y="1"/>
                </a:moveTo>
                <a:cubicBezTo>
                  <a:pt x="969" y="1"/>
                  <a:pt x="465" y="73"/>
                  <a:pt x="0" y="211"/>
                </a:cubicBezTo>
                <a:lnTo>
                  <a:pt x="0" y="7087"/>
                </a:lnTo>
                <a:lnTo>
                  <a:pt x="21860" y="7087"/>
                </a:lnTo>
                <a:cubicBezTo>
                  <a:pt x="21784" y="6987"/>
                  <a:pt x="21696" y="6892"/>
                  <a:pt x="21596" y="6806"/>
                </a:cubicBezTo>
                <a:cubicBezTo>
                  <a:pt x="21135" y="6406"/>
                  <a:pt x="20429" y="6167"/>
                  <a:pt x="19720" y="6167"/>
                </a:cubicBezTo>
                <a:cubicBezTo>
                  <a:pt x="19688" y="6167"/>
                  <a:pt x="19657" y="6168"/>
                  <a:pt x="19626" y="6169"/>
                </a:cubicBezTo>
                <a:cubicBezTo>
                  <a:pt x="19086" y="6184"/>
                  <a:pt x="18553" y="6331"/>
                  <a:pt x="18022" y="6331"/>
                </a:cubicBezTo>
                <a:cubicBezTo>
                  <a:pt x="17915" y="6331"/>
                  <a:pt x="17808" y="6325"/>
                  <a:pt x="17701" y="6311"/>
                </a:cubicBezTo>
                <a:cubicBezTo>
                  <a:pt x="17575" y="6294"/>
                  <a:pt x="17455" y="6267"/>
                  <a:pt x="17341" y="6232"/>
                </a:cubicBezTo>
                <a:cubicBezTo>
                  <a:pt x="17316" y="6223"/>
                  <a:pt x="17292" y="6216"/>
                  <a:pt x="17268" y="6207"/>
                </a:cubicBezTo>
                <a:cubicBezTo>
                  <a:pt x="16400" y="5904"/>
                  <a:pt x="15883" y="5118"/>
                  <a:pt x="15068" y="4680"/>
                </a:cubicBezTo>
                <a:cubicBezTo>
                  <a:pt x="14496" y="4373"/>
                  <a:pt x="13820" y="4258"/>
                  <a:pt x="13115" y="4258"/>
                </a:cubicBezTo>
                <a:cubicBezTo>
                  <a:pt x="12312" y="4258"/>
                  <a:pt x="11471" y="4408"/>
                  <a:pt x="10706" y="4596"/>
                </a:cubicBezTo>
                <a:cubicBezTo>
                  <a:pt x="10023" y="4765"/>
                  <a:pt x="9316" y="4959"/>
                  <a:pt x="8608" y="4959"/>
                </a:cubicBezTo>
                <a:cubicBezTo>
                  <a:pt x="8441" y="4959"/>
                  <a:pt x="8274" y="4948"/>
                  <a:pt x="8107" y="4924"/>
                </a:cubicBezTo>
                <a:cubicBezTo>
                  <a:pt x="6811" y="4733"/>
                  <a:pt x="5999" y="3788"/>
                  <a:pt x="5474" y="2893"/>
                </a:cubicBezTo>
                <a:cubicBezTo>
                  <a:pt x="4948" y="1997"/>
                  <a:pt x="4493" y="1003"/>
                  <a:pt x="3416" y="436"/>
                </a:cubicBezTo>
                <a:cubicBezTo>
                  <a:pt x="2851" y="140"/>
                  <a:pt x="2164" y="1"/>
                  <a:pt x="1470" y="1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00" name="Google Shape;800;p30"/>
          <p:cNvSpPr/>
          <p:nvPr/>
        </p:nvSpPr>
        <p:spPr>
          <a:xfrm>
            <a:off x="9426752" y="-171713"/>
            <a:ext cx="2861256" cy="1404201"/>
          </a:xfrm>
          <a:custGeom>
            <a:avLst/>
            <a:gdLst/>
            <a:ahLst/>
            <a:cxnLst/>
            <a:rect l="l" t="t" r="r" b="b"/>
            <a:pathLst>
              <a:path w="13155" h="6456" extrusionOk="0">
                <a:moveTo>
                  <a:pt x="11275" y="1"/>
                </a:moveTo>
                <a:lnTo>
                  <a:pt x="11275" y="4"/>
                </a:lnTo>
                <a:lnTo>
                  <a:pt x="209" y="2"/>
                </a:lnTo>
                <a:cubicBezTo>
                  <a:pt x="185" y="57"/>
                  <a:pt x="164" y="111"/>
                  <a:pt x="145" y="167"/>
                </a:cubicBezTo>
                <a:cubicBezTo>
                  <a:pt x="138" y="184"/>
                  <a:pt x="132" y="203"/>
                  <a:pt x="127" y="221"/>
                </a:cubicBezTo>
                <a:cubicBezTo>
                  <a:pt x="59" y="429"/>
                  <a:pt x="18" y="643"/>
                  <a:pt x="6" y="860"/>
                </a:cubicBezTo>
                <a:cubicBezTo>
                  <a:pt x="0" y="984"/>
                  <a:pt x="3" y="1110"/>
                  <a:pt x="14" y="1233"/>
                </a:cubicBezTo>
                <a:cubicBezTo>
                  <a:pt x="16" y="1251"/>
                  <a:pt x="18" y="1270"/>
                  <a:pt x="20" y="1288"/>
                </a:cubicBezTo>
                <a:cubicBezTo>
                  <a:pt x="60" y="1638"/>
                  <a:pt x="172" y="1982"/>
                  <a:pt x="341" y="2300"/>
                </a:cubicBezTo>
                <a:cubicBezTo>
                  <a:pt x="351" y="2319"/>
                  <a:pt x="361" y="2337"/>
                  <a:pt x="371" y="2355"/>
                </a:cubicBezTo>
                <a:cubicBezTo>
                  <a:pt x="531" y="2642"/>
                  <a:pt x="740" y="2905"/>
                  <a:pt x="987" y="3134"/>
                </a:cubicBezTo>
                <a:cubicBezTo>
                  <a:pt x="1075" y="3217"/>
                  <a:pt x="1169" y="3295"/>
                  <a:pt x="1269" y="3368"/>
                </a:cubicBezTo>
                <a:cubicBezTo>
                  <a:pt x="1295" y="3387"/>
                  <a:pt x="1320" y="3405"/>
                  <a:pt x="1345" y="3422"/>
                </a:cubicBezTo>
                <a:cubicBezTo>
                  <a:pt x="1608" y="3604"/>
                  <a:pt x="1902" y="3745"/>
                  <a:pt x="2218" y="3827"/>
                </a:cubicBezTo>
                <a:cubicBezTo>
                  <a:pt x="2441" y="3883"/>
                  <a:pt x="2668" y="3908"/>
                  <a:pt x="2896" y="3908"/>
                </a:cubicBezTo>
                <a:cubicBezTo>
                  <a:pt x="3496" y="3908"/>
                  <a:pt x="4103" y="3734"/>
                  <a:pt x="4654" y="3501"/>
                </a:cubicBezTo>
                <a:cubicBezTo>
                  <a:pt x="4713" y="3476"/>
                  <a:pt x="4773" y="3450"/>
                  <a:pt x="4833" y="3424"/>
                </a:cubicBezTo>
                <a:cubicBezTo>
                  <a:pt x="4873" y="3406"/>
                  <a:pt x="4915" y="3387"/>
                  <a:pt x="4955" y="3369"/>
                </a:cubicBezTo>
                <a:cubicBezTo>
                  <a:pt x="5539" y="3105"/>
                  <a:pt x="6130" y="2820"/>
                  <a:pt x="6764" y="2820"/>
                </a:cubicBezTo>
                <a:cubicBezTo>
                  <a:pt x="6811" y="2820"/>
                  <a:pt x="6859" y="2822"/>
                  <a:pt x="6907" y="2825"/>
                </a:cubicBezTo>
                <a:cubicBezTo>
                  <a:pt x="7405" y="2860"/>
                  <a:pt x="7836" y="3071"/>
                  <a:pt x="8213" y="3369"/>
                </a:cubicBezTo>
                <a:cubicBezTo>
                  <a:pt x="8237" y="3387"/>
                  <a:pt x="8259" y="3405"/>
                  <a:pt x="8281" y="3424"/>
                </a:cubicBezTo>
                <a:cubicBezTo>
                  <a:pt x="8634" y="3715"/>
                  <a:pt x="8939" y="4078"/>
                  <a:pt x="9207" y="4436"/>
                </a:cubicBezTo>
                <a:cubicBezTo>
                  <a:pt x="9219" y="4454"/>
                  <a:pt x="9233" y="4472"/>
                  <a:pt x="9246" y="4490"/>
                </a:cubicBezTo>
                <a:cubicBezTo>
                  <a:pt x="9246" y="4490"/>
                  <a:pt x="9247" y="4490"/>
                  <a:pt x="9247" y="4491"/>
                </a:cubicBezTo>
                <a:cubicBezTo>
                  <a:pt x="9498" y="4831"/>
                  <a:pt x="9757" y="5189"/>
                  <a:pt x="10053" y="5504"/>
                </a:cubicBezTo>
                <a:cubicBezTo>
                  <a:pt x="10070" y="5523"/>
                  <a:pt x="10087" y="5541"/>
                  <a:pt x="10104" y="5559"/>
                </a:cubicBezTo>
                <a:cubicBezTo>
                  <a:pt x="10436" y="5901"/>
                  <a:pt x="10812" y="6189"/>
                  <a:pt x="11272" y="6342"/>
                </a:cubicBezTo>
                <a:cubicBezTo>
                  <a:pt x="11292" y="6348"/>
                  <a:pt x="11311" y="6355"/>
                  <a:pt x="11333" y="6361"/>
                </a:cubicBezTo>
                <a:cubicBezTo>
                  <a:pt x="11361" y="6370"/>
                  <a:pt x="11391" y="6378"/>
                  <a:pt x="11420" y="6386"/>
                </a:cubicBezTo>
                <a:cubicBezTo>
                  <a:pt x="11605" y="6434"/>
                  <a:pt x="11791" y="6456"/>
                  <a:pt x="11976" y="6456"/>
                </a:cubicBezTo>
                <a:cubicBezTo>
                  <a:pt x="12384" y="6456"/>
                  <a:pt x="12786" y="6349"/>
                  <a:pt x="13154" y="6177"/>
                </a:cubicBezTo>
                <a:lnTo>
                  <a:pt x="13154" y="5505"/>
                </a:lnTo>
                <a:lnTo>
                  <a:pt x="13154" y="4492"/>
                </a:lnTo>
                <a:lnTo>
                  <a:pt x="13154" y="3371"/>
                </a:lnTo>
                <a:lnTo>
                  <a:pt x="13155" y="2358"/>
                </a:lnTo>
                <a:lnTo>
                  <a:pt x="13155" y="1236"/>
                </a:lnTo>
                <a:lnTo>
                  <a:pt x="13155" y="221"/>
                </a:lnTo>
                <a:lnTo>
                  <a:pt x="13155" y="5"/>
                </a:lnTo>
                <a:lnTo>
                  <a:pt x="11334" y="4"/>
                </a:lnTo>
                <a:lnTo>
                  <a:pt x="11334" y="1"/>
                </a:ln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01" name="Google Shape;801;p30"/>
          <p:cNvSpPr/>
          <p:nvPr/>
        </p:nvSpPr>
        <p:spPr>
          <a:xfrm>
            <a:off x="-594066" y="-388999"/>
            <a:ext cx="6275407" cy="2116089"/>
          </a:xfrm>
          <a:custGeom>
            <a:avLst/>
            <a:gdLst/>
            <a:ahLst/>
            <a:cxnLst/>
            <a:rect l="l" t="t" r="r" b="b"/>
            <a:pathLst>
              <a:path w="28852" h="9729" extrusionOk="0">
                <a:moveTo>
                  <a:pt x="27909" y="1"/>
                </a:moveTo>
                <a:cubicBezTo>
                  <a:pt x="27641" y="1"/>
                  <a:pt x="27359" y="65"/>
                  <a:pt x="27138" y="117"/>
                </a:cubicBezTo>
                <a:cubicBezTo>
                  <a:pt x="26393" y="292"/>
                  <a:pt x="25642" y="438"/>
                  <a:pt x="24886" y="556"/>
                </a:cubicBezTo>
                <a:cubicBezTo>
                  <a:pt x="23384" y="791"/>
                  <a:pt x="21867" y="918"/>
                  <a:pt x="20347" y="969"/>
                </a:cubicBezTo>
                <a:cubicBezTo>
                  <a:pt x="19779" y="988"/>
                  <a:pt x="19211" y="997"/>
                  <a:pt x="18643" y="997"/>
                </a:cubicBezTo>
                <a:cubicBezTo>
                  <a:pt x="16156" y="997"/>
                  <a:pt x="13669" y="829"/>
                  <a:pt x="11190" y="628"/>
                </a:cubicBezTo>
                <a:cubicBezTo>
                  <a:pt x="9660" y="504"/>
                  <a:pt x="8132" y="368"/>
                  <a:pt x="6601" y="249"/>
                </a:cubicBezTo>
                <a:cubicBezTo>
                  <a:pt x="5839" y="189"/>
                  <a:pt x="5076" y="132"/>
                  <a:pt x="4312" y="87"/>
                </a:cubicBezTo>
                <a:cubicBezTo>
                  <a:pt x="4099" y="75"/>
                  <a:pt x="3881" y="64"/>
                  <a:pt x="3664" y="64"/>
                </a:cubicBezTo>
                <a:cubicBezTo>
                  <a:pt x="3221" y="64"/>
                  <a:pt x="2777" y="107"/>
                  <a:pt x="2362" y="261"/>
                </a:cubicBezTo>
                <a:cubicBezTo>
                  <a:pt x="1198" y="695"/>
                  <a:pt x="625" y="1959"/>
                  <a:pt x="327" y="3085"/>
                </a:cubicBezTo>
                <a:cubicBezTo>
                  <a:pt x="51" y="4125"/>
                  <a:pt x="0" y="5240"/>
                  <a:pt x="241" y="6293"/>
                </a:cubicBezTo>
                <a:cubicBezTo>
                  <a:pt x="475" y="7320"/>
                  <a:pt x="1013" y="8271"/>
                  <a:pt x="1861" y="8911"/>
                </a:cubicBezTo>
                <a:cubicBezTo>
                  <a:pt x="2297" y="9241"/>
                  <a:pt x="2827" y="9490"/>
                  <a:pt x="3378" y="9490"/>
                </a:cubicBezTo>
                <a:cubicBezTo>
                  <a:pt x="3472" y="9490"/>
                  <a:pt x="3567" y="9482"/>
                  <a:pt x="3662" y="9467"/>
                </a:cubicBezTo>
                <a:cubicBezTo>
                  <a:pt x="4312" y="9361"/>
                  <a:pt x="4799" y="8877"/>
                  <a:pt x="5302" y="8495"/>
                </a:cubicBezTo>
                <a:cubicBezTo>
                  <a:pt x="5837" y="8088"/>
                  <a:pt x="6442" y="7738"/>
                  <a:pt x="7106" y="7594"/>
                </a:cubicBezTo>
                <a:cubicBezTo>
                  <a:pt x="7279" y="7557"/>
                  <a:pt x="7450" y="7538"/>
                  <a:pt x="7618" y="7538"/>
                </a:cubicBezTo>
                <a:cubicBezTo>
                  <a:pt x="8095" y="7538"/>
                  <a:pt x="8551" y="7686"/>
                  <a:pt x="8965" y="7966"/>
                </a:cubicBezTo>
                <a:cubicBezTo>
                  <a:pt x="9884" y="8588"/>
                  <a:pt x="10692" y="9729"/>
                  <a:pt x="11891" y="9729"/>
                </a:cubicBezTo>
                <a:cubicBezTo>
                  <a:pt x="11980" y="9729"/>
                  <a:pt x="12071" y="9723"/>
                  <a:pt x="12164" y="9709"/>
                </a:cubicBezTo>
                <a:cubicBezTo>
                  <a:pt x="13260" y="9554"/>
                  <a:pt x="13511" y="8401"/>
                  <a:pt x="13804" y="7521"/>
                </a:cubicBezTo>
                <a:cubicBezTo>
                  <a:pt x="13945" y="7099"/>
                  <a:pt x="14127" y="6643"/>
                  <a:pt x="14504" y="6377"/>
                </a:cubicBezTo>
                <a:cubicBezTo>
                  <a:pt x="14738" y="6212"/>
                  <a:pt x="15003" y="6142"/>
                  <a:pt x="15276" y="6142"/>
                </a:cubicBezTo>
                <a:cubicBezTo>
                  <a:pt x="15402" y="6142"/>
                  <a:pt x="15530" y="6157"/>
                  <a:pt x="15656" y="6184"/>
                </a:cubicBezTo>
                <a:cubicBezTo>
                  <a:pt x="16572" y="6381"/>
                  <a:pt x="17354" y="6961"/>
                  <a:pt x="18244" y="7232"/>
                </a:cubicBezTo>
                <a:cubicBezTo>
                  <a:pt x="18502" y="7311"/>
                  <a:pt x="18774" y="7363"/>
                  <a:pt x="19044" y="7363"/>
                </a:cubicBezTo>
                <a:cubicBezTo>
                  <a:pt x="19207" y="7363"/>
                  <a:pt x="19369" y="7344"/>
                  <a:pt x="19529" y="7301"/>
                </a:cubicBezTo>
                <a:cubicBezTo>
                  <a:pt x="19978" y="7178"/>
                  <a:pt x="20331" y="6877"/>
                  <a:pt x="20595" y="6501"/>
                </a:cubicBezTo>
                <a:cubicBezTo>
                  <a:pt x="21130" y="5738"/>
                  <a:pt x="21292" y="4712"/>
                  <a:pt x="21999" y="4070"/>
                </a:cubicBezTo>
                <a:cubicBezTo>
                  <a:pt x="22362" y="3741"/>
                  <a:pt x="22807" y="3634"/>
                  <a:pt x="23269" y="3634"/>
                </a:cubicBezTo>
                <a:cubicBezTo>
                  <a:pt x="23739" y="3634"/>
                  <a:pt x="24227" y="3745"/>
                  <a:pt x="24664" y="3849"/>
                </a:cubicBezTo>
                <a:cubicBezTo>
                  <a:pt x="25227" y="3981"/>
                  <a:pt x="25851" y="4166"/>
                  <a:pt x="26455" y="4166"/>
                </a:cubicBezTo>
                <a:cubicBezTo>
                  <a:pt x="26763" y="4166"/>
                  <a:pt x="27066" y="4118"/>
                  <a:pt x="27353" y="3990"/>
                </a:cubicBezTo>
                <a:cubicBezTo>
                  <a:pt x="28400" y="3523"/>
                  <a:pt x="28496" y="2313"/>
                  <a:pt x="28400" y="1304"/>
                </a:cubicBezTo>
                <a:cubicBezTo>
                  <a:pt x="28773" y="1190"/>
                  <a:pt x="28851" y="712"/>
                  <a:pt x="28673" y="381"/>
                </a:cubicBezTo>
                <a:cubicBezTo>
                  <a:pt x="28515" y="88"/>
                  <a:pt x="28221" y="1"/>
                  <a:pt x="27909" y="1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02" name="Google Shape;802;p30"/>
          <p:cNvSpPr/>
          <p:nvPr/>
        </p:nvSpPr>
        <p:spPr>
          <a:xfrm>
            <a:off x="9650347" y="4042864"/>
            <a:ext cx="3183596" cy="3313011"/>
          </a:xfrm>
          <a:custGeom>
            <a:avLst/>
            <a:gdLst/>
            <a:ahLst/>
            <a:cxnLst/>
            <a:rect l="l" t="t" r="r" b="b"/>
            <a:pathLst>
              <a:path w="14637" h="15232" extrusionOk="0">
                <a:moveTo>
                  <a:pt x="11445" y="0"/>
                </a:moveTo>
                <a:cubicBezTo>
                  <a:pt x="11308" y="0"/>
                  <a:pt x="11172" y="12"/>
                  <a:pt x="11039" y="38"/>
                </a:cubicBezTo>
                <a:cubicBezTo>
                  <a:pt x="10644" y="116"/>
                  <a:pt x="10316" y="327"/>
                  <a:pt x="10145" y="596"/>
                </a:cubicBezTo>
                <a:cubicBezTo>
                  <a:pt x="9794" y="1152"/>
                  <a:pt x="10018" y="1791"/>
                  <a:pt x="9781" y="2367"/>
                </a:cubicBezTo>
                <a:cubicBezTo>
                  <a:pt x="9296" y="3551"/>
                  <a:pt x="6867" y="3019"/>
                  <a:pt x="6220" y="4123"/>
                </a:cubicBezTo>
                <a:cubicBezTo>
                  <a:pt x="6016" y="4474"/>
                  <a:pt x="6063" y="4867"/>
                  <a:pt x="6119" y="5237"/>
                </a:cubicBezTo>
                <a:cubicBezTo>
                  <a:pt x="6188" y="5684"/>
                  <a:pt x="6293" y="6128"/>
                  <a:pt x="6331" y="6578"/>
                </a:cubicBezTo>
                <a:cubicBezTo>
                  <a:pt x="6392" y="7292"/>
                  <a:pt x="6256" y="8099"/>
                  <a:pt x="5518" y="8624"/>
                </a:cubicBezTo>
                <a:cubicBezTo>
                  <a:pt x="4829" y="9115"/>
                  <a:pt x="3797" y="9174"/>
                  <a:pt x="2910" y="9343"/>
                </a:cubicBezTo>
                <a:cubicBezTo>
                  <a:pt x="2462" y="9427"/>
                  <a:pt x="2020" y="9543"/>
                  <a:pt x="1637" y="9735"/>
                </a:cubicBezTo>
                <a:cubicBezTo>
                  <a:pt x="1309" y="9901"/>
                  <a:pt x="1030" y="10112"/>
                  <a:pt x="810" y="10355"/>
                </a:cubicBezTo>
                <a:cubicBezTo>
                  <a:pt x="347" y="10864"/>
                  <a:pt x="157" y="11482"/>
                  <a:pt x="81" y="12082"/>
                </a:cubicBezTo>
                <a:cubicBezTo>
                  <a:pt x="1" y="12715"/>
                  <a:pt x="23" y="13379"/>
                  <a:pt x="158" y="14007"/>
                </a:cubicBezTo>
                <a:cubicBezTo>
                  <a:pt x="228" y="14329"/>
                  <a:pt x="371" y="14667"/>
                  <a:pt x="709" y="14896"/>
                </a:cubicBezTo>
                <a:cubicBezTo>
                  <a:pt x="1077" y="15146"/>
                  <a:pt x="1583" y="15204"/>
                  <a:pt x="2068" y="15214"/>
                </a:cubicBezTo>
                <a:cubicBezTo>
                  <a:pt x="2549" y="15226"/>
                  <a:pt x="3032" y="15229"/>
                  <a:pt x="3515" y="15229"/>
                </a:cubicBezTo>
                <a:cubicBezTo>
                  <a:pt x="4226" y="15229"/>
                  <a:pt x="4937" y="15222"/>
                  <a:pt x="5646" y="15222"/>
                </a:cubicBezTo>
                <a:cubicBezTo>
                  <a:pt x="5675" y="15222"/>
                  <a:pt x="5704" y="15222"/>
                  <a:pt x="5733" y="15222"/>
                </a:cubicBezTo>
                <a:lnTo>
                  <a:pt x="9469" y="15227"/>
                </a:lnTo>
                <a:cubicBezTo>
                  <a:pt x="10086" y="15228"/>
                  <a:pt x="10704" y="15228"/>
                  <a:pt x="11322" y="15229"/>
                </a:cubicBezTo>
                <a:cubicBezTo>
                  <a:pt x="11640" y="15230"/>
                  <a:pt x="11959" y="15231"/>
                  <a:pt x="12278" y="15231"/>
                </a:cubicBezTo>
                <a:cubicBezTo>
                  <a:pt x="12529" y="15231"/>
                  <a:pt x="12784" y="15225"/>
                  <a:pt x="13014" y="15145"/>
                </a:cubicBezTo>
                <a:cubicBezTo>
                  <a:pt x="13410" y="15008"/>
                  <a:pt x="13574" y="14685"/>
                  <a:pt x="13640" y="14388"/>
                </a:cubicBezTo>
                <a:cubicBezTo>
                  <a:pt x="13728" y="13988"/>
                  <a:pt x="13742" y="13577"/>
                  <a:pt x="13785" y="13173"/>
                </a:cubicBezTo>
                <a:cubicBezTo>
                  <a:pt x="13882" y="12264"/>
                  <a:pt x="13977" y="11357"/>
                  <a:pt x="14072" y="10449"/>
                </a:cubicBezTo>
                <a:cubicBezTo>
                  <a:pt x="14166" y="9541"/>
                  <a:pt x="14259" y="8633"/>
                  <a:pt x="14352" y="7724"/>
                </a:cubicBezTo>
                <a:cubicBezTo>
                  <a:pt x="14437" y="6875"/>
                  <a:pt x="14530" y="6026"/>
                  <a:pt x="14567" y="5174"/>
                </a:cubicBezTo>
                <a:cubicBezTo>
                  <a:pt x="14637" y="3541"/>
                  <a:pt x="14491" y="1869"/>
                  <a:pt x="13640" y="340"/>
                </a:cubicBezTo>
                <a:cubicBezTo>
                  <a:pt x="13611" y="289"/>
                  <a:pt x="13548" y="267"/>
                  <a:pt x="13488" y="267"/>
                </a:cubicBezTo>
                <a:cubicBezTo>
                  <a:pt x="13394" y="267"/>
                  <a:pt x="13305" y="319"/>
                  <a:pt x="13349" y="398"/>
                </a:cubicBezTo>
                <a:cubicBezTo>
                  <a:pt x="13385" y="461"/>
                  <a:pt x="13419" y="526"/>
                  <a:pt x="13452" y="589"/>
                </a:cubicBezTo>
                <a:cubicBezTo>
                  <a:pt x="13105" y="411"/>
                  <a:pt x="12738" y="253"/>
                  <a:pt x="12342" y="140"/>
                </a:cubicBezTo>
                <a:cubicBezTo>
                  <a:pt x="12060" y="59"/>
                  <a:pt x="11751" y="0"/>
                  <a:pt x="11445" y="0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03" name="Google Shape;803;p30"/>
          <p:cNvSpPr/>
          <p:nvPr/>
        </p:nvSpPr>
        <p:spPr>
          <a:xfrm rot="10800000">
            <a:off x="10097977" y="4182405"/>
            <a:ext cx="16767" cy="5400"/>
          </a:xfrm>
          <a:custGeom>
            <a:avLst/>
            <a:gdLst/>
            <a:ahLst/>
            <a:cxnLst/>
            <a:rect l="l" t="t" r="r" b="b"/>
            <a:pathLst>
              <a:path w="503" h="162" extrusionOk="0">
                <a:moveTo>
                  <a:pt x="61" y="0"/>
                </a:moveTo>
                <a:cubicBezTo>
                  <a:pt x="37" y="0"/>
                  <a:pt x="16" y="17"/>
                  <a:pt x="9" y="40"/>
                </a:cubicBezTo>
                <a:cubicBezTo>
                  <a:pt x="1" y="70"/>
                  <a:pt x="18" y="101"/>
                  <a:pt x="47" y="110"/>
                </a:cubicBezTo>
                <a:cubicBezTo>
                  <a:pt x="170" y="145"/>
                  <a:pt x="298" y="162"/>
                  <a:pt x="429" y="162"/>
                </a:cubicBezTo>
                <a:lnTo>
                  <a:pt x="447" y="162"/>
                </a:lnTo>
                <a:cubicBezTo>
                  <a:pt x="478" y="162"/>
                  <a:pt x="503" y="136"/>
                  <a:pt x="502" y="105"/>
                </a:cubicBezTo>
                <a:cubicBezTo>
                  <a:pt x="502" y="78"/>
                  <a:pt x="483" y="50"/>
                  <a:pt x="454" y="50"/>
                </a:cubicBezTo>
                <a:cubicBezTo>
                  <a:pt x="451" y="50"/>
                  <a:pt x="449" y="50"/>
                  <a:pt x="446" y="51"/>
                </a:cubicBezTo>
                <a:cubicBezTo>
                  <a:pt x="442" y="51"/>
                  <a:pt x="438" y="51"/>
                  <a:pt x="435" y="51"/>
                </a:cubicBezTo>
                <a:cubicBezTo>
                  <a:pt x="312" y="51"/>
                  <a:pt x="192" y="35"/>
                  <a:pt x="78" y="3"/>
                </a:cubicBezTo>
                <a:cubicBezTo>
                  <a:pt x="72" y="1"/>
                  <a:pt x="67" y="0"/>
                  <a:pt x="6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04" name="Google Shape;804;p30"/>
          <p:cNvSpPr/>
          <p:nvPr/>
        </p:nvSpPr>
        <p:spPr>
          <a:xfrm rot="10800000">
            <a:off x="9788710" y="4726639"/>
            <a:ext cx="14567" cy="11467"/>
          </a:xfrm>
          <a:custGeom>
            <a:avLst/>
            <a:gdLst/>
            <a:ahLst/>
            <a:cxnLst/>
            <a:rect l="l" t="t" r="r" b="b"/>
            <a:pathLst>
              <a:path w="437" h="344" extrusionOk="0">
                <a:moveTo>
                  <a:pt x="63" y="0"/>
                </a:moveTo>
                <a:cubicBezTo>
                  <a:pt x="45" y="0"/>
                  <a:pt x="28" y="9"/>
                  <a:pt x="17" y="25"/>
                </a:cubicBezTo>
                <a:cubicBezTo>
                  <a:pt x="0" y="49"/>
                  <a:pt x="6" y="85"/>
                  <a:pt x="32" y="102"/>
                </a:cubicBezTo>
                <a:cubicBezTo>
                  <a:pt x="137" y="173"/>
                  <a:pt x="240" y="250"/>
                  <a:pt x="340" y="332"/>
                </a:cubicBezTo>
                <a:cubicBezTo>
                  <a:pt x="350" y="340"/>
                  <a:pt x="362" y="343"/>
                  <a:pt x="375" y="343"/>
                </a:cubicBezTo>
                <a:cubicBezTo>
                  <a:pt x="391" y="343"/>
                  <a:pt x="407" y="337"/>
                  <a:pt x="418" y="323"/>
                </a:cubicBezTo>
                <a:cubicBezTo>
                  <a:pt x="437" y="299"/>
                  <a:pt x="434" y="264"/>
                  <a:pt x="410" y="245"/>
                </a:cubicBezTo>
                <a:cubicBezTo>
                  <a:pt x="308" y="162"/>
                  <a:pt x="202" y="83"/>
                  <a:pt x="94" y="10"/>
                </a:cubicBezTo>
                <a:cubicBezTo>
                  <a:pt x="84" y="4"/>
                  <a:pt x="74" y="0"/>
                  <a:pt x="6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05" name="Google Shape;805;p30"/>
          <p:cNvSpPr/>
          <p:nvPr/>
        </p:nvSpPr>
        <p:spPr>
          <a:xfrm rot="10800000">
            <a:off x="9363810" y="2853906"/>
            <a:ext cx="984733" cy="720433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06" name="Google Shape;806;p30"/>
          <p:cNvSpPr/>
          <p:nvPr/>
        </p:nvSpPr>
        <p:spPr>
          <a:xfrm rot="9893225">
            <a:off x="2369448" y="495825"/>
            <a:ext cx="807728" cy="18924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07" name="Google Shape;807;p30"/>
          <p:cNvGrpSpPr/>
          <p:nvPr/>
        </p:nvGrpSpPr>
        <p:grpSpPr>
          <a:xfrm rot="5400000">
            <a:off x="371780" y="6049007"/>
            <a:ext cx="295696" cy="267845"/>
            <a:chOff x="1640475" y="1197075"/>
            <a:chExt cx="55475" cy="50250"/>
          </a:xfrm>
        </p:grpSpPr>
        <p:sp>
          <p:nvSpPr>
            <p:cNvPr id="808" name="Google Shape;808;p30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30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30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11" name="Google Shape;811;p30"/>
          <p:cNvSpPr/>
          <p:nvPr/>
        </p:nvSpPr>
        <p:spPr>
          <a:xfrm rot="-834203">
            <a:off x="11395348" y="484581"/>
            <a:ext cx="1325152" cy="2076284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12" name="Google Shape;812;p30"/>
          <p:cNvGrpSpPr/>
          <p:nvPr/>
        </p:nvGrpSpPr>
        <p:grpSpPr>
          <a:xfrm rot="4654902">
            <a:off x="9684739" y="544391"/>
            <a:ext cx="578189" cy="523765"/>
            <a:chOff x="1640475" y="1197075"/>
            <a:chExt cx="55475" cy="50250"/>
          </a:xfrm>
        </p:grpSpPr>
        <p:sp>
          <p:nvSpPr>
            <p:cNvPr id="813" name="Google Shape;813;p30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4" name="Google Shape;814;p30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5" name="Google Shape;815;p30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16" name="Google Shape;816;p30"/>
          <p:cNvGrpSpPr/>
          <p:nvPr/>
        </p:nvGrpSpPr>
        <p:grpSpPr>
          <a:xfrm rot="5400000">
            <a:off x="761623" y="1413196"/>
            <a:ext cx="326429" cy="295697"/>
            <a:chOff x="1640475" y="1197075"/>
            <a:chExt cx="55475" cy="50250"/>
          </a:xfrm>
        </p:grpSpPr>
        <p:sp>
          <p:nvSpPr>
            <p:cNvPr id="817" name="Google Shape;817;p30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8" name="Google Shape;818;p30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30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20" name="Google Shape;820;p30"/>
          <p:cNvSpPr/>
          <p:nvPr/>
        </p:nvSpPr>
        <p:spPr>
          <a:xfrm rot="6477717">
            <a:off x="11064199" y="6015703"/>
            <a:ext cx="773556" cy="181221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21" name="Google Shape;821;p30"/>
          <p:cNvGrpSpPr/>
          <p:nvPr/>
        </p:nvGrpSpPr>
        <p:grpSpPr>
          <a:xfrm rot="5400000">
            <a:off x="10066781" y="5978563"/>
            <a:ext cx="295696" cy="267845"/>
            <a:chOff x="1640475" y="1197075"/>
            <a:chExt cx="55475" cy="50250"/>
          </a:xfrm>
        </p:grpSpPr>
        <p:sp>
          <p:nvSpPr>
            <p:cNvPr id="822" name="Google Shape;822;p30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30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30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4353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En blanco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8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64" name="Google Shape;64;p18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65" name="Google Shape;65;p18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54794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31"/>
          <p:cNvSpPr/>
          <p:nvPr/>
        </p:nvSpPr>
        <p:spPr>
          <a:xfrm flipH="1">
            <a:off x="9300535" y="3731314"/>
            <a:ext cx="3554583" cy="3704201"/>
          </a:xfrm>
          <a:custGeom>
            <a:avLst/>
            <a:gdLst/>
            <a:ahLst/>
            <a:cxnLst/>
            <a:rect l="l" t="t" r="r" b="b"/>
            <a:pathLst>
              <a:path w="16369" h="17058" extrusionOk="0">
                <a:moveTo>
                  <a:pt x="5829" y="1"/>
                </a:moveTo>
                <a:cubicBezTo>
                  <a:pt x="5334" y="1"/>
                  <a:pt x="4839" y="58"/>
                  <a:pt x="4360" y="159"/>
                </a:cubicBezTo>
                <a:cubicBezTo>
                  <a:pt x="4030" y="230"/>
                  <a:pt x="3295" y="699"/>
                  <a:pt x="3438" y="702"/>
                </a:cubicBezTo>
                <a:cubicBezTo>
                  <a:pt x="2321" y="1836"/>
                  <a:pt x="2234" y="3557"/>
                  <a:pt x="2129" y="5064"/>
                </a:cubicBezTo>
                <a:cubicBezTo>
                  <a:pt x="1990" y="7098"/>
                  <a:pt x="1660" y="9115"/>
                  <a:pt x="1127" y="11083"/>
                </a:cubicBezTo>
                <a:cubicBezTo>
                  <a:pt x="826" y="12197"/>
                  <a:pt x="460" y="13293"/>
                  <a:pt x="35" y="14365"/>
                </a:cubicBezTo>
                <a:cubicBezTo>
                  <a:pt x="0" y="14453"/>
                  <a:pt x="50" y="14547"/>
                  <a:pt x="144" y="14565"/>
                </a:cubicBezTo>
                <a:cubicBezTo>
                  <a:pt x="3129" y="15121"/>
                  <a:pt x="6113" y="15678"/>
                  <a:pt x="9098" y="16235"/>
                </a:cubicBezTo>
                <a:cubicBezTo>
                  <a:pt x="9845" y="16375"/>
                  <a:pt x="10591" y="16514"/>
                  <a:pt x="11337" y="16653"/>
                </a:cubicBezTo>
                <a:cubicBezTo>
                  <a:pt x="12039" y="16784"/>
                  <a:pt x="12743" y="16949"/>
                  <a:pt x="13454" y="17030"/>
                </a:cubicBezTo>
                <a:cubicBezTo>
                  <a:pt x="13604" y="17047"/>
                  <a:pt x="13756" y="17058"/>
                  <a:pt x="13907" y="17058"/>
                </a:cubicBezTo>
                <a:cubicBezTo>
                  <a:pt x="14359" y="17058"/>
                  <a:pt x="14804" y="16965"/>
                  <a:pt x="15183" y="16694"/>
                </a:cubicBezTo>
                <a:cubicBezTo>
                  <a:pt x="15632" y="16373"/>
                  <a:pt x="15926" y="15869"/>
                  <a:pt x="16060" y="15339"/>
                </a:cubicBezTo>
                <a:cubicBezTo>
                  <a:pt x="16369" y="14114"/>
                  <a:pt x="15800" y="12781"/>
                  <a:pt x="15182" y="11745"/>
                </a:cubicBezTo>
                <a:cubicBezTo>
                  <a:pt x="14547" y="10679"/>
                  <a:pt x="13684" y="9818"/>
                  <a:pt x="12681" y="9099"/>
                </a:cubicBezTo>
                <a:cubicBezTo>
                  <a:pt x="11757" y="8436"/>
                  <a:pt x="10725" y="7754"/>
                  <a:pt x="10485" y="6560"/>
                </a:cubicBezTo>
                <a:cubicBezTo>
                  <a:pt x="10242" y="5357"/>
                  <a:pt x="10635" y="4113"/>
                  <a:pt x="10285" y="2920"/>
                </a:cubicBezTo>
                <a:cubicBezTo>
                  <a:pt x="9973" y="1857"/>
                  <a:pt x="9136" y="1003"/>
                  <a:pt x="8160" y="515"/>
                </a:cubicBezTo>
                <a:cubicBezTo>
                  <a:pt x="7437" y="153"/>
                  <a:pt x="6634" y="1"/>
                  <a:pt x="5829" y="1"/>
                </a:cubicBezTo>
                <a:close/>
              </a:path>
            </a:pathLst>
          </a:custGeom>
          <a:solidFill>
            <a:schemeClr val="accent1">
              <a:alpha val="4972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27" name="Google Shape;827;p31"/>
          <p:cNvSpPr/>
          <p:nvPr/>
        </p:nvSpPr>
        <p:spPr>
          <a:xfrm flipH="1">
            <a:off x="-690653" y="5456811"/>
            <a:ext cx="4028628" cy="1660572"/>
          </a:xfrm>
          <a:custGeom>
            <a:avLst/>
            <a:gdLst/>
            <a:ahLst/>
            <a:cxnLst/>
            <a:rect l="l" t="t" r="r" b="b"/>
            <a:pathLst>
              <a:path w="18552" h="7647" extrusionOk="0">
                <a:moveTo>
                  <a:pt x="10153" y="0"/>
                </a:moveTo>
                <a:cubicBezTo>
                  <a:pt x="9767" y="0"/>
                  <a:pt x="9389" y="166"/>
                  <a:pt x="9054" y="416"/>
                </a:cubicBezTo>
                <a:cubicBezTo>
                  <a:pt x="8513" y="821"/>
                  <a:pt x="8082" y="1378"/>
                  <a:pt x="7579" y="1834"/>
                </a:cubicBezTo>
                <a:cubicBezTo>
                  <a:pt x="7060" y="2305"/>
                  <a:pt x="6487" y="2705"/>
                  <a:pt x="5872" y="2994"/>
                </a:cubicBezTo>
                <a:cubicBezTo>
                  <a:pt x="5271" y="3278"/>
                  <a:pt x="4630" y="3458"/>
                  <a:pt x="3977" y="3481"/>
                </a:cubicBezTo>
                <a:cubicBezTo>
                  <a:pt x="3929" y="3483"/>
                  <a:pt x="3881" y="3484"/>
                  <a:pt x="3834" y="3484"/>
                </a:cubicBezTo>
                <a:cubicBezTo>
                  <a:pt x="3559" y="3484"/>
                  <a:pt x="3285" y="3455"/>
                  <a:pt x="3015" y="3396"/>
                </a:cubicBezTo>
                <a:cubicBezTo>
                  <a:pt x="2664" y="3318"/>
                  <a:pt x="2330" y="3164"/>
                  <a:pt x="1977" y="3093"/>
                </a:cubicBezTo>
                <a:cubicBezTo>
                  <a:pt x="1875" y="3072"/>
                  <a:pt x="1772" y="3061"/>
                  <a:pt x="1671" y="3061"/>
                </a:cubicBezTo>
                <a:cubicBezTo>
                  <a:pt x="1440" y="3061"/>
                  <a:pt x="1217" y="3120"/>
                  <a:pt x="1014" y="3265"/>
                </a:cubicBezTo>
                <a:cubicBezTo>
                  <a:pt x="754" y="3450"/>
                  <a:pt x="551" y="3734"/>
                  <a:pt x="397" y="4032"/>
                </a:cubicBezTo>
                <a:cubicBezTo>
                  <a:pt x="125" y="4561"/>
                  <a:pt x="1" y="5210"/>
                  <a:pt x="74" y="5820"/>
                </a:cubicBezTo>
                <a:cubicBezTo>
                  <a:pt x="147" y="6440"/>
                  <a:pt x="426" y="7003"/>
                  <a:pt x="909" y="7319"/>
                </a:cubicBezTo>
                <a:cubicBezTo>
                  <a:pt x="1315" y="7583"/>
                  <a:pt x="1783" y="7647"/>
                  <a:pt x="2245" y="7647"/>
                </a:cubicBezTo>
                <a:cubicBezTo>
                  <a:pt x="2414" y="7647"/>
                  <a:pt x="2582" y="7638"/>
                  <a:pt x="2746" y="7628"/>
                </a:cubicBezTo>
                <a:cubicBezTo>
                  <a:pt x="4356" y="7524"/>
                  <a:pt x="5965" y="7405"/>
                  <a:pt x="7575" y="7294"/>
                </a:cubicBezTo>
                <a:cubicBezTo>
                  <a:pt x="9186" y="7184"/>
                  <a:pt x="10799" y="7072"/>
                  <a:pt x="12410" y="6961"/>
                </a:cubicBezTo>
                <a:cubicBezTo>
                  <a:pt x="14021" y="6849"/>
                  <a:pt x="15633" y="6738"/>
                  <a:pt x="17244" y="6628"/>
                </a:cubicBezTo>
                <a:cubicBezTo>
                  <a:pt x="17639" y="6600"/>
                  <a:pt x="18032" y="6573"/>
                  <a:pt x="18427" y="6545"/>
                </a:cubicBezTo>
                <a:cubicBezTo>
                  <a:pt x="18510" y="6540"/>
                  <a:pt x="18551" y="6442"/>
                  <a:pt x="18512" y="6361"/>
                </a:cubicBezTo>
                <a:cubicBezTo>
                  <a:pt x="18072" y="5436"/>
                  <a:pt x="17853" y="4395"/>
                  <a:pt x="17868" y="3350"/>
                </a:cubicBezTo>
                <a:lnTo>
                  <a:pt x="17868" y="3350"/>
                </a:lnTo>
                <a:cubicBezTo>
                  <a:pt x="17868" y="3350"/>
                  <a:pt x="17868" y="3350"/>
                  <a:pt x="17868" y="3350"/>
                </a:cubicBezTo>
                <a:cubicBezTo>
                  <a:pt x="17890" y="3350"/>
                  <a:pt x="17910" y="3113"/>
                  <a:pt x="17876" y="3104"/>
                </a:cubicBezTo>
                <a:cubicBezTo>
                  <a:pt x="17876" y="3094"/>
                  <a:pt x="17876" y="3084"/>
                  <a:pt x="17877" y="3074"/>
                </a:cubicBezTo>
                <a:cubicBezTo>
                  <a:pt x="17881" y="2998"/>
                  <a:pt x="17832" y="2961"/>
                  <a:pt x="17781" y="2961"/>
                </a:cubicBezTo>
                <a:cubicBezTo>
                  <a:pt x="17737" y="2961"/>
                  <a:pt x="17692" y="2987"/>
                  <a:pt x="17673" y="3037"/>
                </a:cubicBezTo>
                <a:cubicBezTo>
                  <a:pt x="17189" y="2853"/>
                  <a:pt x="16735" y="2520"/>
                  <a:pt x="16216" y="2520"/>
                </a:cubicBezTo>
                <a:cubicBezTo>
                  <a:pt x="16186" y="2520"/>
                  <a:pt x="16156" y="2521"/>
                  <a:pt x="16126" y="2523"/>
                </a:cubicBezTo>
                <a:cubicBezTo>
                  <a:pt x="15979" y="2534"/>
                  <a:pt x="15839" y="2570"/>
                  <a:pt x="15704" y="2620"/>
                </a:cubicBezTo>
                <a:lnTo>
                  <a:pt x="15674" y="2632"/>
                </a:lnTo>
                <a:cubicBezTo>
                  <a:pt x="15287" y="2786"/>
                  <a:pt x="14937" y="3066"/>
                  <a:pt x="14573" y="3274"/>
                </a:cubicBezTo>
                <a:cubicBezTo>
                  <a:pt x="14335" y="3409"/>
                  <a:pt x="14077" y="3514"/>
                  <a:pt x="13808" y="3514"/>
                </a:cubicBezTo>
                <a:cubicBezTo>
                  <a:pt x="13791" y="3514"/>
                  <a:pt x="13773" y="3514"/>
                  <a:pt x="13756" y="3513"/>
                </a:cubicBezTo>
                <a:cubicBezTo>
                  <a:pt x="13474" y="3499"/>
                  <a:pt x="13208" y="3356"/>
                  <a:pt x="12990" y="3156"/>
                </a:cubicBezTo>
                <a:cubicBezTo>
                  <a:pt x="12520" y="2727"/>
                  <a:pt x="12245" y="2115"/>
                  <a:pt x="11938" y="1541"/>
                </a:cubicBezTo>
                <a:cubicBezTo>
                  <a:pt x="11643" y="990"/>
                  <a:pt x="11280" y="403"/>
                  <a:pt x="10742" y="139"/>
                </a:cubicBezTo>
                <a:cubicBezTo>
                  <a:pt x="10546" y="43"/>
                  <a:pt x="10349" y="0"/>
                  <a:pt x="10153" y="0"/>
                </a:cubicBezTo>
                <a:close/>
              </a:path>
            </a:pathLst>
          </a:custGeom>
          <a:solidFill>
            <a:schemeClr val="lt2">
              <a:alpha val="486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28" name="Google Shape;828;p31"/>
          <p:cNvSpPr/>
          <p:nvPr/>
        </p:nvSpPr>
        <p:spPr>
          <a:xfrm flipH="1">
            <a:off x="7066029" y="-261913"/>
            <a:ext cx="5573892" cy="1502919"/>
          </a:xfrm>
          <a:custGeom>
            <a:avLst/>
            <a:gdLst/>
            <a:ahLst/>
            <a:cxnLst/>
            <a:rect l="l" t="t" r="r" b="b"/>
            <a:pathLst>
              <a:path w="25668" h="6921" extrusionOk="0">
                <a:moveTo>
                  <a:pt x="25573" y="0"/>
                </a:moveTo>
                <a:lnTo>
                  <a:pt x="22584" y="1"/>
                </a:lnTo>
                <a:lnTo>
                  <a:pt x="22467" y="1"/>
                </a:lnTo>
                <a:lnTo>
                  <a:pt x="0" y="3"/>
                </a:lnTo>
                <a:lnTo>
                  <a:pt x="1" y="1330"/>
                </a:lnTo>
                <a:lnTo>
                  <a:pt x="1" y="2596"/>
                </a:lnTo>
                <a:lnTo>
                  <a:pt x="2" y="3737"/>
                </a:lnTo>
                <a:lnTo>
                  <a:pt x="2" y="5002"/>
                </a:lnTo>
                <a:lnTo>
                  <a:pt x="3" y="6144"/>
                </a:lnTo>
                <a:lnTo>
                  <a:pt x="3" y="6274"/>
                </a:lnTo>
                <a:cubicBezTo>
                  <a:pt x="454" y="6274"/>
                  <a:pt x="911" y="6248"/>
                  <a:pt x="1366" y="6205"/>
                </a:cubicBezTo>
                <a:cubicBezTo>
                  <a:pt x="1557" y="6187"/>
                  <a:pt x="1747" y="6167"/>
                  <a:pt x="1936" y="6144"/>
                </a:cubicBezTo>
                <a:cubicBezTo>
                  <a:pt x="2414" y="6085"/>
                  <a:pt x="2887" y="6012"/>
                  <a:pt x="3342" y="5932"/>
                </a:cubicBezTo>
                <a:cubicBezTo>
                  <a:pt x="4344" y="5756"/>
                  <a:pt x="5389" y="5552"/>
                  <a:pt x="6425" y="5552"/>
                </a:cubicBezTo>
                <a:cubicBezTo>
                  <a:pt x="6713" y="5552"/>
                  <a:pt x="7001" y="5568"/>
                  <a:pt x="7286" y="5605"/>
                </a:cubicBezTo>
                <a:cubicBezTo>
                  <a:pt x="8016" y="5698"/>
                  <a:pt x="8646" y="5918"/>
                  <a:pt x="9273" y="6143"/>
                </a:cubicBezTo>
                <a:cubicBezTo>
                  <a:pt x="9331" y="6163"/>
                  <a:pt x="9388" y="6184"/>
                  <a:pt x="9446" y="6204"/>
                </a:cubicBezTo>
                <a:cubicBezTo>
                  <a:pt x="9690" y="6291"/>
                  <a:pt x="9934" y="6378"/>
                  <a:pt x="10185" y="6455"/>
                </a:cubicBezTo>
                <a:cubicBezTo>
                  <a:pt x="11085" y="6736"/>
                  <a:pt x="12117" y="6921"/>
                  <a:pt x="13162" y="6921"/>
                </a:cubicBezTo>
                <a:cubicBezTo>
                  <a:pt x="13234" y="6921"/>
                  <a:pt x="13306" y="6920"/>
                  <a:pt x="13377" y="6918"/>
                </a:cubicBezTo>
                <a:cubicBezTo>
                  <a:pt x="14468" y="6893"/>
                  <a:pt x="15560" y="6647"/>
                  <a:pt x="16250" y="6204"/>
                </a:cubicBezTo>
                <a:cubicBezTo>
                  <a:pt x="16269" y="6191"/>
                  <a:pt x="16286" y="6180"/>
                  <a:pt x="16304" y="6168"/>
                </a:cubicBezTo>
                <a:cubicBezTo>
                  <a:pt x="16317" y="6160"/>
                  <a:pt x="16329" y="6151"/>
                  <a:pt x="16341" y="6142"/>
                </a:cubicBezTo>
                <a:cubicBezTo>
                  <a:pt x="16809" y="5812"/>
                  <a:pt x="17054" y="5407"/>
                  <a:pt x="17282" y="5000"/>
                </a:cubicBezTo>
                <a:cubicBezTo>
                  <a:pt x="17293" y="4980"/>
                  <a:pt x="17304" y="4959"/>
                  <a:pt x="17316" y="4939"/>
                </a:cubicBezTo>
                <a:cubicBezTo>
                  <a:pt x="17541" y="4532"/>
                  <a:pt x="17760" y="4125"/>
                  <a:pt x="18175" y="3797"/>
                </a:cubicBezTo>
                <a:cubicBezTo>
                  <a:pt x="18202" y="3776"/>
                  <a:pt x="18230" y="3755"/>
                  <a:pt x="18257" y="3735"/>
                </a:cubicBezTo>
                <a:cubicBezTo>
                  <a:pt x="18421" y="3617"/>
                  <a:pt x="18613" y="3510"/>
                  <a:pt x="18844" y="3420"/>
                </a:cubicBezTo>
                <a:cubicBezTo>
                  <a:pt x="19831" y="3028"/>
                  <a:pt x="21189" y="3061"/>
                  <a:pt x="22363" y="2860"/>
                </a:cubicBezTo>
                <a:cubicBezTo>
                  <a:pt x="22398" y="2854"/>
                  <a:pt x="22433" y="2848"/>
                  <a:pt x="22468" y="2841"/>
                </a:cubicBezTo>
                <a:cubicBezTo>
                  <a:pt x="22508" y="2834"/>
                  <a:pt x="22546" y="2827"/>
                  <a:pt x="22585" y="2819"/>
                </a:cubicBezTo>
                <a:cubicBezTo>
                  <a:pt x="22879" y="2759"/>
                  <a:pt x="23162" y="2683"/>
                  <a:pt x="23427" y="2592"/>
                </a:cubicBezTo>
                <a:cubicBezTo>
                  <a:pt x="23485" y="2573"/>
                  <a:pt x="23544" y="2552"/>
                  <a:pt x="23600" y="2531"/>
                </a:cubicBezTo>
                <a:cubicBezTo>
                  <a:pt x="24363" y="2247"/>
                  <a:pt x="24968" y="1845"/>
                  <a:pt x="25312" y="1389"/>
                </a:cubicBezTo>
                <a:cubicBezTo>
                  <a:pt x="25328" y="1367"/>
                  <a:pt x="25343" y="1347"/>
                  <a:pt x="25357" y="1326"/>
                </a:cubicBezTo>
                <a:cubicBezTo>
                  <a:pt x="25437" y="1213"/>
                  <a:pt x="25499" y="1097"/>
                  <a:pt x="25543" y="978"/>
                </a:cubicBezTo>
                <a:cubicBezTo>
                  <a:pt x="25668" y="651"/>
                  <a:pt x="25664" y="324"/>
                  <a:pt x="25573" y="0"/>
                </a:cubicBezTo>
                <a:close/>
              </a:path>
            </a:pathLst>
          </a:custGeom>
          <a:solidFill>
            <a:schemeClr val="dk2">
              <a:alpha val="4916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29" name="Google Shape;829;p31"/>
          <p:cNvSpPr/>
          <p:nvPr/>
        </p:nvSpPr>
        <p:spPr>
          <a:xfrm flipH="1">
            <a:off x="-724966" y="-561368"/>
            <a:ext cx="4816244" cy="3842311"/>
          </a:xfrm>
          <a:custGeom>
            <a:avLst/>
            <a:gdLst/>
            <a:ahLst/>
            <a:cxnLst/>
            <a:rect l="l" t="t" r="r" b="b"/>
            <a:pathLst>
              <a:path w="22179" h="17694" extrusionOk="0">
                <a:moveTo>
                  <a:pt x="6745" y="1"/>
                </a:moveTo>
                <a:cubicBezTo>
                  <a:pt x="5279" y="1"/>
                  <a:pt x="3909" y="579"/>
                  <a:pt x="2805" y="1417"/>
                </a:cubicBezTo>
                <a:cubicBezTo>
                  <a:pt x="1651" y="2293"/>
                  <a:pt x="713" y="3427"/>
                  <a:pt x="356" y="4720"/>
                </a:cubicBezTo>
                <a:cubicBezTo>
                  <a:pt x="1" y="6014"/>
                  <a:pt x="287" y="7472"/>
                  <a:pt x="1297" y="8473"/>
                </a:cubicBezTo>
                <a:cubicBezTo>
                  <a:pt x="2084" y="9254"/>
                  <a:pt x="3260" y="9736"/>
                  <a:pt x="3846" y="10640"/>
                </a:cubicBezTo>
                <a:cubicBezTo>
                  <a:pt x="4605" y="11813"/>
                  <a:pt x="4133" y="13292"/>
                  <a:pt x="4490" y="14600"/>
                </a:cubicBezTo>
                <a:cubicBezTo>
                  <a:pt x="4708" y="15396"/>
                  <a:pt x="5235" y="16113"/>
                  <a:pt x="5912" y="16684"/>
                </a:cubicBezTo>
                <a:cubicBezTo>
                  <a:pt x="6532" y="17205"/>
                  <a:pt x="7314" y="17622"/>
                  <a:pt x="8175" y="17685"/>
                </a:cubicBezTo>
                <a:cubicBezTo>
                  <a:pt x="8256" y="17691"/>
                  <a:pt x="8336" y="17694"/>
                  <a:pt x="8416" y="17694"/>
                </a:cubicBezTo>
                <a:cubicBezTo>
                  <a:pt x="10005" y="17694"/>
                  <a:pt x="11391" y="16578"/>
                  <a:pt x="12993" y="16395"/>
                </a:cubicBezTo>
                <a:cubicBezTo>
                  <a:pt x="13164" y="16375"/>
                  <a:pt x="13335" y="16367"/>
                  <a:pt x="13506" y="16367"/>
                </a:cubicBezTo>
                <a:cubicBezTo>
                  <a:pt x="14757" y="16367"/>
                  <a:pt x="16000" y="16827"/>
                  <a:pt x="17259" y="16827"/>
                </a:cubicBezTo>
                <a:cubicBezTo>
                  <a:pt x="17356" y="16827"/>
                  <a:pt x="17454" y="16824"/>
                  <a:pt x="17551" y="16818"/>
                </a:cubicBezTo>
                <a:cubicBezTo>
                  <a:pt x="19291" y="16711"/>
                  <a:pt x="20792" y="15567"/>
                  <a:pt x="21485" y="14180"/>
                </a:cubicBezTo>
                <a:cubicBezTo>
                  <a:pt x="22179" y="12793"/>
                  <a:pt x="22168" y="11210"/>
                  <a:pt x="21846" y="9725"/>
                </a:cubicBezTo>
                <a:cubicBezTo>
                  <a:pt x="21659" y="8862"/>
                  <a:pt x="21361" y="7995"/>
                  <a:pt x="20759" y="7289"/>
                </a:cubicBezTo>
                <a:cubicBezTo>
                  <a:pt x="19574" y="5897"/>
                  <a:pt x="17483" y="5388"/>
                  <a:pt x="15558" y="4931"/>
                </a:cubicBezTo>
                <a:cubicBezTo>
                  <a:pt x="13632" y="4475"/>
                  <a:pt x="11547" y="3872"/>
                  <a:pt x="10504" y="2396"/>
                </a:cubicBezTo>
                <a:cubicBezTo>
                  <a:pt x="9551" y="1047"/>
                  <a:pt x="9231" y="194"/>
                  <a:pt x="7220" y="21"/>
                </a:cubicBezTo>
                <a:cubicBezTo>
                  <a:pt x="7061" y="7"/>
                  <a:pt x="6902" y="1"/>
                  <a:pt x="6745" y="1"/>
                </a:cubicBezTo>
                <a:close/>
              </a:path>
            </a:pathLst>
          </a:custGeom>
          <a:solidFill>
            <a:schemeClr val="accent2">
              <a:alpha val="5028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30" name="Google Shape;830;p31"/>
          <p:cNvSpPr/>
          <p:nvPr/>
        </p:nvSpPr>
        <p:spPr>
          <a:xfrm>
            <a:off x="2593767" y="2802867"/>
            <a:ext cx="16767" cy="5400"/>
          </a:xfrm>
          <a:custGeom>
            <a:avLst/>
            <a:gdLst/>
            <a:ahLst/>
            <a:cxnLst/>
            <a:rect l="l" t="t" r="r" b="b"/>
            <a:pathLst>
              <a:path w="503" h="162" extrusionOk="0">
                <a:moveTo>
                  <a:pt x="61" y="0"/>
                </a:moveTo>
                <a:cubicBezTo>
                  <a:pt x="37" y="0"/>
                  <a:pt x="16" y="17"/>
                  <a:pt x="9" y="40"/>
                </a:cubicBezTo>
                <a:cubicBezTo>
                  <a:pt x="1" y="70"/>
                  <a:pt x="18" y="101"/>
                  <a:pt x="47" y="110"/>
                </a:cubicBezTo>
                <a:cubicBezTo>
                  <a:pt x="170" y="145"/>
                  <a:pt x="298" y="162"/>
                  <a:pt x="429" y="162"/>
                </a:cubicBezTo>
                <a:lnTo>
                  <a:pt x="447" y="162"/>
                </a:lnTo>
                <a:cubicBezTo>
                  <a:pt x="478" y="162"/>
                  <a:pt x="503" y="136"/>
                  <a:pt x="502" y="105"/>
                </a:cubicBezTo>
                <a:cubicBezTo>
                  <a:pt x="502" y="78"/>
                  <a:pt x="483" y="50"/>
                  <a:pt x="454" y="50"/>
                </a:cubicBezTo>
                <a:cubicBezTo>
                  <a:pt x="451" y="50"/>
                  <a:pt x="449" y="50"/>
                  <a:pt x="446" y="51"/>
                </a:cubicBezTo>
                <a:cubicBezTo>
                  <a:pt x="442" y="51"/>
                  <a:pt x="438" y="51"/>
                  <a:pt x="435" y="51"/>
                </a:cubicBezTo>
                <a:cubicBezTo>
                  <a:pt x="312" y="51"/>
                  <a:pt x="192" y="35"/>
                  <a:pt x="78" y="3"/>
                </a:cubicBezTo>
                <a:cubicBezTo>
                  <a:pt x="72" y="1"/>
                  <a:pt x="67" y="0"/>
                  <a:pt x="6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31" name="Google Shape;831;p31"/>
          <p:cNvSpPr/>
          <p:nvPr/>
        </p:nvSpPr>
        <p:spPr>
          <a:xfrm>
            <a:off x="2905234" y="2252567"/>
            <a:ext cx="14567" cy="11467"/>
          </a:xfrm>
          <a:custGeom>
            <a:avLst/>
            <a:gdLst/>
            <a:ahLst/>
            <a:cxnLst/>
            <a:rect l="l" t="t" r="r" b="b"/>
            <a:pathLst>
              <a:path w="437" h="344" extrusionOk="0">
                <a:moveTo>
                  <a:pt x="63" y="0"/>
                </a:moveTo>
                <a:cubicBezTo>
                  <a:pt x="45" y="0"/>
                  <a:pt x="28" y="9"/>
                  <a:pt x="17" y="25"/>
                </a:cubicBezTo>
                <a:cubicBezTo>
                  <a:pt x="0" y="49"/>
                  <a:pt x="6" y="85"/>
                  <a:pt x="32" y="102"/>
                </a:cubicBezTo>
                <a:cubicBezTo>
                  <a:pt x="137" y="173"/>
                  <a:pt x="240" y="250"/>
                  <a:pt x="340" y="332"/>
                </a:cubicBezTo>
                <a:cubicBezTo>
                  <a:pt x="350" y="340"/>
                  <a:pt x="362" y="343"/>
                  <a:pt x="375" y="343"/>
                </a:cubicBezTo>
                <a:cubicBezTo>
                  <a:pt x="391" y="343"/>
                  <a:pt x="407" y="337"/>
                  <a:pt x="418" y="323"/>
                </a:cubicBezTo>
                <a:cubicBezTo>
                  <a:pt x="437" y="299"/>
                  <a:pt x="434" y="264"/>
                  <a:pt x="410" y="245"/>
                </a:cubicBezTo>
                <a:cubicBezTo>
                  <a:pt x="308" y="162"/>
                  <a:pt x="202" y="83"/>
                  <a:pt x="94" y="10"/>
                </a:cubicBezTo>
                <a:cubicBezTo>
                  <a:pt x="84" y="4"/>
                  <a:pt x="74" y="0"/>
                  <a:pt x="6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32" name="Google Shape;832;p31"/>
          <p:cNvSpPr/>
          <p:nvPr/>
        </p:nvSpPr>
        <p:spPr>
          <a:xfrm>
            <a:off x="2359967" y="3416334"/>
            <a:ext cx="984733" cy="720433"/>
          </a:xfrm>
          <a:custGeom>
            <a:avLst/>
            <a:gdLst/>
            <a:ahLst/>
            <a:cxnLst/>
            <a:rect l="l" t="t" r="r" b="b"/>
            <a:pathLst>
              <a:path w="29542" h="21613" extrusionOk="0">
                <a:moveTo>
                  <a:pt x="3461" y="0"/>
                </a:moveTo>
                <a:cubicBezTo>
                  <a:pt x="3371" y="0"/>
                  <a:pt x="3279" y="3"/>
                  <a:pt x="3188" y="8"/>
                </a:cubicBezTo>
                <a:cubicBezTo>
                  <a:pt x="3155" y="9"/>
                  <a:pt x="3131" y="41"/>
                  <a:pt x="3133" y="77"/>
                </a:cubicBezTo>
                <a:cubicBezTo>
                  <a:pt x="3134" y="81"/>
                  <a:pt x="3134" y="86"/>
                  <a:pt x="3135" y="89"/>
                </a:cubicBezTo>
                <a:cubicBezTo>
                  <a:pt x="3142" y="119"/>
                  <a:pt x="3169" y="141"/>
                  <a:pt x="3198" y="141"/>
                </a:cubicBezTo>
                <a:cubicBezTo>
                  <a:pt x="3199" y="141"/>
                  <a:pt x="3199" y="141"/>
                  <a:pt x="3200" y="141"/>
                </a:cubicBezTo>
                <a:cubicBezTo>
                  <a:pt x="3284" y="137"/>
                  <a:pt x="3368" y="134"/>
                  <a:pt x="3452" y="134"/>
                </a:cubicBezTo>
                <a:cubicBezTo>
                  <a:pt x="3550" y="134"/>
                  <a:pt x="3648" y="137"/>
                  <a:pt x="3745" y="143"/>
                </a:cubicBezTo>
                <a:cubicBezTo>
                  <a:pt x="3846" y="149"/>
                  <a:pt x="3949" y="158"/>
                  <a:pt x="4050" y="171"/>
                </a:cubicBezTo>
                <a:cubicBezTo>
                  <a:pt x="4052" y="171"/>
                  <a:pt x="4054" y="171"/>
                  <a:pt x="4056" y="171"/>
                </a:cubicBezTo>
                <a:cubicBezTo>
                  <a:pt x="4087" y="171"/>
                  <a:pt x="4114" y="146"/>
                  <a:pt x="4116" y="111"/>
                </a:cubicBezTo>
                <a:cubicBezTo>
                  <a:pt x="4119" y="75"/>
                  <a:pt x="4092" y="42"/>
                  <a:pt x="4059" y="37"/>
                </a:cubicBezTo>
                <a:cubicBezTo>
                  <a:pt x="3955" y="25"/>
                  <a:pt x="3850" y="15"/>
                  <a:pt x="3747" y="9"/>
                </a:cubicBezTo>
                <a:cubicBezTo>
                  <a:pt x="3653" y="3"/>
                  <a:pt x="3557" y="0"/>
                  <a:pt x="3461" y="0"/>
                </a:cubicBezTo>
                <a:close/>
                <a:moveTo>
                  <a:pt x="2344" y="125"/>
                </a:moveTo>
                <a:cubicBezTo>
                  <a:pt x="2340" y="125"/>
                  <a:pt x="2336" y="125"/>
                  <a:pt x="2332" y="126"/>
                </a:cubicBezTo>
                <a:cubicBezTo>
                  <a:pt x="2294" y="135"/>
                  <a:pt x="2257" y="143"/>
                  <a:pt x="2219" y="152"/>
                </a:cubicBezTo>
                <a:cubicBezTo>
                  <a:pt x="1978" y="213"/>
                  <a:pt x="1739" y="291"/>
                  <a:pt x="1507" y="385"/>
                </a:cubicBezTo>
                <a:cubicBezTo>
                  <a:pt x="1478" y="396"/>
                  <a:pt x="1463" y="430"/>
                  <a:pt x="1472" y="463"/>
                </a:cubicBezTo>
                <a:cubicBezTo>
                  <a:pt x="1473" y="465"/>
                  <a:pt x="1473" y="468"/>
                  <a:pt x="1474" y="471"/>
                </a:cubicBezTo>
                <a:cubicBezTo>
                  <a:pt x="1484" y="498"/>
                  <a:pt x="1508" y="515"/>
                  <a:pt x="1533" y="515"/>
                </a:cubicBezTo>
                <a:cubicBezTo>
                  <a:pt x="1540" y="515"/>
                  <a:pt x="1547" y="513"/>
                  <a:pt x="1554" y="511"/>
                </a:cubicBezTo>
                <a:cubicBezTo>
                  <a:pt x="1781" y="418"/>
                  <a:pt x="2015" y="342"/>
                  <a:pt x="2251" y="283"/>
                </a:cubicBezTo>
                <a:cubicBezTo>
                  <a:pt x="2289" y="274"/>
                  <a:pt x="2325" y="265"/>
                  <a:pt x="2361" y="256"/>
                </a:cubicBezTo>
                <a:cubicBezTo>
                  <a:pt x="2395" y="249"/>
                  <a:pt x="2415" y="214"/>
                  <a:pt x="2406" y="177"/>
                </a:cubicBezTo>
                <a:cubicBezTo>
                  <a:pt x="2406" y="177"/>
                  <a:pt x="2406" y="176"/>
                  <a:pt x="2406" y="176"/>
                </a:cubicBezTo>
                <a:cubicBezTo>
                  <a:pt x="2399" y="146"/>
                  <a:pt x="2373" y="125"/>
                  <a:pt x="2344" y="125"/>
                </a:cubicBezTo>
                <a:close/>
                <a:moveTo>
                  <a:pt x="4902" y="215"/>
                </a:moveTo>
                <a:cubicBezTo>
                  <a:pt x="4875" y="215"/>
                  <a:pt x="4851" y="234"/>
                  <a:pt x="4845" y="264"/>
                </a:cubicBezTo>
                <a:cubicBezTo>
                  <a:pt x="4843" y="275"/>
                  <a:pt x="4843" y="285"/>
                  <a:pt x="4846" y="296"/>
                </a:cubicBezTo>
                <a:cubicBezTo>
                  <a:pt x="4852" y="319"/>
                  <a:pt x="4869" y="339"/>
                  <a:pt x="4891" y="345"/>
                </a:cubicBezTo>
                <a:cubicBezTo>
                  <a:pt x="5167" y="426"/>
                  <a:pt x="5440" y="531"/>
                  <a:pt x="5705" y="657"/>
                </a:cubicBezTo>
                <a:cubicBezTo>
                  <a:pt x="5713" y="661"/>
                  <a:pt x="5722" y="663"/>
                  <a:pt x="5730" y="663"/>
                </a:cubicBezTo>
                <a:cubicBezTo>
                  <a:pt x="5753" y="663"/>
                  <a:pt x="5776" y="648"/>
                  <a:pt x="5784" y="623"/>
                </a:cubicBezTo>
                <a:cubicBezTo>
                  <a:pt x="5797" y="590"/>
                  <a:pt x="5782" y="550"/>
                  <a:pt x="5750" y="535"/>
                </a:cubicBezTo>
                <a:cubicBezTo>
                  <a:pt x="5480" y="407"/>
                  <a:pt x="5200" y="299"/>
                  <a:pt x="4919" y="217"/>
                </a:cubicBezTo>
                <a:cubicBezTo>
                  <a:pt x="4913" y="215"/>
                  <a:pt x="4908" y="215"/>
                  <a:pt x="4902" y="215"/>
                </a:cubicBezTo>
                <a:close/>
                <a:moveTo>
                  <a:pt x="761" y="768"/>
                </a:moveTo>
                <a:cubicBezTo>
                  <a:pt x="751" y="768"/>
                  <a:pt x="741" y="771"/>
                  <a:pt x="732" y="777"/>
                </a:cubicBezTo>
                <a:cubicBezTo>
                  <a:pt x="484" y="929"/>
                  <a:pt x="247" y="1103"/>
                  <a:pt x="26" y="1294"/>
                </a:cubicBezTo>
                <a:cubicBezTo>
                  <a:pt x="7" y="1310"/>
                  <a:pt x="1" y="1336"/>
                  <a:pt x="7" y="1361"/>
                </a:cubicBezTo>
                <a:cubicBezTo>
                  <a:pt x="9" y="1371"/>
                  <a:pt x="13" y="1379"/>
                  <a:pt x="19" y="1388"/>
                </a:cubicBezTo>
                <a:cubicBezTo>
                  <a:pt x="32" y="1405"/>
                  <a:pt x="50" y="1413"/>
                  <a:pt x="69" y="1413"/>
                </a:cubicBezTo>
                <a:cubicBezTo>
                  <a:pt x="82" y="1413"/>
                  <a:pt x="95" y="1409"/>
                  <a:pt x="105" y="1400"/>
                </a:cubicBezTo>
                <a:cubicBezTo>
                  <a:pt x="321" y="1214"/>
                  <a:pt x="554" y="1043"/>
                  <a:pt x="796" y="894"/>
                </a:cubicBezTo>
                <a:cubicBezTo>
                  <a:pt x="825" y="876"/>
                  <a:pt x="835" y="835"/>
                  <a:pt x="818" y="803"/>
                </a:cubicBezTo>
                <a:cubicBezTo>
                  <a:pt x="805" y="781"/>
                  <a:pt x="783" y="768"/>
                  <a:pt x="761" y="768"/>
                </a:cubicBezTo>
                <a:close/>
                <a:moveTo>
                  <a:pt x="6500" y="971"/>
                </a:moveTo>
                <a:cubicBezTo>
                  <a:pt x="6480" y="971"/>
                  <a:pt x="6461" y="982"/>
                  <a:pt x="6450" y="1002"/>
                </a:cubicBezTo>
                <a:cubicBezTo>
                  <a:pt x="6441" y="1018"/>
                  <a:pt x="6440" y="1036"/>
                  <a:pt x="6443" y="1053"/>
                </a:cubicBezTo>
                <a:cubicBezTo>
                  <a:pt x="6448" y="1069"/>
                  <a:pt x="6458" y="1084"/>
                  <a:pt x="6472" y="1095"/>
                </a:cubicBezTo>
                <a:cubicBezTo>
                  <a:pt x="6719" y="1261"/>
                  <a:pt x="6956" y="1447"/>
                  <a:pt x="7177" y="1647"/>
                </a:cubicBezTo>
                <a:cubicBezTo>
                  <a:pt x="7189" y="1659"/>
                  <a:pt x="7204" y="1664"/>
                  <a:pt x="7218" y="1664"/>
                </a:cubicBezTo>
                <a:cubicBezTo>
                  <a:pt x="7235" y="1664"/>
                  <a:pt x="7252" y="1656"/>
                  <a:pt x="7264" y="1641"/>
                </a:cubicBezTo>
                <a:cubicBezTo>
                  <a:pt x="7284" y="1613"/>
                  <a:pt x="7280" y="1570"/>
                  <a:pt x="7253" y="1547"/>
                </a:cubicBezTo>
                <a:cubicBezTo>
                  <a:pt x="7028" y="1342"/>
                  <a:pt x="6786" y="1152"/>
                  <a:pt x="6534" y="982"/>
                </a:cubicBezTo>
                <a:cubicBezTo>
                  <a:pt x="6523" y="975"/>
                  <a:pt x="6512" y="971"/>
                  <a:pt x="6500" y="971"/>
                </a:cubicBezTo>
                <a:close/>
                <a:moveTo>
                  <a:pt x="7843" y="2196"/>
                </a:moveTo>
                <a:cubicBezTo>
                  <a:pt x="7829" y="2196"/>
                  <a:pt x="7815" y="2202"/>
                  <a:pt x="7804" y="2212"/>
                </a:cubicBezTo>
                <a:cubicBezTo>
                  <a:pt x="7787" y="2230"/>
                  <a:pt x="7781" y="2254"/>
                  <a:pt x="7786" y="2279"/>
                </a:cubicBezTo>
                <a:cubicBezTo>
                  <a:pt x="7789" y="2288"/>
                  <a:pt x="7794" y="2298"/>
                  <a:pt x="7801" y="2306"/>
                </a:cubicBezTo>
                <a:cubicBezTo>
                  <a:pt x="7847" y="2363"/>
                  <a:pt x="7893" y="2421"/>
                  <a:pt x="7937" y="2480"/>
                </a:cubicBezTo>
                <a:cubicBezTo>
                  <a:pt x="8075" y="2661"/>
                  <a:pt x="8207" y="2856"/>
                  <a:pt x="8330" y="3057"/>
                </a:cubicBezTo>
                <a:cubicBezTo>
                  <a:pt x="8342" y="3078"/>
                  <a:pt x="8363" y="3089"/>
                  <a:pt x="8384" y="3089"/>
                </a:cubicBezTo>
                <a:cubicBezTo>
                  <a:pt x="8395" y="3089"/>
                  <a:pt x="8406" y="3086"/>
                  <a:pt x="8415" y="3079"/>
                </a:cubicBezTo>
                <a:cubicBezTo>
                  <a:pt x="8443" y="3060"/>
                  <a:pt x="8451" y="3018"/>
                  <a:pt x="8431" y="2987"/>
                </a:cubicBezTo>
                <a:cubicBezTo>
                  <a:pt x="8306" y="2781"/>
                  <a:pt x="8171" y="2582"/>
                  <a:pt x="8031" y="2397"/>
                </a:cubicBezTo>
                <a:cubicBezTo>
                  <a:pt x="7985" y="2337"/>
                  <a:pt x="7939" y="2278"/>
                  <a:pt x="7891" y="2220"/>
                </a:cubicBezTo>
                <a:cubicBezTo>
                  <a:pt x="7878" y="2205"/>
                  <a:pt x="7861" y="2196"/>
                  <a:pt x="7843" y="2196"/>
                </a:cubicBezTo>
                <a:close/>
                <a:moveTo>
                  <a:pt x="8818" y="3781"/>
                </a:moveTo>
                <a:cubicBezTo>
                  <a:pt x="8809" y="3781"/>
                  <a:pt x="8800" y="3783"/>
                  <a:pt x="8791" y="3787"/>
                </a:cubicBezTo>
                <a:cubicBezTo>
                  <a:pt x="8766" y="3800"/>
                  <a:pt x="8753" y="3832"/>
                  <a:pt x="8760" y="3862"/>
                </a:cubicBezTo>
                <a:cubicBezTo>
                  <a:pt x="8762" y="3866"/>
                  <a:pt x="8764" y="3872"/>
                  <a:pt x="8766" y="3876"/>
                </a:cubicBezTo>
                <a:cubicBezTo>
                  <a:pt x="8890" y="4144"/>
                  <a:pt x="9008" y="4435"/>
                  <a:pt x="9117" y="4739"/>
                </a:cubicBezTo>
                <a:cubicBezTo>
                  <a:pt x="9127" y="4767"/>
                  <a:pt x="9152" y="4784"/>
                  <a:pt x="9177" y="4784"/>
                </a:cubicBezTo>
                <a:cubicBezTo>
                  <a:pt x="9184" y="4784"/>
                  <a:pt x="9191" y="4783"/>
                  <a:pt x="9197" y="4781"/>
                </a:cubicBezTo>
                <a:cubicBezTo>
                  <a:pt x="9228" y="4768"/>
                  <a:pt x="9242" y="4728"/>
                  <a:pt x="9232" y="4695"/>
                </a:cubicBezTo>
                <a:cubicBezTo>
                  <a:pt x="9122" y="4388"/>
                  <a:pt x="9001" y="4093"/>
                  <a:pt x="8875" y="3819"/>
                </a:cubicBezTo>
                <a:cubicBezTo>
                  <a:pt x="8863" y="3795"/>
                  <a:pt x="8841" y="3781"/>
                  <a:pt x="8818" y="3781"/>
                </a:cubicBezTo>
                <a:close/>
                <a:moveTo>
                  <a:pt x="9458" y="5546"/>
                </a:moveTo>
                <a:cubicBezTo>
                  <a:pt x="9452" y="5546"/>
                  <a:pt x="9447" y="5547"/>
                  <a:pt x="9442" y="5549"/>
                </a:cubicBezTo>
                <a:cubicBezTo>
                  <a:pt x="9410" y="5558"/>
                  <a:pt x="9393" y="5594"/>
                  <a:pt x="9401" y="5628"/>
                </a:cubicBezTo>
                <a:cubicBezTo>
                  <a:pt x="9401" y="5629"/>
                  <a:pt x="9401" y="5630"/>
                  <a:pt x="9401" y="5631"/>
                </a:cubicBezTo>
                <a:cubicBezTo>
                  <a:pt x="9483" y="5913"/>
                  <a:pt x="9563" y="6226"/>
                  <a:pt x="9635" y="6539"/>
                </a:cubicBezTo>
                <a:cubicBezTo>
                  <a:pt x="9635" y="6539"/>
                  <a:pt x="9636" y="6540"/>
                  <a:pt x="9636" y="6540"/>
                </a:cubicBezTo>
                <a:cubicBezTo>
                  <a:pt x="9644" y="6570"/>
                  <a:pt x="9669" y="6592"/>
                  <a:pt x="9697" y="6592"/>
                </a:cubicBezTo>
                <a:cubicBezTo>
                  <a:pt x="9701" y="6592"/>
                  <a:pt x="9706" y="6592"/>
                  <a:pt x="9710" y="6590"/>
                </a:cubicBezTo>
                <a:cubicBezTo>
                  <a:pt x="9743" y="6583"/>
                  <a:pt x="9764" y="6548"/>
                  <a:pt x="9755" y="6511"/>
                </a:cubicBezTo>
                <a:cubicBezTo>
                  <a:pt x="9681" y="6196"/>
                  <a:pt x="9600" y="5881"/>
                  <a:pt x="9519" y="5597"/>
                </a:cubicBezTo>
                <a:cubicBezTo>
                  <a:pt x="9511" y="5566"/>
                  <a:pt x="9485" y="5546"/>
                  <a:pt x="9458" y="5546"/>
                </a:cubicBezTo>
                <a:close/>
                <a:moveTo>
                  <a:pt x="9894" y="7378"/>
                </a:moveTo>
                <a:cubicBezTo>
                  <a:pt x="9890" y="7378"/>
                  <a:pt x="9886" y="7378"/>
                  <a:pt x="9882" y="7379"/>
                </a:cubicBezTo>
                <a:cubicBezTo>
                  <a:pt x="9849" y="7386"/>
                  <a:pt x="9829" y="7420"/>
                  <a:pt x="9836" y="7457"/>
                </a:cubicBezTo>
                <a:cubicBezTo>
                  <a:pt x="9886" y="7706"/>
                  <a:pt x="9936" y="7953"/>
                  <a:pt x="9985" y="8200"/>
                </a:cubicBezTo>
                <a:lnTo>
                  <a:pt x="10019" y="8380"/>
                </a:lnTo>
                <a:cubicBezTo>
                  <a:pt x="10020" y="8381"/>
                  <a:pt x="10020" y="8382"/>
                  <a:pt x="10020" y="8383"/>
                </a:cubicBezTo>
                <a:cubicBezTo>
                  <a:pt x="10028" y="8413"/>
                  <a:pt x="10054" y="8435"/>
                  <a:pt x="10082" y="8435"/>
                </a:cubicBezTo>
                <a:cubicBezTo>
                  <a:pt x="10085" y="8435"/>
                  <a:pt x="10089" y="8435"/>
                  <a:pt x="10093" y="8434"/>
                </a:cubicBezTo>
                <a:cubicBezTo>
                  <a:pt x="10126" y="8429"/>
                  <a:pt x="10147" y="8394"/>
                  <a:pt x="10140" y="8357"/>
                </a:cubicBezTo>
                <a:lnTo>
                  <a:pt x="10104" y="8178"/>
                </a:lnTo>
                <a:cubicBezTo>
                  <a:pt x="10056" y="7931"/>
                  <a:pt x="10007" y="7682"/>
                  <a:pt x="9956" y="7433"/>
                </a:cubicBezTo>
                <a:cubicBezTo>
                  <a:pt x="9946" y="7398"/>
                  <a:pt x="9922" y="7378"/>
                  <a:pt x="9894" y="7378"/>
                </a:cubicBezTo>
                <a:close/>
                <a:moveTo>
                  <a:pt x="10265" y="9224"/>
                </a:moveTo>
                <a:cubicBezTo>
                  <a:pt x="10261" y="9224"/>
                  <a:pt x="10257" y="9224"/>
                  <a:pt x="10253" y="9225"/>
                </a:cubicBezTo>
                <a:cubicBezTo>
                  <a:pt x="10220" y="9232"/>
                  <a:pt x="10199" y="9266"/>
                  <a:pt x="10207" y="9303"/>
                </a:cubicBezTo>
                <a:cubicBezTo>
                  <a:pt x="10280" y="9642"/>
                  <a:pt x="10348" y="9944"/>
                  <a:pt x="10417" y="10224"/>
                </a:cubicBezTo>
                <a:cubicBezTo>
                  <a:pt x="10425" y="10255"/>
                  <a:pt x="10451" y="10276"/>
                  <a:pt x="10479" y="10276"/>
                </a:cubicBezTo>
                <a:cubicBezTo>
                  <a:pt x="10484" y="10276"/>
                  <a:pt x="10488" y="10275"/>
                  <a:pt x="10493" y="10274"/>
                </a:cubicBezTo>
                <a:cubicBezTo>
                  <a:pt x="10525" y="10266"/>
                  <a:pt x="10544" y="10230"/>
                  <a:pt x="10536" y="10194"/>
                </a:cubicBezTo>
                <a:cubicBezTo>
                  <a:pt x="10466" y="9916"/>
                  <a:pt x="10398" y="9617"/>
                  <a:pt x="10327" y="9278"/>
                </a:cubicBezTo>
                <a:cubicBezTo>
                  <a:pt x="10316" y="9243"/>
                  <a:pt x="10293" y="9224"/>
                  <a:pt x="10265" y="9224"/>
                </a:cubicBezTo>
                <a:close/>
                <a:moveTo>
                  <a:pt x="22673" y="11500"/>
                </a:moveTo>
                <a:cubicBezTo>
                  <a:pt x="22667" y="11500"/>
                  <a:pt x="22660" y="11500"/>
                  <a:pt x="22653" y="11500"/>
                </a:cubicBezTo>
                <a:cubicBezTo>
                  <a:pt x="22620" y="11500"/>
                  <a:pt x="22594" y="11530"/>
                  <a:pt x="22596" y="11567"/>
                </a:cubicBezTo>
                <a:cubicBezTo>
                  <a:pt x="22596" y="11573"/>
                  <a:pt x="22596" y="11577"/>
                  <a:pt x="22597" y="11582"/>
                </a:cubicBezTo>
                <a:cubicBezTo>
                  <a:pt x="22604" y="11612"/>
                  <a:pt x="22629" y="11634"/>
                  <a:pt x="22657" y="11634"/>
                </a:cubicBezTo>
                <a:cubicBezTo>
                  <a:pt x="22657" y="11634"/>
                  <a:pt x="22658" y="11634"/>
                  <a:pt x="22659" y="11634"/>
                </a:cubicBezTo>
                <a:cubicBezTo>
                  <a:pt x="22943" y="11634"/>
                  <a:pt x="23229" y="11655"/>
                  <a:pt x="23510" y="11698"/>
                </a:cubicBezTo>
                <a:cubicBezTo>
                  <a:pt x="23513" y="11698"/>
                  <a:pt x="23516" y="11699"/>
                  <a:pt x="23519" y="11699"/>
                </a:cubicBezTo>
                <a:cubicBezTo>
                  <a:pt x="23550" y="11699"/>
                  <a:pt x="23575" y="11674"/>
                  <a:pt x="23578" y="11641"/>
                </a:cubicBezTo>
                <a:cubicBezTo>
                  <a:pt x="23581" y="11605"/>
                  <a:pt x="23556" y="11571"/>
                  <a:pt x="23523" y="11565"/>
                </a:cubicBezTo>
                <a:cubicBezTo>
                  <a:pt x="23242" y="11523"/>
                  <a:pt x="22956" y="11500"/>
                  <a:pt x="22673" y="11500"/>
                </a:cubicBezTo>
                <a:close/>
                <a:moveTo>
                  <a:pt x="21800" y="11570"/>
                </a:moveTo>
                <a:cubicBezTo>
                  <a:pt x="21797" y="11570"/>
                  <a:pt x="21794" y="11570"/>
                  <a:pt x="21791" y="11571"/>
                </a:cubicBezTo>
                <a:cubicBezTo>
                  <a:pt x="21646" y="11594"/>
                  <a:pt x="21502" y="11624"/>
                  <a:pt x="21361" y="11659"/>
                </a:cubicBezTo>
                <a:cubicBezTo>
                  <a:pt x="21222" y="11694"/>
                  <a:pt x="21085" y="11734"/>
                  <a:pt x="20952" y="11779"/>
                </a:cubicBezTo>
                <a:cubicBezTo>
                  <a:pt x="20922" y="11790"/>
                  <a:pt x="20905" y="11824"/>
                  <a:pt x="20913" y="11857"/>
                </a:cubicBezTo>
                <a:cubicBezTo>
                  <a:pt x="20914" y="11859"/>
                  <a:pt x="20914" y="11861"/>
                  <a:pt x="20915" y="11862"/>
                </a:cubicBezTo>
                <a:cubicBezTo>
                  <a:pt x="20924" y="11891"/>
                  <a:pt x="20949" y="11909"/>
                  <a:pt x="20975" y="11909"/>
                </a:cubicBezTo>
                <a:cubicBezTo>
                  <a:pt x="20981" y="11909"/>
                  <a:pt x="20987" y="11908"/>
                  <a:pt x="20993" y="11906"/>
                </a:cubicBezTo>
                <a:cubicBezTo>
                  <a:pt x="21124" y="11862"/>
                  <a:pt x="21257" y="11823"/>
                  <a:pt x="21393" y="11790"/>
                </a:cubicBezTo>
                <a:cubicBezTo>
                  <a:pt x="21531" y="11755"/>
                  <a:pt x="21673" y="11727"/>
                  <a:pt x="21815" y="11703"/>
                </a:cubicBezTo>
                <a:cubicBezTo>
                  <a:pt x="21848" y="11698"/>
                  <a:pt x="21869" y="11664"/>
                  <a:pt x="21863" y="11627"/>
                </a:cubicBezTo>
                <a:cubicBezTo>
                  <a:pt x="21857" y="11594"/>
                  <a:pt x="21830" y="11570"/>
                  <a:pt x="21800" y="11570"/>
                </a:cubicBezTo>
                <a:close/>
                <a:moveTo>
                  <a:pt x="10723" y="11050"/>
                </a:moveTo>
                <a:cubicBezTo>
                  <a:pt x="10717" y="11050"/>
                  <a:pt x="10712" y="11051"/>
                  <a:pt x="10706" y="11053"/>
                </a:cubicBezTo>
                <a:cubicBezTo>
                  <a:pt x="10675" y="11062"/>
                  <a:pt x="10658" y="11097"/>
                  <a:pt x="10666" y="11132"/>
                </a:cubicBezTo>
                <a:cubicBezTo>
                  <a:pt x="10667" y="11133"/>
                  <a:pt x="10667" y="11134"/>
                  <a:pt x="10667" y="11136"/>
                </a:cubicBezTo>
                <a:cubicBezTo>
                  <a:pt x="10766" y="11455"/>
                  <a:pt x="10866" y="11748"/>
                  <a:pt x="10975" y="12030"/>
                </a:cubicBezTo>
                <a:cubicBezTo>
                  <a:pt x="10986" y="12057"/>
                  <a:pt x="11010" y="12073"/>
                  <a:pt x="11035" y="12073"/>
                </a:cubicBezTo>
                <a:cubicBezTo>
                  <a:pt x="11042" y="12073"/>
                  <a:pt x="11049" y="12071"/>
                  <a:pt x="11056" y="12069"/>
                </a:cubicBezTo>
                <a:cubicBezTo>
                  <a:pt x="11087" y="12056"/>
                  <a:pt x="11101" y="12017"/>
                  <a:pt x="11088" y="11982"/>
                </a:cubicBezTo>
                <a:cubicBezTo>
                  <a:pt x="10980" y="11704"/>
                  <a:pt x="10881" y="11416"/>
                  <a:pt x="10784" y="11098"/>
                </a:cubicBezTo>
                <a:cubicBezTo>
                  <a:pt x="10775" y="11069"/>
                  <a:pt x="10750" y="11050"/>
                  <a:pt x="10723" y="11050"/>
                </a:cubicBezTo>
                <a:close/>
                <a:moveTo>
                  <a:pt x="24363" y="11764"/>
                </a:moveTo>
                <a:cubicBezTo>
                  <a:pt x="24336" y="11764"/>
                  <a:pt x="24311" y="11783"/>
                  <a:pt x="24305" y="11812"/>
                </a:cubicBezTo>
                <a:cubicBezTo>
                  <a:pt x="24302" y="11823"/>
                  <a:pt x="24303" y="11835"/>
                  <a:pt x="24305" y="11845"/>
                </a:cubicBezTo>
                <a:cubicBezTo>
                  <a:pt x="24311" y="11869"/>
                  <a:pt x="24327" y="11888"/>
                  <a:pt x="24350" y="11894"/>
                </a:cubicBezTo>
                <a:cubicBezTo>
                  <a:pt x="24611" y="11978"/>
                  <a:pt x="24867" y="12080"/>
                  <a:pt x="25111" y="12200"/>
                </a:cubicBezTo>
                <a:lnTo>
                  <a:pt x="25158" y="12224"/>
                </a:lnTo>
                <a:cubicBezTo>
                  <a:pt x="25166" y="12229"/>
                  <a:pt x="25175" y="12230"/>
                  <a:pt x="25184" y="12230"/>
                </a:cubicBezTo>
                <a:cubicBezTo>
                  <a:pt x="25207" y="12230"/>
                  <a:pt x="25229" y="12217"/>
                  <a:pt x="25239" y="12192"/>
                </a:cubicBezTo>
                <a:cubicBezTo>
                  <a:pt x="25252" y="12159"/>
                  <a:pt x="25237" y="12119"/>
                  <a:pt x="25205" y="12103"/>
                </a:cubicBezTo>
                <a:lnTo>
                  <a:pt x="25158" y="12079"/>
                </a:lnTo>
                <a:cubicBezTo>
                  <a:pt x="24908" y="11956"/>
                  <a:pt x="24646" y="11852"/>
                  <a:pt x="24380" y="11766"/>
                </a:cubicBezTo>
                <a:cubicBezTo>
                  <a:pt x="24374" y="11765"/>
                  <a:pt x="24369" y="11764"/>
                  <a:pt x="24363" y="11764"/>
                </a:cubicBezTo>
                <a:close/>
                <a:moveTo>
                  <a:pt x="20185" y="12120"/>
                </a:moveTo>
                <a:cubicBezTo>
                  <a:pt x="20176" y="12120"/>
                  <a:pt x="20167" y="12122"/>
                  <a:pt x="20158" y="12127"/>
                </a:cubicBezTo>
                <a:cubicBezTo>
                  <a:pt x="19902" y="12267"/>
                  <a:pt x="19658" y="12432"/>
                  <a:pt x="19434" y="12615"/>
                </a:cubicBezTo>
                <a:cubicBezTo>
                  <a:pt x="19413" y="12631"/>
                  <a:pt x="19406" y="12659"/>
                  <a:pt x="19412" y="12684"/>
                </a:cubicBezTo>
                <a:cubicBezTo>
                  <a:pt x="19414" y="12692"/>
                  <a:pt x="19419" y="12701"/>
                  <a:pt x="19424" y="12708"/>
                </a:cubicBezTo>
                <a:cubicBezTo>
                  <a:pt x="19436" y="12727"/>
                  <a:pt x="19456" y="12736"/>
                  <a:pt x="19475" y="12736"/>
                </a:cubicBezTo>
                <a:cubicBezTo>
                  <a:pt x="19488" y="12736"/>
                  <a:pt x="19500" y="12732"/>
                  <a:pt x="19511" y="12723"/>
                </a:cubicBezTo>
                <a:cubicBezTo>
                  <a:pt x="19729" y="12545"/>
                  <a:pt x="19967" y="12385"/>
                  <a:pt x="20218" y="12247"/>
                </a:cubicBezTo>
                <a:cubicBezTo>
                  <a:pt x="20247" y="12231"/>
                  <a:pt x="20257" y="12190"/>
                  <a:pt x="20241" y="12157"/>
                </a:cubicBezTo>
                <a:cubicBezTo>
                  <a:pt x="20230" y="12134"/>
                  <a:pt x="20208" y="12120"/>
                  <a:pt x="20185" y="12120"/>
                </a:cubicBezTo>
                <a:close/>
                <a:moveTo>
                  <a:pt x="25947" y="12554"/>
                </a:moveTo>
                <a:cubicBezTo>
                  <a:pt x="25927" y="12554"/>
                  <a:pt x="25908" y="12565"/>
                  <a:pt x="25897" y="12584"/>
                </a:cubicBezTo>
                <a:cubicBezTo>
                  <a:pt x="25888" y="12599"/>
                  <a:pt x="25886" y="12619"/>
                  <a:pt x="25890" y="12636"/>
                </a:cubicBezTo>
                <a:cubicBezTo>
                  <a:pt x="25895" y="12652"/>
                  <a:pt x="25904" y="12667"/>
                  <a:pt x="25919" y="12676"/>
                </a:cubicBezTo>
                <a:cubicBezTo>
                  <a:pt x="26161" y="12844"/>
                  <a:pt x="26397" y="13032"/>
                  <a:pt x="26621" y="13235"/>
                </a:cubicBezTo>
                <a:cubicBezTo>
                  <a:pt x="26633" y="13246"/>
                  <a:pt x="26648" y="13252"/>
                  <a:pt x="26662" y="13252"/>
                </a:cubicBezTo>
                <a:cubicBezTo>
                  <a:pt x="26680" y="13252"/>
                  <a:pt x="26697" y="13244"/>
                  <a:pt x="26708" y="13229"/>
                </a:cubicBezTo>
                <a:cubicBezTo>
                  <a:pt x="26729" y="13200"/>
                  <a:pt x="26724" y="13158"/>
                  <a:pt x="26697" y="13134"/>
                </a:cubicBezTo>
                <a:cubicBezTo>
                  <a:pt x="26468" y="12927"/>
                  <a:pt x="26228" y="12735"/>
                  <a:pt x="25981" y="12565"/>
                </a:cubicBezTo>
                <a:cubicBezTo>
                  <a:pt x="25971" y="12558"/>
                  <a:pt x="25959" y="12554"/>
                  <a:pt x="25947" y="12554"/>
                </a:cubicBezTo>
                <a:close/>
                <a:moveTo>
                  <a:pt x="11409" y="12797"/>
                </a:moveTo>
                <a:cubicBezTo>
                  <a:pt x="11400" y="12797"/>
                  <a:pt x="11391" y="12799"/>
                  <a:pt x="11382" y="12803"/>
                </a:cubicBezTo>
                <a:cubicBezTo>
                  <a:pt x="11357" y="12817"/>
                  <a:pt x="11346" y="12848"/>
                  <a:pt x="11353" y="12878"/>
                </a:cubicBezTo>
                <a:cubicBezTo>
                  <a:pt x="11354" y="12884"/>
                  <a:pt x="11356" y="12888"/>
                  <a:pt x="11360" y="12893"/>
                </a:cubicBezTo>
                <a:cubicBezTo>
                  <a:pt x="11505" y="13182"/>
                  <a:pt x="11664" y="13455"/>
                  <a:pt x="11833" y="13707"/>
                </a:cubicBezTo>
                <a:cubicBezTo>
                  <a:pt x="11845" y="13726"/>
                  <a:pt x="11865" y="13737"/>
                  <a:pt x="11885" y="13737"/>
                </a:cubicBezTo>
                <a:cubicBezTo>
                  <a:pt x="11897" y="13737"/>
                  <a:pt x="11909" y="13733"/>
                  <a:pt x="11919" y="13724"/>
                </a:cubicBezTo>
                <a:cubicBezTo>
                  <a:pt x="11946" y="13704"/>
                  <a:pt x="11951" y="13662"/>
                  <a:pt x="11931" y="13631"/>
                </a:cubicBezTo>
                <a:cubicBezTo>
                  <a:pt x="11766" y="13385"/>
                  <a:pt x="11610" y="13115"/>
                  <a:pt x="11466" y="12833"/>
                </a:cubicBezTo>
                <a:cubicBezTo>
                  <a:pt x="11454" y="12810"/>
                  <a:pt x="11432" y="12797"/>
                  <a:pt x="11409" y="12797"/>
                </a:cubicBezTo>
                <a:close/>
                <a:moveTo>
                  <a:pt x="18848" y="13219"/>
                </a:moveTo>
                <a:cubicBezTo>
                  <a:pt x="18832" y="13219"/>
                  <a:pt x="18816" y="13226"/>
                  <a:pt x="18804" y="13239"/>
                </a:cubicBezTo>
                <a:cubicBezTo>
                  <a:pt x="18619" y="13460"/>
                  <a:pt x="18452" y="13692"/>
                  <a:pt x="18268" y="13951"/>
                </a:cubicBezTo>
                <a:cubicBezTo>
                  <a:pt x="18256" y="13968"/>
                  <a:pt x="18253" y="13989"/>
                  <a:pt x="18259" y="14009"/>
                </a:cubicBezTo>
                <a:cubicBezTo>
                  <a:pt x="18262" y="14022"/>
                  <a:pt x="18269" y="14035"/>
                  <a:pt x="18281" y="14045"/>
                </a:cubicBezTo>
                <a:cubicBezTo>
                  <a:pt x="18293" y="14055"/>
                  <a:pt x="18307" y="14060"/>
                  <a:pt x="18320" y="14060"/>
                </a:cubicBezTo>
                <a:cubicBezTo>
                  <a:pt x="18338" y="14060"/>
                  <a:pt x="18355" y="14052"/>
                  <a:pt x="18366" y="14036"/>
                </a:cubicBezTo>
                <a:cubicBezTo>
                  <a:pt x="18549" y="13779"/>
                  <a:pt x="18715" y="13549"/>
                  <a:pt x="18897" y="13331"/>
                </a:cubicBezTo>
                <a:cubicBezTo>
                  <a:pt x="18920" y="13305"/>
                  <a:pt x="18917" y="13263"/>
                  <a:pt x="18891" y="13237"/>
                </a:cubicBezTo>
                <a:cubicBezTo>
                  <a:pt x="18879" y="13225"/>
                  <a:pt x="18863" y="13219"/>
                  <a:pt x="18848" y="13219"/>
                </a:cubicBezTo>
                <a:close/>
                <a:moveTo>
                  <a:pt x="27299" y="13772"/>
                </a:moveTo>
                <a:cubicBezTo>
                  <a:pt x="27284" y="13772"/>
                  <a:pt x="27269" y="13777"/>
                  <a:pt x="27258" y="13790"/>
                </a:cubicBezTo>
                <a:cubicBezTo>
                  <a:pt x="27242" y="13806"/>
                  <a:pt x="27236" y="13830"/>
                  <a:pt x="27242" y="13854"/>
                </a:cubicBezTo>
                <a:cubicBezTo>
                  <a:pt x="27245" y="13864"/>
                  <a:pt x="27249" y="13875"/>
                  <a:pt x="27258" y="13884"/>
                </a:cubicBezTo>
                <a:cubicBezTo>
                  <a:pt x="27455" y="14111"/>
                  <a:pt x="27646" y="14355"/>
                  <a:pt x="27821" y="14608"/>
                </a:cubicBezTo>
                <a:cubicBezTo>
                  <a:pt x="27834" y="14626"/>
                  <a:pt x="27853" y="14635"/>
                  <a:pt x="27872" y="14635"/>
                </a:cubicBezTo>
                <a:cubicBezTo>
                  <a:pt x="27884" y="14635"/>
                  <a:pt x="27897" y="14631"/>
                  <a:pt x="27907" y="14623"/>
                </a:cubicBezTo>
                <a:cubicBezTo>
                  <a:pt x="27934" y="14601"/>
                  <a:pt x="27938" y="14560"/>
                  <a:pt x="27918" y="14530"/>
                </a:cubicBezTo>
                <a:cubicBezTo>
                  <a:pt x="27740" y="14272"/>
                  <a:pt x="27546" y="14025"/>
                  <a:pt x="27345" y="13794"/>
                </a:cubicBezTo>
                <a:cubicBezTo>
                  <a:pt x="27332" y="13779"/>
                  <a:pt x="27315" y="13772"/>
                  <a:pt x="27299" y="13772"/>
                </a:cubicBezTo>
                <a:close/>
                <a:moveTo>
                  <a:pt x="12451" y="14328"/>
                </a:moveTo>
                <a:cubicBezTo>
                  <a:pt x="12436" y="14328"/>
                  <a:pt x="12421" y="14335"/>
                  <a:pt x="12410" y="14347"/>
                </a:cubicBezTo>
                <a:cubicBezTo>
                  <a:pt x="12394" y="14364"/>
                  <a:pt x="12389" y="14388"/>
                  <a:pt x="12395" y="14410"/>
                </a:cubicBezTo>
                <a:cubicBezTo>
                  <a:pt x="12398" y="14422"/>
                  <a:pt x="12403" y="14433"/>
                  <a:pt x="12412" y="14442"/>
                </a:cubicBezTo>
                <a:cubicBezTo>
                  <a:pt x="12623" y="14666"/>
                  <a:pt x="12855" y="14872"/>
                  <a:pt x="13101" y="15055"/>
                </a:cubicBezTo>
                <a:cubicBezTo>
                  <a:pt x="13112" y="15064"/>
                  <a:pt x="13125" y="15068"/>
                  <a:pt x="13137" y="15068"/>
                </a:cubicBezTo>
                <a:cubicBezTo>
                  <a:pt x="13156" y="15068"/>
                  <a:pt x="13175" y="15058"/>
                  <a:pt x="13186" y="15039"/>
                </a:cubicBezTo>
                <a:cubicBezTo>
                  <a:pt x="13205" y="15008"/>
                  <a:pt x="13196" y="14967"/>
                  <a:pt x="13167" y="14945"/>
                </a:cubicBezTo>
                <a:cubicBezTo>
                  <a:pt x="12928" y="14767"/>
                  <a:pt x="12701" y="14566"/>
                  <a:pt x="12496" y="14348"/>
                </a:cubicBezTo>
                <a:cubicBezTo>
                  <a:pt x="12484" y="14335"/>
                  <a:pt x="12467" y="14328"/>
                  <a:pt x="12451" y="14328"/>
                </a:cubicBezTo>
                <a:close/>
                <a:moveTo>
                  <a:pt x="17786" y="14639"/>
                </a:moveTo>
                <a:cubicBezTo>
                  <a:pt x="17769" y="14639"/>
                  <a:pt x="17753" y="14646"/>
                  <a:pt x="17742" y="14660"/>
                </a:cubicBezTo>
                <a:cubicBezTo>
                  <a:pt x="17532" y="14920"/>
                  <a:pt x="17339" y="15114"/>
                  <a:pt x="17136" y="15273"/>
                </a:cubicBezTo>
                <a:cubicBezTo>
                  <a:pt x="17115" y="15289"/>
                  <a:pt x="17108" y="15317"/>
                  <a:pt x="17114" y="15343"/>
                </a:cubicBezTo>
                <a:cubicBezTo>
                  <a:pt x="17117" y="15350"/>
                  <a:pt x="17120" y="15359"/>
                  <a:pt x="17124" y="15366"/>
                </a:cubicBezTo>
                <a:cubicBezTo>
                  <a:pt x="17137" y="15385"/>
                  <a:pt x="17157" y="15395"/>
                  <a:pt x="17176" y="15395"/>
                </a:cubicBezTo>
                <a:cubicBezTo>
                  <a:pt x="17188" y="15395"/>
                  <a:pt x="17200" y="15391"/>
                  <a:pt x="17211" y="15382"/>
                </a:cubicBezTo>
                <a:cubicBezTo>
                  <a:pt x="17421" y="15218"/>
                  <a:pt x="17620" y="15017"/>
                  <a:pt x="17836" y="14752"/>
                </a:cubicBezTo>
                <a:cubicBezTo>
                  <a:pt x="17858" y="14724"/>
                  <a:pt x="17855" y="14682"/>
                  <a:pt x="17829" y="14657"/>
                </a:cubicBezTo>
                <a:cubicBezTo>
                  <a:pt x="17816" y="14645"/>
                  <a:pt x="17801" y="14639"/>
                  <a:pt x="17786" y="14639"/>
                </a:cubicBezTo>
                <a:close/>
                <a:moveTo>
                  <a:pt x="13895" y="15400"/>
                </a:moveTo>
                <a:cubicBezTo>
                  <a:pt x="13872" y="15400"/>
                  <a:pt x="13851" y="15415"/>
                  <a:pt x="13841" y="15440"/>
                </a:cubicBezTo>
                <a:cubicBezTo>
                  <a:pt x="13836" y="15454"/>
                  <a:pt x="13835" y="15469"/>
                  <a:pt x="13839" y="15483"/>
                </a:cubicBezTo>
                <a:cubicBezTo>
                  <a:pt x="13843" y="15502"/>
                  <a:pt x="13856" y="15519"/>
                  <a:pt x="13874" y="15529"/>
                </a:cubicBezTo>
                <a:cubicBezTo>
                  <a:pt x="14151" y="15663"/>
                  <a:pt x="14432" y="15768"/>
                  <a:pt x="14711" y="15837"/>
                </a:cubicBezTo>
                <a:cubicBezTo>
                  <a:pt x="14716" y="15839"/>
                  <a:pt x="14721" y="15839"/>
                  <a:pt x="14725" y="15839"/>
                </a:cubicBezTo>
                <a:cubicBezTo>
                  <a:pt x="14754" y="15839"/>
                  <a:pt x="14778" y="15818"/>
                  <a:pt x="14782" y="15787"/>
                </a:cubicBezTo>
                <a:cubicBezTo>
                  <a:pt x="14789" y="15751"/>
                  <a:pt x="14767" y="15716"/>
                  <a:pt x="14733" y="15707"/>
                </a:cubicBezTo>
                <a:cubicBezTo>
                  <a:pt x="14463" y="15639"/>
                  <a:pt x="14189" y="15538"/>
                  <a:pt x="13921" y="15407"/>
                </a:cubicBezTo>
                <a:cubicBezTo>
                  <a:pt x="13913" y="15403"/>
                  <a:pt x="13904" y="15400"/>
                  <a:pt x="13895" y="15400"/>
                </a:cubicBezTo>
                <a:close/>
                <a:moveTo>
                  <a:pt x="16417" y="15670"/>
                </a:moveTo>
                <a:cubicBezTo>
                  <a:pt x="16411" y="15670"/>
                  <a:pt x="16406" y="15671"/>
                  <a:pt x="16400" y="15673"/>
                </a:cubicBezTo>
                <a:cubicBezTo>
                  <a:pt x="16334" y="15695"/>
                  <a:pt x="16267" y="15715"/>
                  <a:pt x="16200" y="15732"/>
                </a:cubicBezTo>
                <a:cubicBezTo>
                  <a:pt x="16001" y="15781"/>
                  <a:pt x="15791" y="15808"/>
                  <a:pt x="15576" y="15811"/>
                </a:cubicBezTo>
                <a:cubicBezTo>
                  <a:pt x="15542" y="15811"/>
                  <a:pt x="15516" y="15842"/>
                  <a:pt x="15518" y="15878"/>
                </a:cubicBezTo>
                <a:cubicBezTo>
                  <a:pt x="15518" y="15883"/>
                  <a:pt x="15518" y="15888"/>
                  <a:pt x="15519" y="15892"/>
                </a:cubicBezTo>
                <a:cubicBezTo>
                  <a:pt x="15527" y="15922"/>
                  <a:pt x="15554" y="15944"/>
                  <a:pt x="15583" y="15944"/>
                </a:cubicBezTo>
                <a:cubicBezTo>
                  <a:pt x="15807" y="15941"/>
                  <a:pt x="16025" y="15914"/>
                  <a:pt x="16233" y="15862"/>
                </a:cubicBezTo>
                <a:cubicBezTo>
                  <a:pt x="16303" y="15845"/>
                  <a:pt x="16372" y="15825"/>
                  <a:pt x="16441" y="15801"/>
                </a:cubicBezTo>
                <a:cubicBezTo>
                  <a:pt x="16473" y="15790"/>
                  <a:pt x="16488" y="15752"/>
                  <a:pt x="16479" y="15718"/>
                </a:cubicBezTo>
                <a:cubicBezTo>
                  <a:pt x="16469" y="15689"/>
                  <a:pt x="16444" y="15670"/>
                  <a:pt x="16417" y="15670"/>
                </a:cubicBezTo>
                <a:close/>
                <a:moveTo>
                  <a:pt x="28358" y="15294"/>
                </a:moveTo>
                <a:cubicBezTo>
                  <a:pt x="28348" y="15294"/>
                  <a:pt x="28337" y="15296"/>
                  <a:pt x="28328" y="15302"/>
                </a:cubicBezTo>
                <a:cubicBezTo>
                  <a:pt x="28305" y="15317"/>
                  <a:pt x="28294" y="15347"/>
                  <a:pt x="28301" y="15376"/>
                </a:cubicBezTo>
                <a:cubicBezTo>
                  <a:pt x="28303" y="15381"/>
                  <a:pt x="28305" y="15388"/>
                  <a:pt x="28308" y="15393"/>
                </a:cubicBezTo>
                <a:cubicBezTo>
                  <a:pt x="28456" y="15663"/>
                  <a:pt x="28593" y="15944"/>
                  <a:pt x="28715" y="16229"/>
                </a:cubicBezTo>
                <a:cubicBezTo>
                  <a:pt x="28726" y="16255"/>
                  <a:pt x="28749" y="16270"/>
                  <a:pt x="28773" y="16270"/>
                </a:cubicBezTo>
                <a:cubicBezTo>
                  <a:pt x="28781" y="16270"/>
                  <a:pt x="28789" y="16269"/>
                  <a:pt x="28797" y="16265"/>
                </a:cubicBezTo>
                <a:cubicBezTo>
                  <a:pt x="28828" y="16251"/>
                  <a:pt x="28840" y="16211"/>
                  <a:pt x="28826" y="16177"/>
                </a:cubicBezTo>
                <a:cubicBezTo>
                  <a:pt x="28703" y="15888"/>
                  <a:pt x="28563" y="15602"/>
                  <a:pt x="28413" y="15329"/>
                </a:cubicBezTo>
                <a:cubicBezTo>
                  <a:pt x="28401" y="15306"/>
                  <a:pt x="28379" y="15294"/>
                  <a:pt x="28358" y="15294"/>
                </a:cubicBezTo>
                <a:close/>
                <a:moveTo>
                  <a:pt x="29094" y="17018"/>
                </a:moveTo>
                <a:cubicBezTo>
                  <a:pt x="29088" y="17018"/>
                  <a:pt x="29082" y="17019"/>
                  <a:pt x="29076" y="17021"/>
                </a:cubicBezTo>
                <a:cubicBezTo>
                  <a:pt x="29045" y="17031"/>
                  <a:pt x="29028" y="17066"/>
                  <a:pt x="29036" y="17100"/>
                </a:cubicBezTo>
                <a:cubicBezTo>
                  <a:pt x="29036" y="17101"/>
                  <a:pt x="29038" y="17102"/>
                  <a:pt x="29038" y="17103"/>
                </a:cubicBezTo>
                <a:cubicBezTo>
                  <a:pt x="29112" y="17342"/>
                  <a:pt x="29176" y="17583"/>
                  <a:pt x="29232" y="17823"/>
                </a:cubicBezTo>
                <a:cubicBezTo>
                  <a:pt x="29245" y="17884"/>
                  <a:pt x="29259" y="17946"/>
                  <a:pt x="29270" y="18008"/>
                </a:cubicBezTo>
                <a:cubicBezTo>
                  <a:pt x="29278" y="18038"/>
                  <a:pt x="29306" y="18063"/>
                  <a:pt x="29336" y="18063"/>
                </a:cubicBezTo>
                <a:cubicBezTo>
                  <a:pt x="29338" y="18063"/>
                  <a:pt x="29341" y="18063"/>
                  <a:pt x="29344" y="18063"/>
                </a:cubicBezTo>
                <a:cubicBezTo>
                  <a:pt x="29377" y="18055"/>
                  <a:pt x="29399" y="18021"/>
                  <a:pt x="29391" y="17985"/>
                </a:cubicBezTo>
                <a:cubicBezTo>
                  <a:pt x="29378" y="17922"/>
                  <a:pt x="29364" y="17860"/>
                  <a:pt x="29351" y="17797"/>
                </a:cubicBezTo>
                <a:cubicBezTo>
                  <a:pt x="29296" y="17553"/>
                  <a:pt x="29229" y="17307"/>
                  <a:pt x="29154" y="17066"/>
                </a:cubicBezTo>
                <a:cubicBezTo>
                  <a:pt x="29145" y="17037"/>
                  <a:pt x="29120" y="17018"/>
                  <a:pt x="29094" y="17018"/>
                </a:cubicBezTo>
                <a:close/>
                <a:moveTo>
                  <a:pt x="29455" y="18861"/>
                </a:moveTo>
                <a:cubicBezTo>
                  <a:pt x="29454" y="18861"/>
                  <a:pt x="29454" y="18861"/>
                  <a:pt x="29453" y="18861"/>
                </a:cubicBezTo>
                <a:cubicBezTo>
                  <a:pt x="29419" y="18862"/>
                  <a:pt x="29394" y="18893"/>
                  <a:pt x="29396" y="18929"/>
                </a:cubicBezTo>
                <a:cubicBezTo>
                  <a:pt x="29418" y="19253"/>
                  <a:pt x="29414" y="19563"/>
                  <a:pt x="29384" y="19851"/>
                </a:cubicBezTo>
                <a:cubicBezTo>
                  <a:pt x="29383" y="19860"/>
                  <a:pt x="29383" y="19868"/>
                  <a:pt x="29385" y="19877"/>
                </a:cubicBezTo>
                <a:cubicBezTo>
                  <a:pt x="29391" y="19902"/>
                  <a:pt x="29411" y="19923"/>
                  <a:pt x="29437" y="19928"/>
                </a:cubicBezTo>
                <a:cubicBezTo>
                  <a:pt x="29440" y="19928"/>
                  <a:pt x="29443" y="19929"/>
                  <a:pt x="29446" y="19929"/>
                </a:cubicBezTo>
                <a:cubicBezTo>
                  <a:pt x="29477" y="19929"/>
                  <a:pt x="29502" y="19905"/>
                  <a:pt x="29505" y="19872"/>
                </a:cubicBezTo>
                <a:cubicBezTo>
                  <a:pt x="29536" y="19575"/>
                  <a:pt x="29542" y="19257"/>
                  <a:pt x="29519" y="18926"/>
                </a:cubicBezTo>
                <a:cubicBezTo>
                  <a:pt x="29516" y="18889"/>
                  <a:pt x="29488" y="18861"/>
                  <a:pt x="29455" y="18861"/>
                </a:cubicBezTo>
                <a:close/>
                <a:moveTo>
                  <a:pt x="29244" y="20693"/>
                </a:moveTo>
                <a:cubicBezTo>
                  <a:pt x="29220" y="20693"/>
                  <a:pt x="29198" y="20708"/>
                  <a:pt x="29188" y="20733"/>
                </a:cubicBezTo>
                <a:cubicBezTo>
                  <a:pt x="29086" y="21021"/>
                  <a:pt x="28945" y="21279"/>
                  <a:pt x="28772" y="21501"/>
                </a:cubicBezTo>
                <a:cubicBezTo>
                  <a:pt x="28758" y="21518"/>
                  <a:pt x="28754" y="21540"/>
                  <a:pt x="28759" y="21560"/>
                </a:cubicBezTo>
                <a:cubicBezTo>
                  <a:pt x="28763" y="21574"/>
                  <a:pt x="28769" y="21586"/>
                  <a:pt x="28779" y="21595"/>
                </a:cubicBezTo>
                <a:cubicBezTo>
                  <a:pt x="28792" y="21607"/>
                  <a:pt x="28807" y="21613"/>
                  <a:pt x="28821" y="21613"/>
                </a:cubicBezTo>
                <a:cubicBezTo>
                  <a:pt x="28838" y="21613"/>
                  <a:pt x="28854" y="21605"/>
                  <a:pt x="28866" y="21591"/>
                </a:cubicBezTo>
                <a:cubicBezTo>
                  <a:pt x="29048" y="21358"/>
                  <a:pt x="29196" y="21088"/>
                  <a:pt x="29304" y="20787"/>
                </a:cubicBezTo>
                <a:cubicBezTo>
                  <a:pt x="29315" y="20753"/>
                  <a:pt x="29299" y="20713"/>
                  <a:pt x="29268" y="20698"/>
                </a:cubicBezTo>
                <a:cubicBezTo>
                  <a:pt x="29260" y="20694"/>
                  <a:pt x="29252" y="20693"/>
                  <a:pt x="29244" y="206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33" name="Google Shape;833;p31"/>
          <p:cNvSpPr/>
          <p:nvPr/>
        </p:nvSpPr>
        <p:spPr>
          <a:xfrm rot="-906775">
            <a:off x="9449117" y="394933"/>
            <a:ext cx="807728" cy="189249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34" name="Google Shape;834;p31"/>
          <p:cNvGrpSpPr/>
          <p:nvPr/>
        </p:nvGrpSpPr>
        <p:grpSpPr>
          <a:xfrm rot="-5400000">
            <a:off x="11528233" y="1336920"/>
            <a:ext cx="295696" cy="267845"/>
            <a:chOff x="1640475" y="1197075"/>
            <a:chExt cx="55475" cy="50250"/>
          </a:xfrm>
        </p:grpSpPr>
        <p:sp>
          <p:nvSpPr>
            <p:cNvPr id="835" name="Google Shape;835;p3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36" name="Google Shape;836;p3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37" name="Google Shape;837;p3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38" name="Google Shape;838;p31"/>
          <p:cNvSpPr/>
          <p:nvPr/>
        </p:nvSpPr>
        <p:spPr>
          <a:xfrm rot="9965797">
            <a:off x="-675091" y="5146259"/>
            <a:ext cx="1325152" cy="2076284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39" name="Google Shape;839;p31"/>
          <p:cNvGrpSpPr/>
          <p:nvPr/>
        </p:nvGrpSpPr>
        <p:grpSpPr>
          <a:xfrm rot="-6145098">
            <a:off x="502116" y="640483"/>
            <a:ext cx="578189" cy="523765"/>
            <a:chOff x="1640475" y="1197075"/>
            <a:chExt cx="55475" cy="50250"/>
          </a:xfrm>
        </p:grpSpPr>
        <p:sp>
          <p:nvSpPr>
            <p:cNvPr id="840" name="Google Shape;840;p3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41" name="Google Shape;841;p3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42" name="Google Shape;842;p3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43" name="Google Shape;843;p31"/>
          <p:cNvGrpSpPr/>
          <p:nvPr/>
        </p:nvGrpSpPr>
        <p:grpSpPr>
          <a:xfrm rot="-5400000">
            <a:off x="2344590" y="6285813"/>
            <a:ext cx="326429" cy="295697"/>
            <a:chOff x="1640475" y="1197075"/>
            <a:chExt cx="55475" cy="50250"/>
          </a:xfrm>
        </p:grpSpPr>
        <p:sp>
          <p:nvSpPr>
            <p:cNvPr id="844" name="Google Shape;844;p3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45" name="Google Shape;845;p3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46" name="Google Shape;846;p3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47" name="Google Shape;847;p31"/>
          <p:cNvSpPr/>
          <p:nvPr/>
        </p:nvSpPr>
        <p:spPr>
          <a:xfrm rot="-308323">
            <a:off x="1579857" y="327181"/>
            <a:ext cx="773556" cy="181220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48" name="Google Shape;848;p31"/>
          <p:cNvGrpSpPr/>
          <p:nvPr/>
        </p:nvGrpSpPr>
        <p:grpSpPr>
          <a:xfrm rot="-5400000">
            <a:off x="10921965" y="6155063"/>
            <a:ext cx="295696" cy="267845"/>
            <a:chOff x="1640475" y="1197075"/>
            <a:chExt cx="55475" cy="50250"/>
          </a:xfrm>
        </p:grpSpPr>
        <p:sp>
          <p:nvSpPr>
            <p:cNvPr id="849" name="Google Shape;849;p31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31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241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ido con título" type="objTx">
  <p:cSld name="Contenido con título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1219202" y="4876800"/>
            <a:ext cx="9975701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sz="1876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5892800" y="5355102"/>
            <a:ext cx="5299456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171496" algn="r">
              <a:spcBef>
                <a:spcPts val="300"/>
              </a:spcBef>
              <a:spcAft>
                <a:spcPts val="0"/>
              </a:spcAft>
              <a:buSzPts val="1088"/>
              <a:buNone/>
              <a:defRPr sz="1200"/>
            </a:lvl1pPr>
            <a:lvl2pPr marL="685983" lvl="1" indent="-171496" algn="l">
              <a:spcBef>
                <a:spcPts val="243"/>
              </a:spcBef>
              <a:spcAft>
                <a:spcPts val="0"/>
              </a:spcAft>
              <a:buSzPts val="1200"/>
              <a:buNone/>
              <a:defRPr sz="900"/>
            </a:lvl2pPr>
            <a:lvl3pPr marL="1028974" lvl="2" indent="-171496" algn="l">
              <a:spcBef>
                <a:spcPts val="263"/>
              </a:spcBef>
              <a:spcAft>
                <a:spcPts val="0"/>
              </a:spcAft>
              <a:buSzPts val="1000"/>
              <a:buNone/>
              <a:defRPr sz="750"/>
            </a:lvl3pPr>
            <a:lvl4pPr marL="1371966" lvl="3" indent="-171496" algn="l">
              <a:spcBef>
                <a:spcPts val="263"/>
              </a:spcBef>
              <a:spcAft>
                <a:spcPts val="0"/>
              </a:spcAft>
              <a:buSzPts val="900"/>
              <a:buNone/>
              <a:defRPr sz="675"/>
            </a:lvl4pPr>
            <a:lvl5pPr marL="1714957" lvl="4" indent="-171496" algn="l">
              <a:spcBef>
                <a:spcPts val="263"/>
              </a:spcBef>
              <a:spcAft>
                <a:spcPts val="0"/>
              </a:spcAft>
              <a:buSzPts val="900"/>
              <a:buNone/>
              <a:defRPr sz="675"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body" idx="2"/>
          </p:nvPr>
        </p:nvSpPr>
        <p:spPr>
          <a:xfrm>
            <a:off x="1219200" y="274320"/>
            <a:ext cx="9973056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91" lvl="0" indent="-275155" algn="l">
              <a:spcBef>
                <a:spcPts val="300"/>
              </a:spcBef>
              <a:spcAft>
                <a:spcPts val="0"/>
              </a:spcAft>
              <a:buSzPts val="2176"/>
              <a:buChar char="🞂"/>
              <a:defRPr sz="2401"/>
            </a:lvl1pPr>
            <a:lvl2pPr marL="685983" lvl="1" indent="-304881" algn="l">
              <a:spcBef>
                <a:spcPts val="243"/>
              </a:spcBef>
              <a:spcAft>
                <a:spcPts val="0"/>
              </a:spcAft>
              <a:buSzPts val="2800"/>
              <a:buChar char="◦"/>
              <a:defRPr sz="2101"/>
            </a:lvl2pPr>
            <a:lvl3pPr marL="1028974" lvl="2" indent="-285826" algn="l">
              <a:spcBef>
                <a:spcPts val="263"/>
              </a:spcBef>
              <a:spcAft>
                <a:spcPts val="0"/>
              </a:spcAft>
              <a:buSzPts val="2400"/>
              <a:buChar char="●"/>
              <a:defRPr sz="1800"/>
            </a:lvl3pPr>
            <a:lvl4pPr marL="1371966" lvl="3" indent="-266771" algn="l">
              <a:spcBef>
                <a:spcPts val="263"/>
              </a:spcBef>
              <a:spcAft>
                <a:spcPts val="0"/>
              </a:spcAft>
              <a:buSzPts val="2000"/>
              <a:buChar char="●"/>
              <a:defRPr sz="1500"/>
            </a:lvl4pPr>
            <a:lvl5pPr marL="1714957" lvl="4" indent="-266771" algn="l">
              <a:spcBef>
                <a:spcPts val="263"/>
              </a:spcBef>
              <a:spcAft>
                <a:spcPts val="0"/>
              </a:spcAft>
              <a:buSzPts val="2000"/>
              <a:buChar char="●"/>
              <a:defRPr sz="1500"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71" name="Google Shape;71;p19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72" name="Google Shape;72;p19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59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agen con título" type="picTx">
  <p:cSld name="Imagen con título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>
            <a:off x="1521643" y="5443402"/>
            <a:ext cx="9550400" cy="64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342991" marR="13720" lvl="0" indent="-171496" algn="r">
              <a:spcBef>
                <a:spcPts val="300"/>
              </a:spcBef>
              <a:spcAft>
                <a:spcPts val="0"/>
              </a:spcAft>
              <a:buSzPts val="952"/>
              <a:buNone/>
              <a:defRPr sz="1050"/>
            </a:lvl1pPr>
            <a:lvl2pPr marL="685983" lvl="1" indent="-228661" algn="l">
              <a:spcBef>
                <a:spcPts val="243"/>
              </a:spcBef>
              <a:spcAft>
                <a:spcPts val="0"/>
              </a:spcAft>
              <a:buSzPts val="1200"/>
              <a:buChar char="◦"/>
              <a:defRPr sz="900"/>
            </a:lvl2pPr>
            <a:lvl3pPr marL="1028974" lvl="2" indent="-219133" algn="l">
              <a:spcBef>
                <a:spcPts val="263"/>
              </a:spcBef>
              <a:spcAft>
                <a:spcPts val="0"/>
              </a:spcAft>
              <a:buSzPts val="1000"/>
              <a:buChar char="●"/>
              <a:defRPr sz="750"/>
            </a:lvl3pPr>
            <a:lvl4pPr marL="1371966" lvl="3" indent="-214370" algn="l">
              <a:spcBef>
                <a:spcPts val="263"/>
              </a:spcBef>
              <a:spcAft>
                <a:spcPts val="0"/>
              </a:spcAft>
              <a:buSzPts val="900"/>
              <a:buChar char="●"/>
              <a:defRPr sz="675"/>
            </a:lvl4pPr>
            <a:lvl5pPr marL="1714957" lvl="4" indent="-214370" algn="l">
              <a:spcBef>
                <a:spcPts val="263"/>
              </a:spcBef>
              <a:spcAft>
                <a:spcPts val="0"/>
              </a:spcAft>
              <a:buSzPts val="900"/>
              <a:buChar char="●"/>
              <a:defRPr sz="675"/>
            </a:lvl5pPr>
            <a:lvl6pPr marL="2057949" lvl="5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6pPr>
            <a:lvl7pPr marL="2400940" lvl="6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7pPr>
            <a:lvl8pPr marL="2743932" lvl="7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8pPr>
            <a:lvl9pPr marL="3086923" lvl="8" indent="-257244" algn="l">
              <a:spcBef>
                <a:spcPts val="263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>
            <a:spLocks noGrp="1"/>
          </p:cNvSpPr>
          <p:nvPr>
            <p:ph type="pic" idx="2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None/>
              <a:defRPr sz="2401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243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sz="1725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263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sz="1575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263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sz="1425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263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26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sz="135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263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2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263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2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263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200" b="0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77" name="Google Shape;77;p20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78" name="Google Shape;78;p20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75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75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75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75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75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75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75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75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75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FFFFFF"/>
              </a:solidFill>
            </a:endParaRPr>
          </a:p>
        </p:txBody>
      </p:sp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sz="2251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/>
          <p:nvPr/>
        </p:nvSpPr>
        <p:spPr>
          <a:xfrm>
            <a:off x="665697" y="5944936"/>
            <a:ext cx="6587499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D7A0AE">
              <a:alpha val="40000"/>
            </a:srgbClr>
          </a:solidFill>
          <a:ln>
            <a:noFill/>
          </a:ln>
        </p:spPr>
        <p:txBody>
          <a:bodyPr spcFirstLastPara="1" wrap="square" lIns="68587" tIns="34284" rIns="68587" bIns="34284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20"/>
          <p:cNvSpPr/>
          <p:nvPr/>
        </p:nvSpPr>
        <p:spPr>
          <a:xfrm>
            <a:off x="647625" y="5939011"/>
            <a:ext cx="492060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68587" tIns="34284" rIns="68587" bIns="34284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2" name="Google Shape;82;p20"/>
          <p:cNvSpPr/>
          <p:nvPr/>
        </p:nvSpPr>
        <p:spPr>
          <a:xfrm>
            <a:off x="-8056" y="5791253"/>
            <a:ext cx="4536419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68587" tIns="34284" rIns="68587" bIns="34284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3" name="Google Shape;83;p20"/>
          <p:cNvCxnSpPr/>
          <p:nvPr/>
        </p:nvCxnSpPr>
        <p:spPr>
          <a:xfrm>
            <a:off x="-12314" y="5787741"/>
            <a:ext cx="4540679" cy="1084383"/>
          </a:xfrm>
          <a:prstGeom prst="straightConnector1">
            <a:avLst/>
          </a:prstGeom>
          <a:noFill/>
          <a:ln w="12050" cap="flat" cmpd="sng">
            <a:solidFill>
              <a:srgbClr val="D297A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" name="Google Shape;84;p20"/>
          <p:cNvSpPr/>
          <p:nvPr/>
        </p:nvSpPr>
        <p:spPr>
          <a:xfrm>
            <a:off x="11552151" y="4988440"/>
            <a:ext cx="24384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9D234E"/>
              </a:gs>
              <a:gs pos="72000">
                <a:srgbClr val="D15779"/>
              </a:gs>
              <a:gs pos="100000">
                <a:srgbClr val="D78197"/>
              </a:gs>
            </a:gsLst>
            <a:lin ang="16200000" scaled="0"/>
          </a:gradFill>
          <a:ln w="9525" cap="rnd" cmpd="sng">
            <a:solidFill>
              <a:srgbClr val="862C4B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68587" tIns="34284" rIns="68587" bIns="34284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20"/>
          <p:cNvSpPr/>
          <p:nvPr/>
        </p:nvSpPr>
        <p:spPr>
          <a:xfrm>
            <a:off x="11303596" y="4988440"/>
            <a:ext cx="24384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9D234E"/>
              </a:gs>
              <a:gs pos="72000">
                <a:srgbClr val="D15779"/>
              </a:gs>
              <a:gs pos="100000">
                <a:srgbClr val="D78197"/>
              </a:gs>
            </a:gsLst>
            <a:lin ang="16200000" scaled="0"/>
          </a:gradFill>
          <a:ln w="9525" cap="rnd" cmpd="sng">
            <a:solidFill>
              <a:srgbClr val="862C4B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68587" tIns="34284" rIns="68587" bIns="34284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363000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" Type="http://schemas.openxmlformats.org/officeDocument/2006/relationships/slideLayout" Target="../slideLayouts/slideLayout43.xml"/><Relationship Id="rId21" Type="http://schemas.openxmlformats.org/officeDocument/2006/relationships/slideLayout" Target="../slideLayouts/slideLayout61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2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image" Target="../media/image3.jpg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theme" Target="../theme/theme3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/>
          <p:nvPr/>
        </p:nvSpPr>
        <p:spPr>
          <a:xfrm>
            <a:off x="665697" y="5944936"/>
            <a:ext cx="6587499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D7A0AE">
              <a:alpha val="40000"/>
            </a:srgbClr>
          </a:solidFill>
          <a:ln>
            <a:noFill/>
          </a:ln>
        </p:spPr>
        <p:txBody>
          <a:bodyPr spcFirstLastPara="1" wrap="square" lIns="68587" tIns="34284" rIns="68587" bIns="34284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" name="Google Shape;7;p11"/>
          <p:cNvSpPr/>
          <p:nvPr/>
        </p:nvSpPr>
        <p:spPr>
          <a:xfrm>
            <a:off x="647625" y="5939011"/>
            <a:ext cx="492060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68587" tIns="34284" rIns="68587" bIns="34284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" name="Google Shape;8;p11"/>
          <p:cNvSpPr/>
          <p:nvPr/>
        </p:nvSpPr>
        <p:spPr>
          <a:xfrm>
            <a:off x="-8056" y="5791253"/>
            <a:ext cx="4536419" cy="1080868"/>
          </a:xfrm>
          <a:prstGeom prst="rtTriangle">
            <a:avLst/>
          </a:prstGeom>
          <a:blipFill rotWithShape="1">
            <a:blip r:embed="rId13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68587" tIns="34284" rIns="68587" bIns="34284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9" name="Google Shape;9;p11"/>
          <p:cNvCxnSpPr/>
          <p:nvPr/>
        </p:nvCxnSpPr>
        <p:spPr>
          <a:xfrm>
            <a:off x="-12314" y="5787741"/>
            <a:ext cx="4540679" cy="1084383"/>
          </a:xfrm>
          <a:prstGeom prst="straightConnector1">
            <a:avLst/>
          </a:prstGeom>
          <a:noFill/>
          <a:ln w="12050" cap="flat" cmpd="sng">
            <a:solidFill>
              <a:srgbClr val="D297A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sz="4100" b="1" i="0" u="none" strike="noStrike" cap="non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609600" y="148133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518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sz="27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914400" marR="0" lvl="1" indent="-374650" algn="l" rtl="0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sz="23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1371600" marR="0" lvl="2" indent="-3619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1828800" marR="0" lvl="3" indent="-3492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sz="19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2286000" marR="0" lvl="4" indent="-34290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2743200" marR="0" lvl="5" indent="-3429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3200400" marR="0" lvl="6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3657600" marR="0" lvl="7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4114800" marR="0" lvl="8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5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75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75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marR="0" lvl="1" indent="0" algn="r" rtl="0">
              <a:spcBef>
                <a:spcPts val="0"/>
              </a:spcBef>
              <a:buNone/>
              <a:defRPr sz="75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marR="0" lvl="2" indent="0" algn="r" rtl="0">
              <a:spcBef>
                <a:spcPts val="0"/>
              </a:spcBef>
              <a:buNone/>
              <a:defRPr sz="75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marR="0" lvl="3" indent="0" algn="r" rtl="0">
              <a:spcBef>
                <a:spcPts val="0"/>
              </a:spcBef>
              <a:buNone/>
              <a:defRPr sz="75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marR="0" lvl="4" indent="0" algn="r" rtl="0">
              <a:spcBef>
                <a:spcPts val="0"/>
              </a:spcBef>
              <a:buNone/>
              <a:defRPr sz="75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marR="0" lvl="5" indent="0" algn="r" rtl="0">
              <a:spcBef>
                <a:spcPts val="0"/>
              </a:spcBef>
              <a:buNone/>
              <a:defRPr sz="75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marR="0" lvl="6" indent="0" algn="r" rtl="0">
              <a:spcBef>
                <a:spcPts val="0"/>
              </a:spcBef>
              <a:buNone/>
              <a:defRPr sz="75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marR="0" lvl="7" indent="0" algn="r" rtl="0">
              <a:spcBef>
                <a:spcPts val="0"/>
              </a:spcBef>
              <a:buNone/>
              <a:defRPr sz="75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marR="0" lvl="8" indent="0" algn="r" rtl="0">
              <a:spcBef>
                <a:spcPts val="0"/>
              </a:spcBef>
              <a:buNone/>
              <a:defRPr sz="75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72751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256113" y="-219003"/>
            <a:ext cx="12740319" cy="7148876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654715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2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●"/>
              <a:defRPr sz="12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○"/>
              <a:defRPr sz="12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marL="1371600" lvl="2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■"/>
              <a:defRPr sz="12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marL="1828800" lvl="3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●"/>
              <a:defRPr sz="12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○"/>
              <a:defRPr sz="12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marL="2743200" lvl="5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■"/>
              <a:defRPr sz="12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marL="3200400" lvl="6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●"/>
              <a:defRPr sz="12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marL="3657600" lvl="7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○"/>
              <a:defRPr sz="12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marL="4114800" lvl="8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 SemiBold"/>
              <a:buChar char="■"/>
              <a:defRPr sz="12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229123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  <p:sldLayoutId id="2147483720" r:id="rId18"/>
    <p:sldLayoutId id="2147483721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  <p:sldLayoutId id="2147483729" r:id="rId27"/>
    <p:sldLayoutId id="2147483730" r:id="rId28"/>
    <p:sldLayoutId id="2147483731" r:id="rId29"/>
    <p:sldLayoutId id="2147483732" r:id="rId3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39"/>
          <p:cNvSpPr txBox="1">
            <a:spLocks noGrp="1"/>
          </p:cNvSpPr>
          <p:nvPr>
            <p:ph type="subTitle" idx="1"/>
          </p:nvPr>
        </p:nvSpPr>
        <p:spPr>
          <a:xfrm flipH="1">
            <a:off x="2264400" y="2394667"/>
            <a:ext cx="7663200" cy="1806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s-E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FICHA CUENTO “EL GATO NEGRO”</a:t>
            </a:r>
            <a:endParaRPr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73968" flipH="1">
            <a:off x="594313" y="3321984"/>
            <a:ext cx="2168434" cy="30187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252822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EF085E9-EE99-97D3-DBB2-681981BCA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3" y="104503"/>
            <a:ext cx="11991703" cy="1946366"/>
          </a:xfrm>
          <a:prstGeom prst="wave">
            <a:avLst/>
          </a:prstGeom>
        </p:spPr>
        <p:txBody>
          <a:bodyPr>
            <a:noAutofit/>
          </a:bodyPr>
          <a:lstStyle/>
          <a:p>
            <a:pPr algn="just"/>
            <a:r>
              <a:rPr lang="es-ES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Lee el cuento “El Gato Negro ” </a:t>
            </a:r>
            <a:r>
              <a:rPr lang="es-ES" sz="40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de Edgard </a:t>
            </a:r>
            <a:r>
              <a:rPr lang="es-ES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Allan Poe y </a:t>
            </a:r>
            <a:r>
              <a:rPr lang="es-ES" sz="40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es-ES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completa </a:t>
            </a:r>
            <a:r>
              <a:rPr lang="es-ES" sz="40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la </a:t>
            </a:r>
            <a:r>
              <a:rPr lang="es-ES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ficha de análisis con los elementos que son posibles reconocer en el texto.</a:t>
            </a:r>
            <a:endParaRPr lang="es-CL" sz="40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5541C2D1-0272-3421-3753-182C6A511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000803"/>
              </p:ext>
            </p:extLst>
          </p:nvPr>
        </p:nvGraphicFramePr>
        <p:xfrm>
          <a:off x="1883887" y="1408901"/>
          <a:ext cx="9898809" cy="4954683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7104923">
                  <a:extLst>
                    <a:ext uri="{9D8B030D-6E8A-4147-A177-3AD203B41FA5}">
                      <a16:colId xmlns:a16="http://schemas.microsoft.com/office/drawing/2014/main" val="2119966867"/>
                    </a:ext>
                  </a:extLst>
                </a:gridCol>
                <a:gridCol w="2793886">
                  <a:extLst>
                    <a:ext uri="{9D8B030D-6E8A-4147-A177-3AD203B41FA5}">
                      <a16:colId xmlns:a16="http://schemas.microsoft.com/office/drawing/2014/main" val="2338569710"/>
                    </a:ext>
                  </a:extLst>
                </a:gridCol>
              </a:tblGrid>
              <a:tr h="474864">
                <a:tc>
                  <a:txBody>
                    <a:bodyPr/>
                    <a:lstStyle/>
                    <a:p>
                      <a:r>
                        <a:rPr lang="es-ES" sz="2800" cap="none" spc="0" dirty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Monotype Corsiva" panose="03010101010201010101" pitchFamily="66" charset="0"/>
                        </a:rPr>
                        <a:t>Título</a:t>
                      </a:r>
                      <a:endParaRPr lang="es-CL" sz="28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8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8447"/>
                  </a:ext>
                </a:extLst>
              </a:tr>
              <a:tr h="474864">
                <a:tc>
                  <a:txBody>
                    <a:bodyPr/>
                    <a:lstStyle/>
                    <a:p>
                      <a:r>
                        <a:rPr lang="es-ES" sz="2800" b="1" cap="none" spc="0" dirty="0">
                          <a:ln w="9525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Monotype Corsiva" panose="03010101010201010101" pitchFamily="66" charset="0"/>
                        </a:rPr>
                        <a:t>Autor</a:t>
                      </a:r>
                      <a:endParaRPr lang="es-CL" sz="2800" b="1" cap="none" spc="0" dirty="0">
                        <a:ln w="952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8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860228"/>
                  </a:ext>
                </a:extLst>
              </a:tr>
              <a:tr h="474864">
                <a:tc>
                  <a:txBody>
                    <a:bodyPr/>
                    <a:lstStyle/>
                    <a:p>
                      <a:r>
                        <a:rPr lang="es-ES" sz="2800" b="1" cap="none" spc="0" dirty="0">
                          <a:ln w="9525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Monotype Corsiva" panose="03010101010201010101" pitchFamily="66" charset="0"/>
                        </a:rPr>
                        <a:t>Narrador</a:t>
                      </a:r>
                      <a:endParaRPr lang="es-CL" sz="2800" b="1" cap="none" spc="0" dirty="0">
                        <a:ln w="952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800" b="1" cap="none" spc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046988"/>
                  </a:ext>
                </a:extLst>
              </a:tr>
              <a:tr h="474864">
                <a:tc>
                  <a:txBody>
                    <a:bodyPr/>
                    <a:lstStyle/>
                    <a:p>
                      <a:r>
                        <a:rPr lang="es-ES" sz="2800" b="1" cap="none" spc="0" dirty="0">
                          <a:ln w="9525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Monotype Corsiva" panose="03010101010201010101" pitchFamily="66" charset="0"/>
                        </a:rPr>
                        <a:t>Focalización</a:t>
                      </a:r>
                      <a:endParaRPr lang="es-CL" sz="2800" b="1" cap="none" spc="0" dirty="0">
                        <a:ln w="952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8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571488"/>
                  </a:ext>
                </a:extLst>
              </a:tr>
              <a:tr h="474864">
                <a:tc>
                  <a:txBody>
                    <a:bodyPr/>
                    <a:lstStyle/>
                    <a:p>
                      <a:r>
                        <a:rPr lang="es-ES" sz="2800" b="1" cap="none" spc="0" dirty="0">
                          <a:ln w="9525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Monotype Corsiva" panose="03010101010201010101" pitchFamily="66" charset="0"/>
                        </a:rPr>
                        <a:t>Tiempo del relato</a:t>
                      </a:r>
                      <a:endParaRPr lang="es-CL" sz="2800" b="1" cap="none" spc="0" dirty="0">
                        <a:ln w="952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800" b="1" cap="none" spc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562854"/>
                  </a:ext>
                </a:extLst>
              </a:tr>
              <a:tr h="674830">
                <a:tc>
                  <a:txBody>
                    <a:bodyPr/>
                    <a:lstStyle/>
                    <a:p>
                      <a:r>
                        <a:rPr lang="es-ES" sz="2800" b="1" cap="none" spc="0" dirty="0">
                          <a:ln w="9525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Monotype Corsiva" panose="03010101010201010101" pitchFamily="66" charset="0"/>
                        </a:rPr>
                        <a:t>Tiempo de la historia (sucesión de los acontecimientos)</a:t>
                      </a:r>
                      <a:endParaRPr lang="es-CL" sz="2800" b="1" cap="none" spc="0" dirty="0">
                        <a:ln w="952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8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681132"/>
                  </a:ext>
                </a:extLst>
              </a:tr>
              <a:tr h="496247">
                <a:tc>
                  <a:txBody>
                    <a:bodyPr/>
                    <a:lstStyle/>
                    <a:p>
                      <a:r>
                        <a:rPr lang="es-ES" sz="2800" b="1" cap="none" spc="0" dirty="0">
                          <a:ln w="9525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Monotype Corsiva" panose="03010101010201010101" pitchFamily="66" charset="0"/>
                        </a:rPr>
                        <a:t>Disposición de los acontecimientos </a:t>
                      </a:r>
                      <a:endParaRPr lang="es-CL" sz="2800" b="1" cap="none" spc="0" dirty="0">
                        <a:ln w="952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8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887072"/>
                  </a:ext>
                </a:extLst>
              </a:tr>
              <a:tr h="632186">
                <a:tc>
                  <a:txBody>
                    <a:bodyPr/>
                    <a:lstStyle/>
                    <a:p>
                      <a:r>
                        <a:rPr lang="es-ES" sz="2800" b="1" cap="none" spc="0" dirty="0">
                          <a:ln w="9525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Monotype Corsiva" panose="03010101010201010101" pitchFamily="66" charset="0"/>
                        </a:rPr>
                        <a:t>Alteraciones temporales </a:t>
                      </a:r>
                      <a:endParaRPr lang="es-CL" sz="2800" b="1" cap="none" spc="0" dirty="0">
                        <a:ln w="952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8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931174"/>
                  </a:ext>
                </a:extLst>
              </a:tr>
              <a:tr h="674830">
                <a:tc>
                  <a:txBody>
                    <a:bodyPr/>
                    <a:lstStyle/>
                    <a:p>
                      <a:r>
                        <a:rPr lang="es-ES" sz="2800" b="1" cap="none" spc="0" dirty="0">
                          <a:ln w="9525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Monotype Corsiva" panose="03010101010201010101" pitchFamily="66" charset="0"/>
                        </a:rPr>
                        <a:t>Descripción física y psicológica del personaje principal</a:t>
                      </a:r>
                      <a:endParaRPr lang="es-CL" sz="2800" b="1" cap="none" spc="0" dirty="0">
                        <a:ln w="9525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8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</a:txBody>
                  <a:tcPr marL="68598" marR="68598" marT="34299" marB="342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394740"/>
                  </a:ext>
                </a:extLst>
              </a:tr>
            </a:tbl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2943959"/>
            <a:ext cx="2168434" cy="3018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46"/>
          <p:cNvSpPr txBox="1">
            <a:spLocks noGrp="1"/>
          </p:cNvSpPr>
          <p:nvPr>
            <p:ph type="title" idx="2"/>
          </p:nvPr>
        </p:nvSpPr>
        <p:spPr>
          <a:xfrm>
            <a:off x="608823" y="390645"/>
            <a:ext cx="10991947" cy="582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s-ES" b="0" dirty="0" smtClean="0">
                <a:solidFill>
                  <a:srgbClr val="FFC000"/>
                </a:solidFill>
                <a:latin typeface="Showcard Gothic" panose="04020904020102020604" pitchFamily="82" charset="0"/>
              </a:rPr>
              <a:t>¡Gracias por descargar este recurso!</a:t>
            </a:r>
            <a:endParaRPr b="0" dirty="0">
              <a:solidFill>
                <a:srgbClr val="FFC000"/>
              </a:solidFill>
              <a:latin typeface="Showcard Gothic" panose="04020904020102020604" pitchFamily="82" charset="0"/>
            </a:endParaRPr>
          </a:p>
        </p:txBody>
      </p:sp>
      <p:sp>
        <p:nvSpPr>
          <p:cNvPr id="766" name="Google Shape;766;p46"/>
          <p:cNvSpPr txBox="1">
            <a:spLocks noGrp="1"/>
          </p:cNvSpPr>
          <p:nvPr>
            <p:ph type="subTitle" idx="3"/>
          </p:nvPr>
        </p:nvSpPr>
        <p:spPr>
          <a:xfrm>
            <a:off x="342801" y="831493"/>
            <a:ext cx="11326024" cy="1139479"/>
          </a:xfrm>
          <a:prstGeom prst="rect">
            <a:avLst/>
          </a:prstGeom>
        </p:spPr>
        <p:txBody>
          <a:bodyPr spcFirstLastPara="1" wrap="square" lIns="0" tIns="121900" rIns="0" bIns="121900" anchor="t" anchorCtr="0">
            <a:noAutofit/>
          </a:bodyPr>
          <a:lstStyle/>
          <a:p>
            <a:pPr marL="0" indent="0" algn="ctr">
              <a:spcAft>
                <a:spcPts val="2133"/>
              </a:spcAft>
            </a:pP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Patrick Hand" panose="020B0604020202020204" charset="0"/>
              </a:rPr>
              <a:t>Dudas o consultas sobre el material, por favor contactar vía correo </a:t>
            </a:r>
            <a:r>
              <a:rPr lang="es-ES" sz="2400" dirty="0" smtClean="0">
                <a:solidFill>
                  <a:schemeClr val="accent5">
                    <a:lumMod val="75000"/>
                  </a:schemeClr>
                </a:solidFill>
                <a:latin typeface="Patrick Hand" panose="020B0604020202020204" charset="0"/>
              </a:rPr>
              <a:t>electrónico a: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Patrick Hand" panose="020B0604020202020204" charset="0"/>
              </a:rPr>
              <a:t>anitarenas15@Gmail.com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Patrick Hand" panose="020B0604020202020204" charset="0"/>
            </a:endParaRPr>
          </a:p>
        </p:txBody>
      </p:sp>
      <p:graphicFrame>
        <p:nvGraphicFramePr>
          <p:cNvPr id="48" name="Google Shape;809;p47"/>
          <p:cNvGraphicFramePr/>
          <p:nvPr>
            <p:extLst/>
          </p:nvPr>
        </p:nvGraphicFramePr>
        <p:xfrm>
          <a:off x="440134" y="2246667"/>
          <a:ext cx="10991947" cy="388145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859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2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86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 SC"/>
                          <a:cs typeface="Patrick Hand SC"/>
                          <a:sym typeface="Patrick Hand SC"/>
                        </a:rPr>
                        <a:t>PUEDES...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 SC"/>
                        <a:cs typeface="Patrick Hand SC"/>
                        <a:sym typeface="Patrick Hand SC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 SC"/>
                          <a:cs typeface="Patrick Hand SC"/>
                          <a:sym typeface="Patrick Hand SC"/>
                        </a:rPr>
                        <a:t>NO</a:t>
                      </a:r>
                      <a:r>
                        <a:rPr lang="en-GB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 SC"/>
                          <a:cs typeface="Patrick Hand SC"/>
                          <a:sym typeface="Patrick Hand SC"/>
                        </a:rPr>
                        <a:t> PUEDES</a:t>
                      </a: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 SC"/>
                          <a:cs typeface="Patrick Hand SC"/>
                          <a:sym typeface="Patrick Hand SC"/>
                        </a:rPr>
                        <a:t>...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 SC"/>
                        <a:cs typeface="Patrick Hand SC"/>
                        <a:sym typeface="Patrick Hand SC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881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Usar</a:t>
                      </a:r>
                      <a:r>
                        <a:rPr lang="en-GB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este recurso con tus alumnos.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Copiar, plagiar o alterar el producto</a:t>
                      </a:r>
                      <a:r>
                        <a:rPr lang="es-ES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en cualquier forma.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0" marR="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838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Imprimir,</a:t>
                      </a:r>
                      <a:r>
                        <a:rPr lang="es-ES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fotocopiar y enseñar a otros docentes a descargar este recurso.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Publicar</a:t>
                      </a:r>
                      <a:r>
                        <a:rPr lang="en-GB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o compartir el recurso sin dar el crédito a Literan@@ 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0" marR="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838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Compartir este recurso en redes sociales,</a:t>
                      </a:r>
                      <a:r>
                        <a:rPr lang="es-ES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dando los créditos a Literan@@.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Reclamar este recurso como tuyo o revenderlo.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0" marR="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758300" y="1733433"/>
            <a:ext cx="1011933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ES" sz="2667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howcard Gothic" panose="04020904020102020604" pitchFamily="82" charset="0"/>
                <a:ea typeface="+mn-ea"/>
                <a:cs typeface="Amatic SC" panose="020B0604020202020204" charset="-79"/>
                <a:sym typeface="Arial"/>
              </a:rPr>
              <a:t>¿Qué puedes hacer con este recurso?</a:t>
            </a:r>
            <a:endParaRPr kumimoji="0" lang="en-US" sz="2667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howcard Gothic" panose="04020904020102020604" pitchFamily="82" charset="0"/>
              <a:ea typeface="+mn-ea"/>
              <a:cs typeface="Amatic SC" panose="020B0604020202020204" charset="-79"/>
              <a:sym typeface="Arial"/>
            </a:endParaRPr>
          </a:p>
        </p:txBody>
      </p:sp>
      <p:grpSp>
        <p:nvGrpSpPr>
          <p:cNvPr id="785" name="Google Shape;785;p46"/>
          <p:cNvGrpSpPr/>
          <p:nvPr/>
        </p:nvGrpSpPr>
        <p:grpSpPr>
          <a:xfrm>
            <a:off x="10877635" y="5239608"/>
            <a:ext cx="1205508" cy="1474701"/>
            <a:chOff x="5873175" y="2230500"/>
            <a:chExt cx="1824604" cy="2278965"/>
          </a:xfrm>
        </p:grpSpPr>
        <p:sp>
          <p:nvSpPr>
            <p:cNvPr id="786" name="Google Shape;786;p46"/>
            <p:cNvSpPr/>
            <p:nvPr/>
          </p:nvSpPr>
          <p:spPr>
            <a:xfrm flipH="1">
              <a:off x="6511474" y="3161230"/>
              <a:ext cx="1061845" cy="1100026"/>
            </a:xfrm>
            <a:custGeom>
              <a:avLst/>
              <a:gdLst/>
              <a:ahLst/>
              <a:cxnLst/>
              <a:rect l="l" t="t" r="r" b="b"/>
              <a:pathLst>
                <a:path w="33206" h="34400" extrusionOk="0">
                  <a:moveTo>
                    <a:pt x="31511" y="33206"/>
                  </a:moveTo>
                  <a:cubicBezTo>
                    <a:pt x="30528" y="33248"/>
                    <a:pt x="29586" y="33416"/>
                    <a:pt x="28644" y="33688"/>
                  </a:cubicBezTo>
                  <a:cubicBezTo>
                    <a:pt x="28331" y="33792"/>
                    <a:pt x="27954" y="33792"/>
                    <a:pt x="27619" y="33792"/>
                  </a:cubicBezTo>
                  <a:cubicBezTo>
                    <a:pt x="25924" y="33792"/>
                    <a:pt x="24188" y="33813"/>
                    <a:pt x="22493" y="33792"/>
                  </a:cubicBezTo>
                  <a:cubicBezTo>
                    <a:pt x="21530" y="33792"/>
                    <a:pt x="20589" y="33876"/>
                    <a:pt x="19626" y="34023"/>
                  </a:cubicBezTo>
                  <a:cubicBezTo>
                    <a:pt x="19375" y="34085"/>
                    <a:pt x="19124" y="34106"/>
                    <a:pt x="18894" y="34106"/>
                  </a:cubicBezTo>
                  <a:cubicBezTo>
                    <a:pt x="18329" y="34106"/>
                    <a:pt x="17785" y="34127"/>
                    <a:pt x="17241" y="34295"/>
                  </a:cubicBezTo>
                  <a:cubicBezTo>
                    <a:pt x="16927" y="34357"/>
                    <a:pt x="16551" y="34357"/>
                    <a:pt x="16216" y="34357"/>
                  </a:cubicBezTo>
                  <a:cubicBezTo>
                    <a:pt x="14626" y="34399"/>
                    <a:pt x="13056" y="34357"/>
                    <a:pt x="11445" y="34399"/>
                  </a:cubicBezTo>
                  <a:cubicBezTo>
                    <a:pt x="10901" y="34399"/>
                    <a:pt x="10399" y="34315"/>
                    <a:pt x="9918" y="34106"/>
                  </a:cubicBezTo>
                  <a:cubicBezTo>
                    <a:pt x="9604" y="33981"/>
                    <a:pt x="9248" y="33876"/>
                    <a:pt x="8934" y="33834"/>
                  </a:cubicBezTo>
                  <a:cubicBezTo>
                    <a:pt x="8077" y="33792"/>
                    <a:pt x="7365" y="33416"/>
                    <a:pt x="6779" y="32893"/>
                  </a:cubicBezTo>
                  <a:cubicBezTo>
                    <a:pt x="5880" y="32118"/>
                    <a:pt x="5043" y="31302"/>
                    <a:pt x="4331" y="30340"/>
                  </a:cubicBezTo>
                  <a:cubicBezTo>
                    <a:pt x="4164" y="30110"/>
                    <a:pt x="4017" y="29817"/>
                    <a:pt x="3871" y="29545"/>
                  </a:cubicBezTo>
                  <a:cubicBezTo>
                    <a:pt x="3850" y="29524"/>
                    <a:pt x="3850" y="29503"/>
                    <a:pt x="3850" y="29461"/>
                  </a:cubicBezTo>
                  <a:cubicBezTo>
                    <a:pt x="3599" y="29085"/>
                    <a:pt x="3285" y="28708"/>
                    <a:pt x="3139" y="28289"/>
                  </a:cubicBezTo>
                  <a:cubicBezTo>
                    <a:pt x="2950" y="27871"/>
                    <a:pt x="2867" y="27411"/>
                    <a:pt x="2616" y="27013"/>
                  </a:cubicBezTo>
                  <a:cubicBezTo>
                    <a:pt x="2385" y="26657"/>
                    <a:pt x="2197" y="26260"/>
                    <a:pt x="2092" y="25841"/>
                  </a:cubicBezTo>
                  <a:cubicBezTo>
                    <a:pt x="1716" y="24439"/>
                    <a:pt x="1381" y="23059"/>
                    <a:pt x="1067" y="21678"/>
                  </a:cubicBezTo>
                  <a:cubicBezTo>
                    <a:pt x="983" y="21280"/>
                    <a:pt x="963" y="20862"/>
                    <a:pt x="963" y="20485"/>
                  </a:cubicBezTo>
                  <a:cubicBezTo>
                    <a:pt x="1025" y="18874"/>
                    <a:pt x="837" y="17305"/>
                    <a:pt x="711" y="15735"/>
                  </a:cubicBezTo>
                  <a:cubicBezTo>
                    <a:pt x="649" y="14919"/>
                    <a:pt x="670" y="14124"/>
                    <a:pt x="628" y="13329"/>
                  </a:cubicBezTo>
                  <a:cubicBezTo>
                    <a:pt x="607" y="12806"/>
                    <a:pt x="523" y="12283"/>
                    <a:pt x="460" y="11760"/>
                  </a:cubicBezTo>
                  <a:cubicBezTo>
                    <a:pt x="419" y="11362"/>
                    <a:pt x="356" y="10944"/>
                    <a:pt x="356" y="10567"/>
                  </a:cubicBezTo>
                  <a:cubicBezTo>
                    <a:pt x="335" y="9898"/>
                    <a:pt x="335" y="9249"/>
                    <a:pt x="356" y="8600"/>
                  </a:cubicBezTo>
                  <a:cubicBezTo>
                    <a:pt x="356" y="7973"/>
                    <a:pt x="314" y="7366"/>
                    <a:pt x="147" y="6759"/>
                  </a:cubicBezTo>
                  <a:cubicBezTo>
                    <a:pt x="84" y="6508"/>
                    <a:pt x="42" y="6215"/>
                    <a:pt x="42" y="5922"/>
                  </a:cubicBezTo>
                  <a:cubicBezTo>
                    <a:pt x="21" y="4876"/>
                    <a:pt x="21" y="3809"/>
                    <a:pt x="0" y="2763"/>
                  </a:cubicBezTo>
                  <a:cubicBezTo>
                    <a:pt x="0" y="2512"/>
                    <a:pt x="42" y="2323"/>
                    <a:pt x="251" y="2114"/>
                  </a:cubicBezTo>
                  <a:cubicBezTo>
                    <a:pt x="419" y="1926"/>
                    <a:pt x="439" y="1612"/>
                    <a:pt x="544" y="1277"/>
                  </a:cubicBezTo>
                  <a:cubicBezTo>
                    <a:pt x="523" y="1298"/>
                    <a:pt x="565" y="1214"/>
                    <a:pt x="607" y="1193"/>
                  </a:cubicBezTo>
                  <a:cubicBezTo>
                    <a:pt x="2218" y="440"/>
                    <a:pt x="3913" y="1"/>
                    <a:pt x="5733" y="210"/>
                  </a:cubicBezTo>
                  <a:cubicBezTo>
                    <a:pt x="6214" y="252"/>
                    <a:pt x="6696" y="377"/>
                    <a:pt x="7030" y="796"/>
                  </a:cubicBezTo>
                  <a:cubicBezTo>
                    <a:pt x="7114" y="900"/>
                    <a:pt x="7219" y="963"/>
                    <a:pt x="7323" y="1047"/>
                  </a:cubicBezTo>
                  <a:cubicBezTo>
                    <a:pt x="8202" y="1696"/>
                    <a:pt x="8788" y="2532"/>
                    <a:pt x="8997" y="3600"/>
                  </a:cubicBezTo>
                  <a:cubicBezTo>
                    <a:pt x="9081" y="4039"/>
                    <a:pt x="9206" y="4520"/>
                    <a:pt x="9332" y="4960"/>
                  </a:cubicBezTo>
                  <a:cubicBezTo>
                    <a:pt x="9395" y="5169"/>
                    <a:pt x="9416" y="5399"/>
                    <a:pt x="9520" y="5587"/>
                  </a:cubicBezTo>
                  <a:cubicBezTo>
                    <a:pt x="10064" y="6529"/>
                    <a:pt x="10190" y="7575"/>
                    <a:pt x="10378" y="8600"/>
                  </a:cubicBezTo>
                  <a:cubicBezTo>
                    <a:pt x="10692" y="10253"/>
                    <a:pt x="10985" y="11885"/>
                    <a:pt x="11278" y="13538"/>
                  </a:cubicBezTo>
                  <a:cubicBezTo>
                    <a:pt x="11299" y="13748"/>
                    <a:pt x="11383" y="13978"/>
                    <a:pt x="11341" y="14187"/>
                  </a:cubicBezTo>
                  <a:cubicBezTo>
                    <a:pt x="11236" y="15610"/>
                    <a:pt x="11696" y="16970"/>
                    <a:pt x="12010" y="18309"/>
                  </a:cubicBezTo>
                  <a:cubicBezTo>
                    <a:pt x="12240" y="19292"/>
                    <a:pt x="12575" y="20255"/>
                    <a:pt x="12889" y="21238"/>
                  </a:cubicBezTo>
                  <a:cubicBezTo>
                    <a:pt x="12952" y="21406"/>
                    <a:pt x="13015" y="21573"/>
                    <a:pt x="13077" y="21761"/>
                  </a:cubicBezTo>
                  <a:cubicBezTo>
                    <a:pt x="13433" y="22766"/>
                    <a:pt x="14103" y="23498"/>
                    <a:pt x="15065" y="24000"/>
                  </a:cubicBezTo>
                  <a:cubicBezTo>
                    <a:pt x="15358" y="24126"/>
                    <a:pt x="15609" y="24293"/>
                    <a:pt x="15881" y="24481"/>
                  </a:cubicBezTo>
                  <a:cubicBezTo>
                    <a:pt x="16676" y="25046"/>
                    <a:pt x="17576" y="25339"/>
                    <a:pt x="18517" y="25548"/>
                  </a:cubicBezTo>
                  <a:cubicBezTo>
                    <a:pt x="18727" y="25590"/>
                    <a:pt x="18957" y="25590"/>
                    <a:pt x="19145" y="25695"/>
                  </a:cubicBezTo>
                  <a:cubicBezTo>
                    <a:pt x="19773" y="26009"/>
                    <a:pt x="20442" y="26009"/>
                    <a:pt x="21154" y="26009"/>
                  </a:cubicBezTo>
                  <a:lnTo>
                    <a:pt x="25150" y="26009"/>
                  </a:lnTo>
                  <a:cubicBezTo>
                    <a:pt x="25548" y="26009"/>
                    <a:pt x="25945" y="25904"/>
                    <a:pt x="26343" y="25862"/>
                  </a:cubicBezTo>
                  <a:cubicBezTo>
                    <a:pt x="26573" y="25841"/>
                    <a:pt x="26824" y="25758"/>
                    <a:pt x="27075" y="25758"/>
                  </a:cubicBezTo>
                  <a:cubicBezTo>
                    <a:pt x="28038" y="25758"/>
                    <a:pt x="29000" y="25779"/>
                    <a:pt x="29942" y="25758"/>
                  </a:cubicBezTo>
                  <a:cubicBezTo>
                    <a:pt x="30465" y="25737"/>
                    <a:pt x="30841" y="25946"/>
                    <a:pt x="31176" y="26302"/>
                  </a:cubicBezTo>
                  <a:cubicBezTo>
                    <a:pt x="31427" y="26595"/>
                    <a:pt x="31804" y="26804"/>
                    <a:pt x="32055" y="27118"/>
                  </a:cubicBezTo>
                  <a:cubicBezTo>
                    <a:pt x="32453" y="27578"/>
                    <a:pt x="32871" y="27997"/>
                    <a:pt x="32997" y="28666"/>
                  </a:cubicBezTo>
                  <a:cubicBezTo>
                    <a:pt x="33101" y="29231"/>
                    <a:pt x="33206" y="29817"/>
                    <a:pt x="33206" y="30403"/>
                  </a:cubicBezTo>
                  <a:cubicBezTo>
                    <a:pt x="33185" y="31072"/>
                    <a:pt x="32976" y="31616"/>
                    <a:pt x="32536" y="32077"/>
                  </a:cubicBezTo>
                  <a:cubicBezTo>
                    <a:pt x="32181" y="32432"/>
                    <a:pt x="31867" y="32851"/>
                    <a:pt x="31511" y="3320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87" name="Google Shape;787;p46"/>
            <p:cNvSpPr/>
            <p:nvPr/>
          </p:nvSpPr>
          <p:spPr>
            <a:xfrm flipH="1">
              <a:off x="7315031" y="4246511"/>
              <a:ext cx="95709" cy="236218"/>
            </a:xfrm>
            <a:custGeom>
              <a:avLst/>
              <a:gdLst/>
              <a:ahLst/>
              <a:cxnLst/>
              <a:rect l="l" t="t" r="r" b="b"/>
              <a:pathLst>
                <a:path w="2993" h="7387" extrusionOk="0">
                  <a:moveTo>
                    <a:pt x="1089" y="1"/>
                  </a:moveTo>
                  <a:cubicBezTo>
                    <a:pt x="1800" y="377"/>
                    <a:pt x="2365" y="670"/>
                    <a:pt x="2972" y="942"/>
                  </a:cubicBezTo>
                  <a:cubicBezTo>
                    <a:pt x="2993" y="1549"/>
                    <a:pt x="2972" y="2072"/>
                    <a:pt x="2637" y="2616"/>
                  </a:cubicBezTo>
                  <a:cubicBezTo>
                    <a:pt x="2344" y="3077"/>
                    <a:pt x="2323" y="3662"/>
                    <a:pt x="2156" y="4186"/>
                  </a:cubicBezTo>
                  <a:cubicBezTo>
                    <a:pt x="1925" y="4981"/>
                    <a:pt x="1716" y="5797"/>
                    <a:pt x="1423" y="6571"/>
                  </a:cubicBezTo>
                  <a:cubicBezTo>
                    <a:pt x="1151" y="7366"/>
                    <a:pt x="942" y="7387"/>
                    <a:pt x="210" y="6906"/>
                  </a:cubicBezTo>
                  <a:lnTo>
                    <a:pt x="105" y="6801"/>
                  </a:lnTo>
                  <a:cubicBezTo>
                    <a:pt x="42" y="6257"/>
                    <a:pt x="0" y="5692"/>
                    <a:pt x="252" y="5127"/>
                  </a:cubicBezTo>
                  <a:cubicBezTo>
                    <a:pt x="273" y="5064"/>
                    <a:pt x="314" y="4960"/>
                    <a:pt x="314" y="4876"/>
                  </a:cubicBezTo>
                  <a:cubicBezTo>
                    <a:pt x="314" y="3809"/>
                    <a:pt x="691" y="2805"/>
                    <a:pt x="900" y="1779"/>
                  </a:cubicBezTo>
                  <a:cubicBezTo>
                    <a:pt x="984" y="1445"/>
                    <a:pt x="1005" y="1110"/>
                    <a:pt x="1047" y="796"/>
                  </a:cubicBezTo>
                  <a:cubicBezTo>
                    <a:pt x="1068" y="587"/>
                    <a:pt x="1068" y="377"/>
                    <a:pt x="10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88" name="Google Shape;788;p46"/>
            <p:cNvSpPr/>
            <p:nvPr/>
          </p:nvSpPr>
          <p:spPr>
            <a:xfrm flipH="1">
              <a:off x="6543550" y="4263236"/>
              <a:ext cx="109747" cy="182719"/>
            </a:xfrm>
            <a:custGeom>
              <a:avLst/>
              <a:gdLst/>
              <a:ahLst/>
              <a:cxnLst/>
              <a:rect l="l" t="t" r="r" b="b"/>
              <a:pathLst>
                <a:path w="3432" h="5714" extrusionOk="0">
                  <a:moveTo>
                    <a:pt x="0" y="503"/>
                  </a:moveTo>
                  <a:cubicBezTo>
                    <a:pt x="481" y="168"/>
                    <a:pt x="1025" y="189"/>
                    <a:pt x="1548" y="1"/>
                  </a:cubicBezTo>
                  <a:cubicBezTo>
                    <a:pt x="1695" y="482"/>
                    <a:pt x="1841" y="922"/>
                    <a:pt x="1988" y="1340"/>
                  </a:cubicBezTo>
                  <a:cubicBezTo>
                    <a:pt x="2051" y="1466"/>
                    <a:pt x="2113" y="1633"/>
                    <a:pt x="2176" y="1758"/>
                  </a:cubicBezTo>
                  <a:cubicBezTo>
                    <a:pt x="2218" y="1842"/>
                    <a:pt x="2302" y="1926"/>
                    <a:pt x="2323" y="1989"/>
                  </a:cubicBezTo>
                  <a:cubicBezTo>
                    <a:pt x="2427" y="2721"/>
                    <a:pt x="2950" y="3328"/>
                    <a:pt x="3097" y="4060"/>
                  </a:cubicBezTo>
                  <a:cubicBezTo>
                    <a:pt x="3159" y="4458"/>
                    <a:pt x="3431" y="4792"/>
                    <a:pt x="3348" y="5211"/>
                  </a:cubicBezTo>
                  <a:cubicBezTo>
                    <a:pt x="3327" y="5316"/>
                    <a:pt x="3306" y="5441"/>
                    <a:pt x="3264" y="5588"/>
                  </a:cubicBezTo>
                  <a:cubicBezTo>
                    <a:pt x="2699" y="5713"/>
                    <a:pt x="2281" y="5588"/>
                    <a:pt x="1988" y="5085"/>
                  </a:cubicBezTo>
                  <a:cubicBezTo>
                    <a:pt x="1779" y="4751"/>
                    <a:pt x="1423" y="4499"/>
                    <a:pt x="1444" y="4039"/>
                  </a:cubicBezTo>
                  <a:cubicBezTo>
                    <a:pt x="1444" y="3955"/>
                    <a:pt x="1360" y="3872"/>
                    <a:pt x="1297" y="3809"/>
                  </a:cubicBezTo>
                  <a:cubicBezTo>
                    <a:pt x="1255" y="3725"/>
                    <a:pt x="1172" y="3642"/>
                    <a:pt x="1151" y="3558"/>
                  </a:cubicBezTo>
                  <a:cubicBezTo>
                    <a:pt x="921" y="3181"/>
                    <a:pt x="732" y="2763"/>
                    <a:pt x="628" y="2282"/>
                  </a:cubicBezTo>
                  <a:cubicBezTo>
                    <a:pt x="544" y="1863"/>
                    <a:pt x="251" y="1528"/>
                    <a:pt x="105" y="1110"/>
                  </a:cubicBezTo>
                  <a:cubicBezTo>
                    <a:pt x="21" y="942"/>
                    <a:pt x="21" y="712"/>
                    <a:pt x="0" y="50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89" name="Google Shape;789;p46"/>
            <p:cNvSpPr/>
            <p:nvPr/>
          </p:nvSpPr>
          <p:spPr>
            <a:xfrm flipH="1">
              <a:off x="6473325" y="3140508"/>
              <a:ext cx="1123434" cy="1368957"/>
            </a:xfrm>
            <a:custGeom>
              <a:avLst/>
              <a:gdLst/>
              <a:ahLst/>
              <a:cxnLst/>
              <a:rect l="l" t="t" r="r" b="b"/>
              <a:pathLst>
                <a:path w="35132" h="42810" extrusionOk="0">
                  <a:moveTo>
                    <a:pt x="6299" y="33938"/>
                  </a:moveTo>
                  <a:cubicBezTo>
                    <a:pt x="6048" y="33687"/>
                    <a:pt x="5734" y="33394"/>
                    <a:pt x="5441" y="33059"/>
                  </a:cubicBezTo>
                  <a:cubicBezTo>
                    <a:pt x="4939" y="32494"/>
                    <a:pt x="4478" y="31930"/>
                    <a:pt x="3997" y="31344"/>
                  </a:cubicBezTo>
                  <a:cubicBezTo>
                    <a:pt x="3893" y="31218"/>
                    <a:pt x="3788" y="31030"/>
                    <a:pt x="3746" y="30862"/>
                  </a:cubicBezTo>
                  <a:cubicBezTo>
                    <a:pt x="3621" y="30507"/>
                    <a:pt x="3432" y="30193"/>
                    <a:pt x="3202" y="29921"/>
                  </a:cubicBezTo>
                  <a:cubicBezTo>
                    <a:pt x="3014" y="29733"/>
                    <a:pt x="2930" y="29440"/>
                    <a:pt x="2846" y="29189"/>
                  </a:cubicBezTo>
                  <a:cubicBezTo>
                    <a:pt x="2742" y="28791"/>
                    <a:pt x="2574" y="28414"/>
                    <a:pt x="2386" y="28080"/>
                  </a:cubicBezTo>
                  <a:cubicBezTo>
                    <a:pt x="2156" y="27661"/>
                    <a:pt x="1947" y="27201"/>
                    <a:pt x="1842" y="26720"/>
                  </a:cubicBezTo>
                  <a:cubicBezTo>
                    <a:pt x="1528" y="25485"/>
                    <a:pt x="1214" y="24271"/>
                    <a:pt x="942" y="23016"/>
                  </a:cubicBezTo>
                  <a:cubicBezTo>
                    <a:pt x="817" y="22409"/>
                    <a:pt x="733" y="21782"/>
                    <a:pt x="754" y="21175"/>
                  </a:cubicBezTo>
                  <a:cubicBezTo>
                    <a:pt x="796" y="19689"/>
                    <a:pt x="649" y="18204"/>
                    <a:pt x="524" y="16697"/>
                  </a:cubicBezTo>
                  <a:cubicBezTo>
                    <a:pt x="440" y="15839"/>
                    <a:pt x="503" y="14981"/>
                    <a:pt x="482" y="14082"/>
                  </a:cubicBezTo>
                  <a:cubicBezTo>
                    <a:pt x="440" y="13559"/>
                    <a:pt x="377" y="13035"/>
                    <a:pt x="336" y="12512"/>
                  </a:cubicBezTo>
                  <a:cubicBezTo>
                    <a:pt x="315" y="12157"/>
                    <a:pt x="273" y="11780"/>
                    <a:pt x="273" y="11424"/>
                  </a:cubicBezTo>
                  <a:cubicBezTo>
                    <a:pt x="273" y="10797"/>
                    <a:pt x="273" y="10190"/>
                    <a:pt x="294" y="9562"/>
                  </a:cubicBezTo>
                  <a:cubicBezTo>
                    <a:pt x="294" y="8893"/>
                    <a:pt x="294" y="8202"/>
                    <a:pt x="105" y="7533"/>
                  </a:cubicBezTo>
                  <a:cubicBezTo>
                    <a:pt x="22" y="7240"/>
                    <a:pt x="1" y="6926"/>
                    <a:pt x="1" y="6612"/>
                  </a:cubicBezTo>
                  <a:cubicBezTo>
                    <a:pt x="1" y="5503"/>
                    <a:pt x="64" y="4436"/>
                    <a:pt x="84" y="3348"/>
                  </a:cubicBezTo>
                  <a:cubicBezTo>
                    <a:pt x="84" y="3055"/>
                    <a:pt x="105" y="2783"/>
                    <a:pt x="147" y="2511"/>
                  </a:cubicBezTo>
                  <a:cubicBezTo>
                    <a:pt x="231" y="2197"/>
                    <a:pt x="252" y="1820"/>
                    <a:pt x="712" y="1779"/>
                  </a:cubicBezTo>
                  <a:cubicBezTo>
                    <a:pt x="1089" y="1193"/>
                    <a:pt x="1696" y="963"/>
                    <a:pt x="2323" y="753"/>
                  </a:cubicBezTo>
                  <a:cubicBezTo>
                    <a:pt x="3328" y="419"/>
                    <a:pt x="4311" y="0"/>
                    <a:pt x="5378" y="63"/>
                  </a:cubicBezTo>
                  <a:cubicBezTo>
                    <a:pt x="5964" y="105"/>
                    <a:pt x="6571" y="126"/>
                    <a:pt x="7136" y="167"/>
                  </a:cubicBezTo>
                  <a:cubicBezTo>
                    <a:pt x="7345" y="209"/>
                    <a:pt x="7596" y="230"/>
                    <a:pt x="7763" y="356"/>
                  </a:cubicBezTo>
                  <a:cubicBezTo>
                    <a:pt x="8370" y="795"/>
                    <a:pt x="8956" y="1235"/>
                    <a:pt x="9500" y="1737"/>
                  </a:cubicBezTo>
                  <a:cubicBezTo>
                    <a:pt x="9751" y="1946"/>
                    <a:pt x="9939" y="2260"/>
                    <a:pt x="10128" y="2532"/>
                  </a:cubicBezTo>
                  <a:cubicBezTo>
                    <a:pt x="10274" y="2783"/>
                    <a:pt x="10442" y="3055"/>
                    <a:pt x="10546" y="3348"/>
                  </a:cubicBezTo>
                  <a:cubicBezTo>
                    <a:pt x="10755" y="3996"/>
                    <a:pt x="10902" y="4645"/>
                    <a:pt x="11090" y="5294"/>
                  </a:cubicBezTo>
                  <a:cubicBezTo>
                    <a:pt x="11174" y="5587"/>
                    <a:pt x="11237" y="5901"/>
                    <a:pt x="11404" y="6173"/>
                  </a:cubicBezTo>
                  <a:cubicBezTo>
                    <a:pt x="11739" y="6758"/>
                    <a:pt x="11906" y="7428"/>
                    <a:pt x="12032" y="8098"/>
                  </a:cubicBezTo>
                  <a:cubicBezTo>
                    <a:pt x="12367" y="9960"/>
                    <a:pt x="12743" y="11822"/>
                    <a:pt x="13078" y="13663"/>
                  </a:cubicBezTo>
                  <a:cubicBezTo>
                    <a:pt x="13141" y="14019"/>
                    <a:pt x="13204" y="14354"/>
                    <a:pt x="13204" y="14688"/>
                  </a:cubicBezTo>
                  <a:cubicBezTo>
                    <a:pt x="13162" y="16048"/>
                    <a:pt x="13580" y="17325"/>
                    <a:pt x="13894" y="18622"/>
                  </a:cubicBezTo>
                  <a:cubicBezTo>
                    <a:pt x="14124" y="19606"/>
                    <a:pt x="14459" y="20568"/>
                    <a:pt x="14773" y="21551"/>
                  </a:cubicBezTo>
                  <a:cubicBezTo>
                    <a:pt x="14877" y="21865"/>
                    <a:pt x="15045" y="22179"/>
                    <a:pt x="15170" y="22493"/>
                  </a:cubicBezTo>
                  <a:cubicBezTo>
                    <a:pt x="15317" y="22911"/>
                    <a:pt x="15652" y="23225"/>
                    <a:pt x="16028" y="23435"/>
                  </a:cubicBezTo>
                  <a:cubicBezTo>
                    <a:pt x="16614" y="23769"/>
                    <a:pt x="17179" y="24167"/>
                    <a:pt x="17786" y="24481"/>
                  </a:cubicBezTo>
                  <a:cubicBezTo>
                    <a:pt x="18100" y="24648"/>
                    <a:pt x="18455" y="24753"/>
                    <a:pt x="18832" y="24857"/>
                  </a:cubicBezTo>
                  <a:cubicBezTo>
                    <a:pt x="20025" y="25171"/>
                    <a:pt x="21196" y="25632"/>
                    <a:pt x="22473" y="25548"/>
                  </a:cubicBezTo>
                  <a:cubicBezTo>
                    <a:pt x="23603" y="25464"/>
                    <a:pt x="24691" y="25527"/>
                    <a:pt x="25820" y="25527"/>
                  </a:cubicBezTo>
                  <a:cubicBezTo>
                    <a:pt x="26176" y="25527"/>
                    <a:pt x="26553" y="25485"/>
                    <a:pt x="26908" y="25360"/>
                  </a:cubicBezTo>
                  <a:cubicBezTo>
                    <a:pt x="27181" y="25255"/>
                    <a:pt x="27473" y="25234"/>
                    <a:pt x="27725" y="25234"/>
                  </a:cubicBezTo>
                  <a:cubicBezTo>
                    <a:pt x="28624" y="25213"/>
                    <a:pt x="29524" y="25234"/>
                    <a:pt x="30424" y="25234"/>
                  </a:cubicBezTo>
                  <a:cubicBezTo>
                    <a:pt x="30884" y="25234"/>
                    <a:pt x="31261" y="25380"/>
                    <a:pt x="31616" y="25632"/>
                  </a:cubicBezTo>
                  <a:cubicBezTo>
                    <a:pt x="31930" y="25862"/>
                    <a:pt x="32307" y="26050"/>
                    <a:pt x="32642" y="26280"/>
                  </a:cubicBezTo>
                  <a:cubicBezTo>
                    <a:pt x="33039" y="26594"/>
                    <a:pt x="33395" y="26908"/>
                    <a:pt x="33751" y="27243"/>
                  </a:cubicBezTo>
                  <a:cubicBezTo>
                    <a:pt x="34023" y="27536"/>
                    <a:pt x="34232" y="27870"/>
                    <a:pt x="34483" y="28184"/>
                  </a:cubicBezTo>
                  <a:cubicBezTo>
                    <a:pt x="34525" y="28268"/>
                    <a:pt x="34587" y="28352"/>
                    <a:pt x="34608" y="28414"/>
                  </a:cubicBezTo>
                  <a:cubicBezTo>
                    <a:pt x="34859" y="29461"/>
                    <a:pt x="35131" y="30549"/>
                    <a:pt x="34943" y="31637"/>
                  </a:cubicBezTo>
                  <a:cubicBezTo>
                    <a:pt x="34839" y="32222"/>
                    <a:pt x="34692" y="32787"/>
                    <a:pt x="34211" y="33206"/>
                  </a:cubicBezTo>
                  <a:cubicBezTo>
                    <a:pt x="34023" y="33373"/>
                    <a:pt x="33876" y="33582"/>
                    <a:pt x="33709" y="33750"/>
                  </a:cubicBezTo>
                  <a:cubicBezTo>
                    <a:pt x="33479" y="34022"/>
                    <a:pt x="33248" y="34231"/>
                    <a:pt x="32914" y="34357"/>
                  </a:cubicBezTo>
                  <a:cubicBezTo>
                    <a:pt x="32725" y="34419"/>
                    <a:pt x="32558" y="34524"/>
                    <a:pt x="32411" y="34629"/>
                  </a:cubicBezTo>
                  <a:cubicBezTo>
                    <a:pt x="32181" y="34775"/>
                    <a:pt x="32098" y="35005"/>
                    <a:pt x="32202" y="35277"/>
                  </a:cubicBezTo>
                  <a:cubicBezTo>
                    <a:pt x="32411" y="35738"/>
                    <a:pt x="32642" y="36219"/>
                    <a:pt x="32830" y="36721"/>
                  </a:cubicBezTo>
                  <a:cubicBezTo>
                    <a:pt x="33165" y="37579"/>
                    <a:pt x="33562" y="38416"/>
                    <a:pt x="33771" y="39295"/>
                  </a:cubicBezTo>
                  <a:cubicBezTo>
                    <a:pt x="33918" y="39860"/>
                    <a:pt x="33813" y="40487"/>
                    <a:pt x="33813" y="41052"/>
                  </a:cubicBezTo>
                  <a:cubicBezTo>
                    <a:pt x="33813" y="41324"/>
                    <a:pt x="33604" y="41533"/>
                    <a:pt x="33353" y="41554"/>
                  </a:cubicBezTo>
                  <a:cubicBezTo>
                    <a:pt x="32830" y="41575"/>
                    <a:pt x="32265" y="41638"/>
                    <a:pt x="31784" y="41554"/>
                  </a:cubicBezTo>
                  <a:cubicBezTo>
                    <a:pt x="31323" y="41492"/>
                    <a:pt x="31051" y="41136"/>
                    <a:pt x="30779" y="40759"/>
                  </a:cubicBezTo>
                  <a:cubicBezTo>
                    <a:pt x="30214" y="39964"/>
                    <a:pt x="29942" y="38981"/>
                    <a:pt x="29440" y="38144"/>
                  </a:cubicBezTo>
                  <a:cubicBezTo>
                    <a:pt x="29377" y="37391"/>
                    <a:pt x="28792" y="36826"/>
                    <a:pt x="28750" y="36051"/>
                  </a:cubicBezTo>
                  <a:cubicBezTo>
                    <a:pt x="28708" y="35779"/>
                    <a:pt x="28457" y="35591"/>
                    <a:pt x="28143" y="35591"/>
                  </a:cubicBezTo>
                  <a:lnTo>
                    <a:pt x="27494" y="35591"/>
                  </a:lnTo>
                  <a:cubicBezTo>
                    <a:pt x="26030" y="35591"/>
                    <a:pt x="24565" y="35549"/>
                    <a:pt x="23121" y="35591"/>
                  </a:cubicBezTo>
                  <a:cubicBezTo>
                    <a:pt x="22494" y="35591"/>
                    <a:pt x="21887" y="35633"/>
                    <a:pt x="21259" y="35696"/>
                  </a:cubicBezTo>
                  <a:cubicBezTo>
                    <a:pt x="20548" y="35738"/>
                    <a:pt x="19857" y="35800"/>
                    <a:pt x="19146" y="35863"/>
                  </a:cubicBezTo>
                  <a:cubicBezTo>
                    <a:pt x="19020" y="35863"/>
                    <a:pt x="18874" y="35863"/>
                    <a:pt x="18769" y="35926"/>
                  </a:cubicBezTo>
                  <a:cubicBezTo>
                    <a:pt x="18016" y="36177"/>
                    <a:pt x="17242" y="36135"/>
                    <a:pt x="16468" y="36135"/>
                  </a:cubicBezTo>
                  <a:cubicBezTo>
                    <a:pt x="15045" y="36135"/>
                    <a:pt x="13622" y="36135"/>
                    <a:pt x="12178" y="36114"/>
                  </a:cubicBezTo>
                  <a:cubicBezTo>
                    <a:pt x="11697" y="36114"/>
                    <a:pt x="11195" y="36135"/>
                    <a:pt x="10714" y="35926"/>
                  </a:cubicBezTo>
                  <a:cubicBezTo>
                    <a:pt x="10400" y="35800"/>
                    <a:pt x="10065" y="35947"/>
                    <a:pt x="9981" y="36282"/>
                  </a:cubicBezTo>
                  <a:cubicBezTo>
                    <a:pt x="9814" y="37286"/>
                    <a:pt x="9144" y="38144"/>
                    <a:pt x="9040" y="39190"/>
                  </a:cubicBezTo>
                  <a:cubicBezTo>
                    <a:pt x="8998" y="39692"/>
                    <a:pt x="8663" y="40194"/>
                    <a:pt x="8579" y="40676"/>
                  </a:cubicBezTo>
                  <a:cubicBezTo>
                    <a:pt x="8496" y="41261"/>
                    <a:pt x="8203" y="41722"/>
                    <a:pt x="7994" y="42224"/>
                  </a:cubicBezTo>
                  <a:cubicBezTo>
                    <a:pt x="7826" y="42621"/>
                    <a:pt x="7554" y="42768"/>
                    <a:pt x="7136" y="42768"/>
                  </a:cubicBezTo>
                  <a:cubicBezTo>
                    <a:pt x="6529" y="42768"/>
                    <a:pt x="5964" y="42810"/>
                    <a:pt x="5441" y="42454"/>
                  </a:cubicBezTo>
                  <a:cubicBezTo>
                    <a:pt x="5211" y="42308"/>
                    <a:pt x="5043" y="42140"/>
                    <a:pt x="5043" y="41889"/>
                  </a:cubicBezTo>
                  <a:cubicBezTo>
                    <a:pt x="5064" y="41073"/>
                    <a:pt x="4897" y="40257"/>
                    <a:pt x="5273" y="39504"/>
                  </a:cubicBezTo>
                  <a:cubicBezTo>
                    <a:pt x="5336" y="39420"/>
                    <a:pt x="5357" y="39316"/>
                    <a:pt x="5357" y="39253"/>
                  </a:cubicBezTo>
                  <a:cubicBezTo>
                    <a:pt x="5378" y="38228"/>
                    <a:pt x="5859" y="37328"/>
                    <a:pt x="6110" y="36365"/>
                  </a:cubicBezTo>
                  <a:cubicBezTo>
                    <a:pt x="6236" y="35947"/>
                    <a:pt x="6320" y="35528"/>
                    <a:pt x="6320" y="35089"/>
                  </a:cubicBezTo>
                  <a:cubicBezTo>
                    <a:pt x="6173" y="34754"/>
                    <a:pt x="6257" y="34378"/>
                    <a:pt x="6299" y="33938"/>
                  </a:cubicBezTo>
                  <a:close/>
                  <a:moveTo>
                    <a:pt x="32244" y="33854"/>
                  </a:moveTo>
                  <a:cubicBezTo>
                    <a:pt x="32600" y="33478"/>
                    <a:pt x="32934" y="33080"/>
                    <a:pt x="33290" y="32704"/>
                  </a:cubicBezTo>
                  <a:cubicBezTo>
                    <a:pt x="33771" y="32243"/>
                    <a:pt x="33981" y="31699"/>
                    <a:pt x="33981" y="31030"/>
                  </a:cubicBezTo>
                  <a:cubicBezTo>
                    <a:pt x="34002" y="30444"/>
                    <a:pt x="33876" y="29879"/>
                    <a:pt x="33771" y="29293"/>
                  </a:cubicBezTo>
                  <a:cubicBezTo>
                    <a:pt x="33646" y="28624"/>
                    <a:pt x="33227" y="28205"/>
                    <a:pt x="32830" y="27745"/>
                  </a:cubicBezTo>
                  <a:cubicBezTo>
                    <a:pt x="32558" y="27431"/>
                    <a:pt x="32223" y="27222"/>
                    <a:pt x="31930" y="26929"/>
                  </a:cubicBezTo>
                  <a:cubicBezTo>
                    <a:pt x="31595" y="26573"/>
                    <a:pt x="31240" y="26364"/>
                    <a:pt x="30717" y="26385"/>
                  </a:cubicBezTo>
                  <a:cubicBezTo>
                    <a:pt x="29733" y="26406"/>
                    <a:pt x="28771" y="26385"/>
                    <a:pt x="27829" y="26385"/>
                  </a:cubicBezTo>
                  <a:cubicBezTo>
                    <a:pt x="27599" y="26385"/>
                    <a:pt x="27327" y="26427"/>
                    <a:pt x="27097" y="26489"/>
                  </a:cubicBezTo>
                  <a:cubicBezTo>
                    <a:pt x="26699" y="26531"/>
                    <a:pt x="26323" y="26636"/>
                    <a:pt x="25925" y="26636"/>
                  </a:cubicBezTo>
                  <a:cubicBezTo>
                    <a:pt x="24586" y="26678"/>
                    <a:pt x="23247" y="26636"/>
                    <a:pt x="21908" y="26636"/>
                  </a:cubicBezTo>
                  <a:cubicBezTo>
                    <a:pt x="21238" y="26636"/>
                    <a:pt x="20548" y="26678"/>
                    <a:pt x="19899" y="26322"/>
                  </a:cubicBezTo>
                  <a:cubicBezTo>
                    <a:pt x="19732" y="26217"/>
                    <a:pt x="19481" y="26217"/>
                    <a:pt x="19271" y="26176"/>
                  </a:cubicBezTo>
                  <a:cubicBezTo>
                    <a:pt x="18330" y="25966"/>
                    <a:pt x="17409" y="25673"/>
                    <a:pt x="16635" y="25108"/>
                  </a:cubicBezTo>
                  <a:cubicBezTo>
                    <a:pt x="16363" y="24920"/>
                    <a:pt x="16112" y="24795"/>
                    <a:pt x="15819" y="24627"/>
                  </a:cubicBezTo>
                  <a:cubicBezTo>
                    <a:pt x="14856" y="24167"/>
                    <a:pt x="14208" y="23393"/>
                    <a:pt x="13831" y="22388"/>
                  </a:cubicBezTo>
                  <a:cubicBezTo>
                    <a:pt x="13789" y="22200"/>
                    <a:pt x="13706" y="22033"/>
                    <a:pt x="13664" y="21865"/>
                  </a:cubicBezTo>
                  <a:cubicBezTo>
                    <a:pt x="13371" y="20882"/>
                    <a:pt x="12994" y="19919"/>
                    <a:pt x="12764" y="18936"/>
                  </a:cubicBezTo>
                  <a:cubicBezTo>
                    <a:pt x="12450" y="17576"/>
                    <a:pt x="12011" y="16237"/>
                    <a:pt x="12116" y="14814"/>
                  </a:cubicBezTo>
                  <a:cubicBezTo>
                    <a:pt x="12136" y="14605"/>
                    <a:pt x="12053" y="14396"/>
                    <a:pt x="12032" y="14165"/>
                  </a:cubicBezTo>
                  <a:cubicBezTo>
                    <a:pt x="11739" y="12512"/>
                    <a:pt x="11467" y="10859"/>
                    <a:pt x="11132" y="9227"/>
                  </a:cubicBezTo>
                  <a:cubicBezTo>
                    <a:pt x="10965" y="8181"/>
                    <a:pt x="10818" y="7135"/>
                    <a:pt x="10274" y="6214"/>
                  </a:cubicBezTo>
                  <a:cubicBezTo>
                    <a:pt x="10170" y="6026"/>
                    <a:pt x="10149" y="5796"/>
                    <a:pt x="10086" y="5587"/>
                  </a:cubicBezTo>
                  <a:cubicBezTo>
                    <a:pt x="9981" y="5147"/>
                    <a:pt x="9856" y="4708"/>
                    <a:pt x="9751" y="4227"/>
                  </a:cubicBezTo>
                  <a:cubicBezTo>
                    <a:pt x="9542" y="3139"/>
                    <a:pt x="8956" y="2323"/>
                    <a:pt x="8077" y="1674"/>
                  </a:cubicBezTo>
                  <a:cubicBezTo>
                    <a:pt x="7973" y="1590"/>
                    <a:pt x="7868" y="1507"/>
                    <a:pt x="7805" y="1423"/>
                  </a:cubicBezTo>
                  <a:cubicBezTo>
                    <a:pt x="7450" y="1004"/>
                    <a:pt x="6989" y="879"/>
                    <a:pt x="6487" y="837"/>
                  </a:cubicBezTo>
                  <a:cubicBezTo>
                    <a:pt x="4688" y="649"/>
                    <a:pt x="2972" y="1067"/>
                    <a:pt x="1361" y="1820"/>
                  </a:cubicBezTo>
                  <a:cubicBezTo>
                    <a:pt x="1298" y="1841"/>
                    <a:pt x="1277" y="1904"/>
                    <a:pt x="1298" y="1904"/>
                  </a:cubicBezTo>
                  <a:cubicBezTo>
                    <a:pt x="1193" y="2239"/>
                    <a:pt x="1172" y="2553"/>
                    <a:pt x="1026" y="2741"/>
                  </a:cubicBezTo>
                  <a:cubicBezTo>
                    <a:pt x="817" y="2950"/>
                    <a:pt x="754" y="3139"/>
                    <a:pt x="754" y="3390"/>
                  </a:cubicBezTo>
                  <a:cubicBezTo>
                    <a:pt x="775" y="4436"/>
                    <a:pt x="775" y="5503"/>
                    <a:pt x="817" y="6549"/>
                  </a:cubicBezTo>
                  <a:cubicBezTo>
                    <a:pt x="817" y="6842"/>
                    <a:pt x="838" y="7114"/>
                    <a:pt x="921" y="7386"/>
                  </a:cubicBezTo>
                  <a:cubicBezTo>
                    <a:pt x="1068" y="7993"/>
                    <a:pt x="1131" y="8621"/>
                    <a:pt x="1131" y="9227"/>
                  </a:cubicBezTo>
                  <a:lnTo>
                    <a:pt x="1131" y="11194"/>
                  </a:lnTo>
                  <a:cubicBezTo>
                    <a:pt x="1131" y="11571"/>
                    <a:pt x="1193" y="11989"/>
                    <a:pt x="1235" y="12387"/>
                  </a:cubicBezTo>
                  <a:cubicBezTo>
                    <a:pt x="1277" y="12910"/>
                    <a:pt x="1361" y="13433"/>
                    <a:pt x="1382" y="13956"/>
                  </a:cubicBezTo>
                  <a:cubicBezTo>
                    <a:pt x="1444" y="14772"/>
                    <a:pt x="1382" y="15588"/>
                    <a:pt x="1465" y="16362"/>
                  </a:cubicBezTo>
                  <a:cubicBezTo>
                    <a:pt x="1591" y="17932"/>
                    <a:pt x="1779" y="19501"/>
                    <a:pt x="1716" y="21091"/>
                  </a:cubicBezTo>
                  <a:cubicBezTo>
                    <a:pt x="1716" y="21489"/>
                    <a:pt x="1716" y="21907"/>
                    <a:pt x="1821" y="22305"/>
                  </a:cubicBezTo>
                  <a:cubicBezTo>
                    <a:pt x="2156" y="23686"/>
                    <a:pt x="2491" y="25067"/>
                    <a:pt x="2846" y="26468"/>
                  </a:cubicBezTo>
                  <a:cubicBezTo>
                    <a:pt x="2951" y="26887"/>
                    <a:pt x="3139" y="27264"/>
                    <a:pt x="3369" y="27640"/>
                  </a:cubicBezTo>
                  <a:cubicBezTo>
                    <a:pt x="3641" y="28059"/>
                    <a:pt x="3725" y="28498"/>
                    <a:pt x="3893" y="28917"/>
                  </a:cubicBezTo>
                  <a:cubicBezTo>
                    <a:pt x="4081" y="29335"/>
                    <a:pt x="4374" y="29712"/>
                    <a:pt x="4604" y="30088"/>
                  </a:cubicBezTo>
                  <a:cubicBezTo>
                    <a:pt x="4625" y="30130"/>
                    <a:pt x="4625" y="30151"/>
                    <a:pt x="4625" y="30172"/>
                  </a:cubicBezTo>
                  <a:cubicBezTo>
                    <a:pt x="4792" y="30444"/>
                    <a:pt x="4918" y="30716"/>
                    <a:pt x="5106" y="30967"/>
                  </a:cubicBezTo>
                  <a:cubicBezTo>
                    <a:pt x="5817" y="31930"/>
                    <a:pt x="6654" y="32746"/>
                    <a:pt x="7533" y="33520"/>
                  </a:cubicBezTo>
                  <a:cubicBezTo>
                    <a:pt x="8140" y="34043"/>
                    <a:pt x="8872" y="34440"/>
                    <a:pt x="9709" y="34461"/>
                  </a:cubicBezTo>
                  <a:cubicBezTo>
                    <a:pt x="10044" y="34482"/>
                    <a:pt x="10379" y="34587"/>
                    <a:pt x="10672" y="34733"/>
                  </a:cubicBezTo>
                  <a:cubicBezTo>
                    <a:pt x="11174" y="34943"/>
                    <a:pt x="11655" y="35005"/>
                    <a:pt x="12220" y="35005"/>
                  </a:cubicBezTo>
                  <a:cubicBezTo>
                    <a:pt x="13810" y="34984"/>
                    <a:pt x="15380" y="34984"/>
                    <a:pt x="16970" y="34984"/>
                  </a:cubicBezTo>
                  <a:cubicBezTo>
                    <a:pt x="17325" y="34984"/>
                    <a:pt x="17660" y="34984"/>
                    <a:pt x="17995" y="34901"/>
                  </a:cubicBezTo>
                  <a:cubicBezTo>
                    <a:pt x="18539" y="34754"/>
                    <a:pt x="19104" y="34733"/>
                    <a:pt x="19648" y="34733"/>
                  </a:cubicBezTo>
                  <a:cubicBezTo>
                    <a:pt x="19878" y="34733"/>
                    <a:pt x="20150" y="34691"/>
                    <a:pt x="20380" y="34650"/>
                  </a:cubicBezTo>
                  <a:cubicBezTo>
                    <a:pt x="21322" y="34482"/>
                    <a:pt x="22284" y="34419"/>
                    <a:pt x="23247" y="34419"/>
                  </a:cubicBezTo>
                  <a:cubicBezTo>
                    <a:pt x="24963" y="34440"/>
                    <a:pt x="26678" y="34419"/>
                    <a:pt x="28373" y="34419"/>
                  </a:cubicBezTo>
                  <a:cubicBezTo>
                    <a:pt x="28729" y="34419"/>
                    <a:pt x="29064" y="34419"/>
                    <a:pt x="29398" y="34315"/>
                  </a:cubicBezTo>
                  <a:cubicBezTo>
                    <a:pt x="30298" y="34106"/>
                    <a:pt x="31240" y="33896"/>
                    <a:pt x="32244" y="33854"/>
                  </a:cubicBezTo>
                  <a:close/>
                  <a:moveTo>
                    <a:pt x="6906" y="34587"/>
                  </a:moveTo>
                  <a:cubicBezTo>
                    <a:pt x="6885" y="34943"/>
                    <a:pt x="6885" y="35152"/>
                    <a:pt x="6864" y="35361"/>
                  </a:cubicBezTo>
                  <a:cubicBezTo>
                    <a:pt x="6822" y="35696"/>
                    <a:pt x="6801" y="36031"/>
                    <a:pt x="6717" y="36344"/>
                  </a:cubicBezTo>
                  <a:cubicBezTo>
                    <a:pt x="6487" y="37370"/>
                    <a:pt x="6090" y="38353"/>
                    <a:pt x="6131" y="39441"/>
                  </a:cubicBezTo>
                  <a:cubicBezTo>
                    <a:pt x="6131" y="39504"/>
                    <a:pt x="6090" y="39608"/>
                    <a:pt x="6069" y="39692"/>
                  </a:cubicBezTo>
                  <a:cubicBezTo>
                    <a:pt x="5817" y="40236"/>
                    <a:pt x="5859" y="40822"/>
                    <a:pt x="5922" y="41366"/>
                  </a:cubicBezTo>
                  <a:cubicBezTo>
                    <a:pt x="5964" y="41429"/>
                    <a:pt x="5985" y="41471"/>
                    <a:pt x="6027" y="41471"/>
                  </a:cubicBezTo>
                  <a:cubicBezTo>
                    <a:pt x="6759" y="41952"/>
                    <a:pt x="6968" y="41910"/>
                    <a:pt x="7240" y="41136"/>
                  </a:cubicBezTo>
                  <a:cubicBezTo>
                    <a:pt x="7533" y="40341"/>
                    <a:pt x="7742" y="39525"/>
                    <a:pt x="7973" y="38751"/>
                  </a:cubicBezTo>
                  <a:cubicBezTo>
                    <a:pt x="8140" y="38228"/>
                    <a:pt x="8161" y="37621"/>
                    <a:pt x="8454" y="37181"/>
                  </a:cubicBezTo>
                  <a:cubicBezTo>
                    <a:pt x="8789" y="36637"/>
                    <a:pt x="8810" y="36114"/>
                    <a:pt x="8789" y="35507"/>
                  </a:cubicBezTo>
                  <a:cubicBezTo>
                    <a:pt x="8182" y="35256"/>
                    <a:pt x="7617" y="34963"/>
                    <a:pt x="6906" y="34587"/>
                  </a:cubicBezTo>
                  <a:close/>
                  <a:moveTo>
                    <a:pt x="29503" y="35612"/>
                  </a:moveTo>
                  <a:cubicBezTo>
                    <a:pt x="29524" y="35821"/>
                    <a:pt x="29524" y="36051"/>
                    <a:pt x="29608" y="36240"/>
                  </a:cubicBezTo>
                  <a:cubicBezTo>
                    <a:pt x="29775" y="36637"/>
                    <a:pt x="30026" y="36993"/>
                    <a:pt x="30131" y="37412"/>
                  </a:cubicBezTo>
                  <a:cubicBezTo>
                    <a:pt x="30235" y="37893"/>
                    <a:pt x="30424" y="38290"/>
                    <a:pt x="30654" y="38688"/>
                  </a:cubicBezTo>
                  <a:lnTo>
                    <a:pt x="30821" y="38939"/>
                  </a:lnTo>
                  <a:cubicBezTo>
                    <a:pt x="30863" y="39002"/>
                    <a:pt x="30947" y="39085"/>
                    <a:pt x="30947" y="39169"/>
                  </a:cubicBezTo>
                  <a:cubicBezTo>
                    <a:pt x="30926" y="39629"/>
                    <a:pt x="31282" y="39880"/>
                    <a:pt x="31491" y="40215"/>
                  </a:cubicBezTo>
                  <a:cubicBezTo>
                    <a:pt x="31784" y="40717"/>
                    <a:pt x="32223" y="40843"/>
                    <a:pt x="32767" y="40717"/>
                  </a:cubicBezTo>
                  <a:cubicBezTo>
                    <a:pt x="32809" y="40571"/>
                    <a:pt x="32830" y="40466"/>
                    <a:pt x="32851" y="40341"/>
                  </a:cubicBezTo>
                  <a:cubicBezTo>
                    <a:pt x="32955" y="39922"/>
                    <a:pt x="32662" y="39588"/>
                    <a:pt x="32600" y="39190"/>
                  </a:cubicBezTo>
                  <a:cubicBezTo>
                    <a:pt x="32453" y="38458"/>
                    <a:pt x="31972" y="37893"/>
                    <a:pt x="31826" y="37119"/>
                  </a:cubicBezTo>
                  <a:cubicBezTo>
                    <a:pt x="31826" y="37056"/>
                    <a:pt x="31721" y="36972"/>
                    <a:pt x="31679" y="36888"/>
                  </a:cubicBezTo>
                  <a:cubicBezTo>
                    <a:pt x="31595" y="36763"/>
                    <a:pt x="31512" y="36637"/>
                    <a:pt x="31491" y="36470"/>
                  </a:cubicBezTo>
                  <a:cubicBezTo>
                    <a:pt x="31344" y="36051"/>
                    <a:pt x="31198" y="35612"/>
                    <a:pt x="31051" y="35131"/>
                  </a:cubicBezTo>
                  <a:cubicBezTo>
                    <a:pt x="30528" y="35298"/>
                    <a:pt x="30005" y="35277"/>
                    <a:pt x="29503" y="356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0" name="Google Shape;790;p46"/>
            <p:cNvSpPr/>
            <p:nvPr/>
          </p:nvSpPr>
          <p:spPr>
            <a:xfrm flipH="1">
              <a:off x="6431843" y="2496816"/>
              <a:ext cx="922679" cy="847756"/>
            </a:xfrm>
            <a:custGeom>
              <a:avLst/>
              <a:gdLst/>
              <a:ahLst/>
              <a:cxnLst/>
              <a:rect l="l" t="t" r="r" b="b"/>
              <a:pathLst>
                <a:path w="28854" h="26511" extrusionOk="0">
                  <a:moveTo>
                    <a:pt x="22242" y="23707"/>
                  </a:moveTo>
                  <a:cubicBezTo>
                    <a:pt x="22116" y="23812"/>
                    <a:pt x="22012" y="23895"/>
                    <a:pt x="21907" y="23958"/>
                  </a:cubicBezTo>
                  <a:cubicBezTo>
                    <a:pt x="20840" y="24628"/>
                    <a:pt x="19710" y="25088"/>
                    <a:pt x="18559" y="25569"/>
                  </a:cubicBezTo>
                  <a:cubicBezTo>
                    <a:pt x="18141" y="25737"/>
                    <a:pt x="17639" y="25778"/>
                    <a:pt x="17199" y="25883"/>
                  </a:cubicBezTo>
                  <a:cubicBezTo>
                    <a:pt x="14856" y="26427"/>
                    <a:pt x="12512" y="26511"/>
                    <a:pt x="10148" y="26427"/>
                  </a:cubicBezTo>
                  <a:cubicBezTo>
                    <a:pt x="9374" y="26406"/>
                    <a:pt x="8558" y="26155"/>
                    <a:pt x="7784" y="26030"/>
                  </a:cubicBezTo>
                  <a:cubicBezTo>
                    <a:pt x="7742" y="26030"/>
                    <a:pt x="7721" y="26030"/>
                    <a:pt x="7700" y="26009"/>
                  </a:cubicBezTo>
                  <a:cubicBezTo>
                    <a:pt x="7512" y="25841"/>
                    <a:pt x="7323" y="25632"/>
                    <a:pt x="7114" y="25590"/>
                  </a:cubicBezTo>
                  <a:cubicBezTo>
                    <a:pt x="6905" y="25527"/>
                    <a:pt x="6633" y="25716"/>
                    <a:pt x="6424" y="25674"/>
                  </a:cubicBezTo>
                  <a:cubicBezTo>
                    <a:pt x="5587" y="25423"/>
                    <a:pt x="4708" y="25318"/>
                    <a:pt x="4017" y="24753"/>
                  </a:cubicBezTo>
                  <a:cubicBezTo>
                    <a:pt x="3536" y="24356"/>
                    <a:pt x="3034" y="24000"/>
                    <a:pt x="2490" y="23602"/>
                  </a:cubicBezTo>
                  <a:cubicBezTo>
                    <a:pt x="2574" y="23289"/>
                    <a:pt x="2616" y="22975"/>
                    <a:pt x="2720" y="22682"/>
                  </a:cubicBezTo>
                  <a:cubicBezTo>
                    <a:pt x="2992" y="22033"/>
                    <a:pt x="3097" y="21385"/>
                    <a:pt x="2929" y="20673"/>
                  </a:cubicBezTo>
                  <a:cubicBezTo>
                    <a:pt x="2908" y="20589"/>
                    <a:pt x="2929" y="20485"/>
                    <a:pt x="2929" y="20380"/>
                  </a:cubicBezTo>
                  <a:cubicBezTo>
                    <a:pt x="3327" y="20192"/>
                    <a:pt x="3724" y="20296"/>
                    <a:pt x="4122" y="20276"/>
                  </a:cubicBezTo>
                  <a:cubicBezTo>
                    <a:pt x="4394" y="20255"/>
                    <a:pt x="4666" y="20276"/>
                    <a:pt x="4959" y="20255"/>
                  </a:cubicBezTo>
                  <a:cubicBezTo>
                    <a:pt x="5336" y="20234"/>
                    <a:pt x="5649" y="20045"/>
                    <a:pt x="5901" y="19732"/>
                  </a:cubicBezTo>
                  <a:cubicBezTo>
                    <a:pt x="5942" y="19648"/>
                    <a:pt x="5963" y="19501"/>
                    <a:pt x="5942" y="19397"/>
                  </a:cubicBezTo>
                  <a:cubicBezTo>
                    <a:pt x="5901" y="19292"/>
                    <a:pt x="5796" y="19208"/>
                    <a:pt x="5691" y="19188"/>
                  </a:cubicBezTo>
                  <a:cubicBezTo>
                    <a:pt x="5608" y="19146"/>
                    <a:pt x="5503" y="19146"/>
                    <a:pt x="5398" y="19188"/>
                  </a:cubicBezTo>
                  <a:cubicBezTo>
                    <a:pt x="4645" y="19355"/>
                    <a:pt x="3850" y="19229"/>
                    <a:pt x="3076" y="19229"/>
                  </a:cubicBezTo>
                  <a:cubicBezTo>
                    <a:pt x="2490" y="19229"/>
                    <a:pt x="1967" y="18999"/>
                    <a:pt x="1444" y="18811"/>
                  </a:cubicBezTo>
                  <a:cubicBezTo>
                    <a:pt x="1360" y="18790"/>
                    <a:pt x="1255" y="18727"/>
                    <a:pt x="1214" y="18644"/>
                  </a:cubicBezTo>
                  <a:cubicBezTo>
                    <a:pt x="628" y="17869"/>
                    <a:pt x="42" y="17116"/>
                    <a:pt x="42" y="16070"/>
                  </a:cubicBezTo>
                  <a:cubicBezTo>
                    <a:pt x="42" y="15568"/>
                    <a:pt x="63" y="15066"/>
                    <a:pt x="42" y="14563"/>
                  </a:cubicBezTo>
                  <a:cubicBezTo>
                    <a:pt x="0" y="14208"/>
                    <a:pt x="105" y="13894"/>
                    <a:pt x="419" y="13685"/>
                  </a:cubicBezTo>
                  <a:cubicBezTo>
                    <a:pt x="732" y="13454"/>
                    <a:pt x="1088" y="13182"/>
                    <a:pt x="1423" y="13036"/>
                  </a:cubicBezTo>
                  <a:cubicBezTo>
                    <a:pt x="1883" y="12827"/>
                    <a:pt x="2385" y="12827"/>
                    <a:pt x="2867" y="13036"/>
                  </a:cubicBezTo>
                  <a:cubicBezTo>
                    <a:pt x="3243" y="13203"/>
                    <a:pt x="3641" y="13392"/>
                    <a:pt x="4059" y="13559"/>
                  </a:cubicBezTo>
                  <a:cubicBezTo>
                    <a:pt x="4331" y="13664"/>
                    <a:pt x="4561" y="13789"/>
                    <a:pt x="4854" y="13873"/>
                  </a:cubicBezTo>
                  <a:cubicBezTo>
                    <a:pt x="5105" y="13915"/>
                    <a:pt x="5398" y="13894"/>
                    <a:pt x="5649" y="13915"/>
                  </a:cubicBezTo>
                  <a:cubicBezTo>
                    <a:pt x="5942" y="13915"/>
                    <a:pt x="6214" y="13936"/>
                    <a:pt x="6445" y="14124"/>
                  </a:cubicBezTo>
                  <a:cubicBezTo>
                    <a:pt x="7637" y="15086"/>
                    <a:pt x="9039" y="15024"/>
                    <a:pt x="10441" y="14814"/>
                  </a:cubicBezTo>
                  <a:cubicBezTo>
                    <a:pt x="10671" y="14773"/>
                    <a:pt x="10943" y="14647"/>
                    <a:pt x="11173" y="14668"/>
                  </a:cubicBezTo>
                  <a:cubicBezTo>
                    <a:pt x="11968" y="14752"/>
                    <a:pt x="12533" y="14333"/>
                    <a:pt x="13098" y="13873"/>
                  </a:cubicBezTo>
                  <a:cubicBezTo>
                    <a:pt x="13433" y="13580"/>
                    <a:pt x="13747" y="13308"/>
                    <a:pt x="14103" y="13057"/>
                  </a:cubicBezTo>
                  <a:cubicBezTo>
                    <a:pt x="14709" y="12576"/>
                    <a:pt x="14981" y="11927"/>
                    <a:pt x="15128" y="11216"/>
                  </a:cubicBezTo>
                  <a:cubicBezTo>
                    <a:pt x="15212" y="10776"/>
                    <a:pt x="15023" y="10358"/>
                    <a:pt x="14772" y="10023"/>
                  </a:cubicBezTo>
                  <a:cubicBezTo>
                    <a:pt x="14186" y="9291"/>
                    <a:pt x="13475" y="8663"/>
                    <a:pt x="12596" y="8328"/>
                  </a:cubicBezTo>
                  <a:cubicBezTo>
                    <a:pt x="11675" y="8014"/>
                    <a:pt x="10839" y="7533"/>
                    <a:pt x="10064" y="6989"/>
                  </a:cubicBezTo>
                  <a:cubicBezTo>
                    <a:pt x="10085" y="6926"/>
                    <a:pt x="10106" y="6864"/>
                    <a:pt x="10169" y="6864"/>
                  </a:cubicBezTo>
                  <a:cubicBezTo>
                    <a:pt x="11048" y="6864"/>
                    <a:pt x="11885" y="6654"/>
                    <a:pt x="12722" y="6487"/>
                  </a:cubicBezTo>
                  <a:cubicBezTo>
                    <a:pt x="13977" y="6257"/>
                    <a:pt x="15212" y="5985"/>
                    <a:pt x="16467" y="5755"/>
                  </a:cubicBezTo>
                  <a:cubicBezTo>
                    <a:pt x="16718" y="5713"/>
                    <a:pt x="16990" y="5608"/>
                    <a:pt x="17283" y="5524"/>
                  </a:cubicBezTo>
                  <a:cubicBezTo>
                    <a:pt x="18057" y="5315"/>
                    <a:pt x="18329" y="4353"/>
                    <a:pt x="18141" y="3788"/>
                  </a:cubicBezTo>
                  <a:cubicBezTo>
                    <a:pt x="18057" y="3579"/>
                    <a:pt x="17869" y="3348"/>
                    <a:pt x="17701" y="3223"/>
                  </a:cubicBezTo>
                  <a:cubicBezTo>
                    <a:pt x="17178" y="2846"/>
                    <a:pt x="16655" y="2428"/>
                    <a:pt x="16174" y="1988"/>
                  </a:cubicBezTo>
                  <a:cubicBezTo>
                    <a:pt x="15986" y="1842"/>
                    <a:pt x="15776" y="1695"/>
                    <a:pt x="15546" y="1591"/>
                  </a:cubicBezTo>
                  <a:cubicBezTo>
                    <a:pt x="14709" y="1235"/>
                    <a:pt x="13893" y="921"/>
                    <a:pt x="13056" y="586"/>
                  </a:cubicBezTo>
                  <a:cubicBezTo>
                    <a:pt x="12931" y="524"/>
                    <a:pt x="12784" y="482"/>
                    <a:pt x="12533" y="398"/>
                  </a:cubicBezTo>
                  <a:cubicBezTo>
                    <a:pt x="12722" y="273"/>
                    <a:pt x="12805" y="189"/>
                    <a:pt x="12910" y="168"/>
                  </a:cubicBezTo>
                  <a:cubicBezTo>
                    <a:pt x="13935" y="63"/>
                    <a:pt x="14940" y="1"/>
                    <a:pt x="15944" y="314"/>
                  </a:cubicBezTo>
                  <a:cubicBezTo>
                    <a:pt x="16655" y="524"/>
                    <a:pt x="17346" y="754"/>
                    <a:pt x="18036" y="1110"/>
                  </a:cubicBezTo>
                  <a:cubicBezTo>
                    <a:pt x="18873" y="1528"/>
                    <a:pt x="19731" y="1884"/>
                    <a:pt x="20547" y="2302"/>
                  </a:cubicBezTo>
                  <a:cubicBezTo>
                    <a:pt x="20945" y="2490"/>
                    <a:pt x="21300" y="2721"/>
                    <a:pt x="21677" y="2951"/>
                  </a:cubicBezTo>
                  <a:cubicBezTo>
                    <a:pt x="22619" y="3537"/>
                    <a:pt x="23414" y="4269"/>
                    <a:pt x="24041" y="5148"/>
                  </a:cubicBezTo>
                  <a:cubicBezTo>
                    <a:pt x="24125" y="5252"/>
                    <a:pt x="24209" y="5357"/>
                    <a:pt x="24292" y="5441"/>
                  </a:cubicBezTo>
                  <a:cubicBezTo>
                    <a:pt x="25904" y="7177"/>
                    <a:pt x="26971" y="9228"/>
                    <a:pt x="27912" y="11362"/>
                  </a:cubicBezTo>
                  <a:cubicBezTo>
                    <a:pt x="28289" y="12136"/>
                    <a:pt x="28540" y="12952"/>
                    <a:pt x="28686" y="13831"/>
                  </a:cubicBezTo>
                  <a:cubicBezTo>
                    <a:pt x="28854" y="15191"/>
                    <a:pt x="28686" y="16488"/>
                    <a:pt x="28331" y="17786"/>
                  </a:cubicBezTo>
                  <a:cubicBezTo>
                    <a:pt x="28080" y="18811"/>
                    <a:pt x="27494" y="19648"/>
                    <a:pt x="26908" y="20485"/>
                  </a:cubicBezTo>
                  <a:cubicBezTo>
                    <a:pt x="26636" y="20820"/>
                    <a:pt x="26322" y="21154"/>
                    <a:pt x="25966" y="21364"/>
                  </a:cubicBezTo>
                  <a:cubicBezTo>
                    <a:pt x="25234" y="21824"/>
                    <a:pt x="24439" y="22242"/>
                    <a:pt x="23665" y="22577"/>
                  </a:cubicBezTo>
                  <a:cubicBezTo>
                    <a:pt x="23037" y="22828"/>
                    <a:pt x="22326" y="22703"/>
                    <a:pt x="21635" y="22661"/>
                  </a:cubicBezTo>
                  <a:cubicBezTo>
                    <a:pt x="21426" y="22619"/>
                    <a:pt x="21217" y="22577"/>
                    <a:pt x="21007" y="22514"/>
                  </a:cubicBezTo>
                  <a:cubicBezTo>
                    <a:pt x="19710" y="22159"/>
                    <a:pt x="19731" y="22389"/>
                    <a:pt x="18852" y="21405"/>
                  </a:cubicBezTo>
                  <a:cubicBezTo>
                    <a:pt x="18685" y="21217"/>
                    <a:pt x="18476" y="21092"/>
                    <a:pt x="18266" y="20924"/>
                  </a:cubicBezTo>
                  <a:cubicBezTo>
                    <a:pt x="17722" y="20485"/>
                    <a:pt x="17137" y="20045"/>
                    <a:pt x="16760" y="19418"/>
                  </a:cubicBezTo>
                  <a:cubicBezTo>
                    <a:pt x="16613" y="19208"/>
                    <a:pt x="16446" y="19041"/>
                    <a:pt x="16258" y="18853"/>
                  </a:cubicBezTo>
                  <a:cubicBezTo>
                    <a:pt x="16132" y="18727"/>
                    <a:pt x="15839" y="18853"/>
                    <a:pt x="15839" y="19041"/>
                  </a:cubicBezTo>
                  <a:cubicBezTo>
                    <a:pt x="15839" y="19229"/>
                    <a:pt x="15839" y="19439"/>
                    <a:pt x="15944" y="19564"/>
                  </a:cubicBezTo>
                  <a:cubicBezTo>
                    <a:pt x="16341" y="20171"/>
                    <a:pt x="16697" y="20778"/>
                    <a:pt x="17283" y="21217"/>
                  </a:cubicBezTo>
                  <a:cubicBezTo>
                    <a:pt x="17848" y="21657"/>
                    <a:pt x="18350" y="22159"/>
                    <a:pt x="18873" y="22661"/>
                  </a:cubicBezTo>
                  <a:cubicBezTo>
                    <a:pt x="19124" y="22891"/>
                    <a:pt x="19396" y="23079"/>
                    <a:pt x="19752" y="23142"/>
                  </a:cubicBezTo>
                  <a:cubicBezTo>
                    <a:pt x="20484" y="23268"/>
                    <a:pt x="21321" y="23498"/>
                    <a:pt x="22242" y="23707"/>
                  </a:cubicBezTo>
                  <a:close/>
                  <a:moveTo>
                    <a:pt x="23497" y="12387"/>
                  </a:moveTo>
                  <a:lnTo>
                    <a:pt x="23497" y="12387"/>
                  </a:lnTo>
                  <a:cubicBezTo>
                    <a:pt x="23497" y="12157"/>
                    <a:pt x="23518" y="11927"/>
                    <a:pt x="23497" y="11718"/>
                  </a:cubicBezTo>
                  <a:cubicBezTo>
                    <a:pt x="23455" y="11362"/>
                    <a:pt x="23183" y="11174"/>
                    <a:pt x="22765" y="11153"/>
                  </a:cubicBezTo>
                  <a:cubicBezTo>
                    <a:pt x="22305" y="11153"/>
                    <a:pt x="22033" y="11299"/>
                    <a:pt x="21949" y="11718"/>
                  </a:cubicBezTo>
                  <a:cubicBezTo>
                    <a:pt x="21844" y="12283"/>
                    <a:pt x="22033" y="12764"/>
                    <a:pt x="22305" y="13203"/>
                  </a:cubicBezTo>
                  <a:cubicBezTo>
                    <a:pt x="22451" y="13475"/>
                    <a:pt x="22744" y="13580"/>
                    <a:pt x="22995" y="13496"/>
                  </a:cubicBezTo>
                  <a:cubicBezTo>
                    <a:pt x="23267" y="13454"/>
                    <a:pt x="23455" y="13203"/>
                    <a:pt x="23476" y="12890"/>
                  </a:cubicBezTo>
                  <a:cubicBezTo>
                    <a:pt x="23497" y="12743"/>
                    <a:pt x="23497" y="12555"/>
                    <a:pt x="23497" y="1238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1" name="Google Shape;791;p46"/>
            <p:cNvSpPr/>
            <p:nvPr/>
          </p:nvSpPr>
          <p:spPr>
            <a:xfrm flipH="1">
              <a:off x="6803176" y="2254612"/>
              <a:ext cx="866494" cy="994948"/>
            </a:xfrm>
            <a:custGeom>
              <a:avLst/>
              <a:gdLst/>
              <a:ahLst/>
              <a:cxnLst/>
              <a:rect l="l" t="t" r="r" b="b"/>
              <a:pathLst>
                <a:path w="27097" h="31114" extrusionOk="0">
                  <a:moveTo>
                    <a:pt x="5294" y="18434"/>
                  </a:moveTo>
                  <a:cubicBezTo>
                    <a:pt x="5315" y="18183"/>
                    <a:pt x="5189" y="18015"/>
                    <a:pt x="4980" y="18015"/>
                  </a:cubicBezTo>
                  <a:cubicBezTo>
                    <a:pt x="4645" y="18015"/>
                    <a:pt x="4394" y="17827"/>
                    <a:pt x="4164" y="17660"/>
                  </a:cubicBezTo>
                  <a:cubicBezTo>
                    <a:pt x="3871" y="17409"/>
                    <a:pt x="3557" y="17241"/>
                    <a:pt x="3243" y="17032"/>
                  </a:cubicBezTo>
                  <a:cubicBezTo>
                    <a:pt x="3034" y="16886"/>
                    <a:pt x="2804" y="16781"/>
                    <a:pt x="2595" y="16655"/>
                  </a:cubicBezTo>
                  <a:cubicBezTo>
                    <a:pt x="1318" y="15944"/>
                    <a:pt x="1255" y="15902"/>
                    <a:pt x="419" y="14730"/>
                  </a:cubicBezTo>
                  <a:cubicBezTo>
                    <a:pt x="0" y="14124"/>
                    <a:pt x="42" y="13601"/>
                    <a:pt x="523" y="13057"/>
                  </a:cubicBezTo>
                  <a:cubicBezTo>
                    <a:pt x="774" y="12805"/>
                    <a:pt x="1004" y="12554"/>
                    <a:pt x="1193" y="12282"/>
                  </a:cubicBezTo>
                  <a:cubicBezTo>
                    <a:pt x="1402" y="12031"/>
                    <a:pt x="1653" y="11864"/>
                    <a:pt x="1967" y="11864"/>
                  </a:cubicBezTo>
                  <a:cubicBezTo>
                    <a:pt x="2616" y="11843"/>
                    <a:pt x="3285" y="11843"/>
                    <a:pt x="3934" y="11843"/>
                  </a:cubicBezTo>
                  <a:cubicBezTo>
                    <a:pt x="4248" y="11843"/>
                    <a:pt x="4436" y="12052"/>
                    <a:pt x="4666" y="12178"/>
                  </a:cubicBezTo>
                  <a:cubicBezTo>
                    <a:pt x="4896" y="12345"/>
                    <a:pt x="5126" y="12471"/>
                    <a:pt x="5440" y="12429"/>
                  </a:cubicBezTo>
                  <a:cubicBezTo>
                    <a:pt x="5629" y="12366"/>
                    <a:pt x="5817" y="12282"/>
                    <a:pt x="5838" y="12073"/>
                  </a:cubicBezTo>
                  <a:cubicBezTo>
                    <a:pt x="5838" y="11948"/>
                    <a:pt x="5817" y="11738"/>
                    <a:pt x="5733" y="11655"/>
                  </a:cubicBezTo>
                  <a:cubicBezTo>
                    <a:pt x="5022" y="11069"/>
                    <a:pt x="4540" y="10274"/>
                    <a:pt x="4017" y="9500"/>
                  </a:cubicBezTo>
                  <a:cubicBezTo>
                    <a:pt x="3808" y="9144"/>
                    <a:pt x="3704" y="8830"/>
                    <a:pt x="3724" y="8453"/>
                  </a:cubicBezTo>
                  <a:lnTo>
                    <a:pt x="3724" y="8160"/>
                  </a:lnTo>
                  <a:cubicBezTo>
                    <a:pt x="3599" y="7093"/>
                    <a:pt x="4080" y="6382"/>
                    <a:pt x="4959" y="5880"/>
                  </a:cubicBezTo>
                  <a:cubicBezTo>
                    <a:pt x="5231" y="5733"/>
                    <a:pt x="5503" y="5671"/>
                    <a:pt x="5838" y="5775"/>
                  </a:cubicBezTo>
                  <a:cubicBezTo>
                    <a:pt x="6591" y="6005"/>
                    <a:pt x="7198" y="6466"/>
                    <a:pt x="7637" y="7114"/>
                  </a:cubicBezTo>
                  <a:cubicBezTo>
                    <a:pt x="7909" y="7470"/>
                    <a:pt x="8202" y="7847"/>
                    <a:pt x="8432" y="8244"/>
                  </a:cubicBezTo>
                  <a:cubicBezTo>
                    <a:pt x="8558" y="8453"/>
                    <a:pt x="8642" y="8684"/>
                    <a:pt x="8893" y="8788"/>
                  </a:cubicBezTo>
                  <a:cubicBezTo>
                    <a:pt x="9081" y="8872"/>
                    <a:pt x="9144" y="8872"/>
                    <a:pt x="9688" y="8725"/>
                  </a:cubicBezTo>
                  <a:cubicBezTo>
                    <a:pt x="9688" y="8684"/>
                    <a:pt x="9709" y="8579"/>
                    <a:pt x="9688" y="8579"/>
                  </a:cubicBezTo>
                  <a:cubicBezTo>
                    <a:pt x="9290" y="8349"/>
                    <a:pt x="9186" y="7993"/>
                    <a:pt x="9186" y="7554"/>
                  </a:cubicBezTo>
                  <a:cubicBezTo>
                    <a:pt x="9165" y="6612"/>
                    <a:pt x="9416" y="5691"/>
                    <a:pt x="9709" y="4834"/>
                  </a:cubicBezTo>
                  <a:cubicBezTo>
                    <a:pt x="10315" y="3055"/>
                    <a:pt x="11362" y="1569"/>
                    <a:pt x="12931" y="523"/>
                  </a:cubicBezTo>
                  <a:cubicBezTo>
                    <a:pt x="13705" y="0"/>
                    <a:pt x="14061" y="126"/>
                    <a:pt x="14186" y="1046"/>
                  </a:cubicBezTo>
                  <a:cubicBezTo>
                    <a:pt x="14291" y="1779"/>
                    <a:pt x="14312" y="2511"/>
                    <a:pt x="14082" y="3243"/>
                  </a:cubicBezTo>
                  <a:cubicBezTo>
                    <a:pt x="13872" y="3892"/>
                    <a:pt x="13684" y="4541"/>
                    <a:pt x="13496" y="5210"/>
                  </a:cubicBezTo>
                  <a:cubicBezTo>
                    <a:pt x="13454" y="5378"/>
                    <a:pt x="13454" y="5566"/>
                    <a:pt x="13433" y="5754"/>
                  </a:cubicBezTo>
                  <a:cubicBezTo>
                    <a:pt x="13370" y="6068"/>
                    <a:pt x="13287" y="6361"/>
                    <a:pt x="13245" y="6675"/>
                  </a:cubicBezTo>
                  <a:cubicBezTo>
                    <a:pt x="13224" y="6842"/>
                    <a:pt x="13119" y="7093"/>
                    <a:pt x="13182" y="7198"/>
                  </a:cubicBezTo>
                  <a:cubicBezTo>
                    <a:pt x="13433" y="7533"/>
                    <a:pt x="13705" y="7847"/>
                    <a:pt x="14019" y="8098"/>
                  </a:cubicBezTo>
                  <a:cubicBezTo>
                    <a:pt x="14228" y="8265"/>
                    <a:pt x="14605" y="8035"/>
                    <a:pt x="14542" y="7784"/>
                  </a:cubicBezTo>
                  <a:cubicBezTo>
                    <a:pt x="14291" y="6821"/>
                    <a:pt x="14835" y="6173"/>
                    <a:pt x="15358" y="5440"/>
                  </a:cubicBezTo>
                  <a:cubicBezTo>
                    <a:pt x="16488" y="3850"/>
                    <a:pt x="17973" y="2699"/>
                    <a:pt x="19543" y="1611"/>
                  </a:cubicBezTo>
                  <a:cubicBezTo>
                    <a:pt x="20714" y="837"/>
                    <a:pt x="22116" y="565"/>
                    <a:pt x="23539" y="733"/>
                  </a:cubicBezTo>
                  <a:cubicBezTo>
                    <a:pt x="23853" y="753"/>
                    <a:pt x="24167" y="942"/>
                    <a:pt x="24334" y="1172"/>
                  </a:cubicBezTo>
                  <a:cubicBezTo>
                    <a:pt x="24753" y="1821"/>
                    <a:pt x="25004" y="2511"/>
                    <a:pt x="24627" y="3264"/>
                  </a:cubicBezTo>
                  <a:cubicBezTo>
                    <a:pt x="24376" y="3746"/>
                    <a:pt x="24146" y="4206"/>
                    <a:pt x="23874" y="4687"/>
                  </a:cubicBezTo>
                  <a:cubicBezTo>
                    <a:pt x="23769" y="4854"/>
                    <a:pt x="23644" y="5043"/>
                    <a:pt x="23518" y="5210"/>
                  </a:cubicBezTo>
                  <a:cubicBezTo>
                    <a:pt x="22995" y="5733"/>
                    <a:pt x="22472" y="6256"/>
                    <a:pt x="21949" y="6800"/>
                  </a:cubicBezTo>
                  <a:cubicBezTo>
                    <a:pt x="21740" y="7010"/>
                    <a:pt x="21530" y="7135"/>
                    <a:pt x="21238" y="7198"/>
                  </a:cubicBezTo>
                  <a:cubicBezTo>
                    <a:pt x="19731" y="7449"/>
                    <a:pt x="18392" y="8181"/>
                    <a:pt x="17053" y="8914"/>
                  </a:cubicBezTo>
                  <a:cubicBezTo>
                    <a:pt x="17032" y="8935"/>
                    <a:pt x="17011" y="8935"/>
                    <a:pt x="16969" y="8976"/>
                  </a:cubicBezTo>
                  <a:cubicBezTo>
                    <a:pt x="16404" y="9500"/>
                    <a:pt x="15714" y="9855"/>
                    <a:pt x="14981" y="10085"/>
                  </a:cubicBezTo>
                  <a:cubicBezTo>
                    <a:pt x="14919" y="10127"/>
                    <a:pt x="14877" y="10232"/>
                    <a:pt x="14814" y="10336"/>
                  </a:cubicBezTo>
                  <a:cubicBezTo>
                    <a:pt x="15065" y="10713"/>
                    <a:pt x="15463" y="10776"/>
                    <a:pt x="15860" y="10692"/>
                  </a:cubicBezTo>
                  <a:cubicBezTo>
                    <a:pt x="16551" y="10546"/>
                    <a:pt x="17241" y="10378"/>
                    <a:pt x="17911" y="10127"/>
                  </a:cubicBezTo>
                  <a:cubicBezTo>
                    <a:pt x="18601" y="9876"/>
                    <a:pt x="19250" y="9604"/>
                    <a:pt x="19857" y="9228"/>
                  </a:cubicBezTo>
                  <a:cubicBezTo>
                    <a:pt x="20631" y="8725"/>
                    <a:pt x="21426" y="8704"/>
                    <a:pt x="22263" y="8893"/>
                  </a:cubicBezTo>
                  <a:cubicBezTo>
                    <a:pt x="23309" y="9123"/>
                    <a:pt x="24251" y="9562"/>
                    <a:pt x="25192" y="10064"/>
                  </a:cubicBezTo>
                  <a:cubicBezTo>
                    <a:pt x="25339" y="10148"/>
                    <a:pt x="25485" y="10295"/>
                    <a:pt x="25611" y="10441"/>
                  </a:cubicBezTo>
                  <a:cubicBezTo>
                    <a:pt x="25966" y="10713"/>
                    <a:pt x="26322" y="11027"/>
                    <a:pt x="26678" y="11320"/>
                  </a:cubicBezTo>
                  <a:cubicBezTo>
                    <a:pt x="26866" y="11487"/>
                    <a:pt x="27096" y="11613"/>
                    <a:pt x="27054" y="11906"/>
                  </a:cubicBezTo>
                  <a:cubicBezTo>
                    <a:pt x="26992" y="12178"/>
                    <a:pt x="26740" y="12261"/>
                    <a:pt x="26489" y="12345"/>
                  </a:cubicBezTo>
                  <a:cubicBezTo>
                    <a:pt x="25924" y="12492"/>
                    <a:pt x="25339" y="12659"/>
                    <a:pt x="24774" y="12764"/>
                  </a:cubicBezTo>
                  <a:cubicBezTo>
                    <a:pt x="23769" y="12973"/>
                    <a:pt x="22765" y="13119"/>
                    <a:pt x="21761" y="13308"/>
                  </a:cubicBezTo>
                  <a:cubicBezTo>
                    <a:pt x="21112" y="13433"/>
                    <a:pt x="20484" y="13496"/>
                    <a:pt x="19836" y="13517"/>
                  </a:cubicBezTo>
                  <a:cubicBezTo>
                    <a:pt x="19229" y="13538"/>
                    <a:pt x="18601" y="13684"/>
                    <a:pt x="17994" y="13810"/>
                  </a:cubicBezTo>
                  <a:cubicBezTo>
                    <a:pt x="17639" y="13893"/>
                    <a:pt x="17492" y="14354"/>
                    <a:pt x="17785" y="14626"/>
                  </a:cubicBezTo>
                  <a:cubicBezTo>
                    <a:pt x="18015" y="14856"/>
                    <a:pt x="18308" y="15065"/>
                    <a:pt x="18622" y="15191"/>
                  </a:cubicBezTo>
                  <a:cubicBezTo>
                    <a:pt x="19271" y="15421"/>
                    <a:pt x="19857" y="15756"/>
                    <a:pt x="20463" y="16111"/>
                  </a:cubicBezTo>
                  <a:cubicBezTo>
                    <a:pt x="20924" y="16383"/>
                    <a:pt x="21447" y="16593"/>
                    <a:pt x="21970" y="16781"/>
                  </a:cubicBezTo>
                  <a:cubicBezTo>
                    <a:pt x="22702" y="17053"/>
                    <a:pt x="23246" y="17534"/>
                    <a:pt x="23748" y="18099"/>
                  </a:cubicBezTo>
                  <a:cubicBezTo>
                    <a:pt x="24020" y="18413"/>
                    <a:pt x="24062" y="18748"/>
                    <a:pt x="23874" y="19145"/>
                  </a:cubicBezTo>
                  <a:cubicBezTo>
                    <a:pt x="23707" y="19501"/>
                    <a:pt x="23518" y="19836"/>
                    <a:pt x="23142" y="20045"/>
                  </a:cubicBezTo>
                  <a:cubicBezTo>
                    <a:pt x="22828" y="20233"/>
                    <a:pt x="22577" y="20526"/>
                    <a:pt x="22284" y="20756"/>
                  </a:cubicBezTo>
                  <a:cubicBezTo>
                    <a:pt x="21928" y="21049"/>
                    <a:pt x="21551" y="21300"/>
                    <a:pt x="21028" y="21280"/>
                  </a:cubicBezTo>
                  <a:cubicBezTo>
                    <a:pt x="20798" y="21280"/>
                    <a:pt x="20526" y="21300"/>
                    <a:pt x="20296" y="21384"/>
                  </a:cubicBezTo>
                  <a:cubicBezTo>
                    <a:pt x="19626" y="21614"/>
                    <a:pt x="18936" y="21572"/>
                    <a:pt x="18266" y="21510"/>
                  </a:cubicBezTo>
                  <a:cubicBezTo>
                    <a:pt x="17555" y="21468"/>
                    <a:pt x="16948" y="21133"/>
                    <a:pt x="16530" y="20547"/>
                  </a:cubicBezTo>
                  <a:cubicBezTo>
                    <a:pt x="16111" y="19982"/>
                    <a:pt x="15651" y="19417"/>
                    <a:pt x="15379" y="18748"/>
                  </a:cubicBezTo>
                  <a:cubicBezTo>
                    <a:pt x="15337" y="18580"/>
                    <a:pt x="15149" y="18476"/>
                    <a:pt x="14981" y="18308"/>
                  </a:cubicBezTo>
                  <a:cubicBezTo>
                    <a:pt x="14542" y="19208"/>
                    <a:pt x="15086" y="19899"/>
                    <a:pt x="15337" y="20673"/>
                  </a:cubicBezTo>
                  <a:cubicBezTo>
                    <a:pt x="15128" y="20777"/>
                    <a:pt x="14940" y="20861"/>
                    <a:pt x="14772" y="20945"/>
                  </a:cubicBezTo>
                  <a:cubicBezTo>
                    <a:pt x="14186" y="20610"/>
                    <a:pt x="13600" y="20254"/>
                    <a:pt x="13035" y="19982"/>
                  </a:cubicBezTo>
                  <a:cubicBezTo>
                    <a:pt x="12324" y="19606"/>
                    <a:pt x="11613" y="19627"/>
                    <a:pt x="10880" y="19899"/>
                  </a:cubicBezTo>
                  <a:cubicBezTo>
                    <a:pt x="10253" y="20129"/>
                    <a:pt x="9730" y="20505"/>
                    <a:pt x="9290" y="20966"/>
                  </a:cubicBezTo>
                  <a:cubicBezTo>
                    <a:pt x="9060" y="21196"/>
                    <a:pt x="8914" y="21468"/>
                    <a:pt x="8914" y="21803"/>
                  </a:cubicBezTo>
                  <a:cubicBezTo>
                    <a:pt x="8914" y="22514"/>
                    <a:pt x="8893" y="23246"/>
                    <a:pt x="8914" y="23958"/>
                  </a:cubicBezTo>
                  <a:cubicBezTo>
                    <a:pt x="8955" y="24606"/>
                    <a:pt x="9206" y="25213"/>
                    <a:pt x="9604" y="25757"/>
                  </a:cubicBezTo>
                  <a:cubicBezTo>
                    <a:pt x="9939" y="26218"/>
                    <a:pt x="10253" y="26720"/>
                    <a:pt x="10650" y="27306"/>
                  </a:cubicBezTo>
                  <a:cubicBezTo>
                    <a:pt x="11069" y="27452"/>
                    <a:pt x="11592" y="27640"/>
                    <a:pt x="12157" y="27850"/>
                  </a:cubicBezTo>
                  <a:cubicBezTo>
                    <a:pt x="12157" y="28059"/>
                    <a:pt x="12219" y="28289"/>
                    <a:pt x="12199" y="28477"/>
                  </a:cubicBezTo>
                  <a:cubicBezTo>
                    <a:pt x="12115" y="29084"/>
                    <a:pt x="12010" y="29712"/>
                    <a:pt x="11885" y="30298"/>
                  </a:cubicBezTo>
                  <a:cubicBezTo>
                    <a:pt x="11822" y="30549"/>
                    <a:pt x="11675" y="30758"/>
                    <a:pt x="11508" y="30925"/>
                  </a:cubicBezTo>
                  <a:cubicBezTo>
                    <a:pt x="11424" y="31030"/>
                    <a:pt x="11215" y="31114"/>
                    <a:pt x="11110" y="31093"/>
                  </a:cubicBezTo>
                  <a:cubicBezTo>
                    <a:pt x="10755" y="30967"/>
                    <a:pt x="10357" y="30821"/>
                    <a:pt x="10148" y="30444"/>
                  </a:cubicBezTo>
                  <a:cubicBezTo>
                    <a:pt x="9897" y="29942"/>
                    <a:pt x="9541" y="29503"/>
                    <a:pt x="9269" y="29021"/>
                  </a:cubicBezTo>
                  <a:cubicBezTo>
                    <a:pt x="8997" y="28582"/>
                    <a:pt x="8746" y="28101"/>
                    <a:pt x="8474" y="27661"/>
                  </a:cubicBezTo>
                  <a:cubicBezTo>
                    <a:pt x="8390" y="27515"/>
                    <a:pt x="8286" y="27347"/>
                    <a:pt x="8223" y="27222"/>
                  </a:cubicBezTo>
                  <a:cubicBezTo>
                    <a:pt x="7909" y="27264"/>
                    <a:pt x="7721" y="27515"/>
                    <a:pt x="7846" y="27682"/>
                  </a:cubicBezTo>
                  <a:cubicBezTo>
                    <a:pt x="8265" y="28352"/>
                    <a:pt x="7951" y="28875"/>
                    <a:pt x="7637" y="29419"/>
                  </a:cubicBezTo>
                  <a:cubicBezTo>
                    <a:pt x="7428" y="29775"/>
                    <a:pt x="7198" y="30172"/>
                    <a:pt x="6968" y="30507"/>
                  </a:cubicBezTo>
                  <a:cubicBezTo>
                    <a:pt x="6675" y="30904"/>
                    <a:pt x="6361" y="30946"/>
                    <a:pt x="5921" y="30758"/>
                  </a:cubicBezTo>
                  <a:cubicBezTo>
                    <a:pt x="5398" y="30507"/>
                    <a:pt x="5189" y="30151"/>
                    <a:pt x="5189" y="29565"/>
                  </a:cubicBezTo>
                  <a:cubicBezTo>
                    <a:pt x="5189" y="28875"/>
                    <a:pt x="5252" y="28163"/>
                    <a:pt x="5419" y="27452"/>
                  </a:cubicBezTo>
                  <a:cubicBezTo>
                    <a:pt x="5566" y="26699"/>
                    <a:pt x="5754" y="25946"/>
                    <a:pt x="5921" y="25213"/>
                  </a:cubicBezTo>
                  <a:cubicBezTo>
                    <a:pt x="5963" y="25004"/>
                    <a:pt x="6068" y="24816"/>
                    <a:pt x="6152" y="24627"/>
                  </a:cubicBezTo>
                  <a:cubicBezTo>
                    <a:pt x="5817" y="24397"/>
                    <a:pt x="5670" y="24334"/>
                    <a:pt x="5524" y="24523"/>
                  </a:cubicBezTo>
                  <a:cubicBezTo>
                    <a:pt x="5336" y="24732"/>
                    <a:pt x="5210" y="24962"/>
                    <a:pt x="5022" y="25276"/>
                  </a:cubicBezTo>
                  <a:cubicBezTo>
                    <a:pt x="4478" y="25360"/>
                    <a:pt x="3871" y="25422"/>
                    <a:pt x="3264" y="25129"/>
                  </a:cubicBezTo>
                  <a:cubicBezTo>
                    <a:pt x="3139" y="25067"/>
                    <a:pt x="2950" y="25025"/>
                    <a:pt x="2825" y="25025"/>
                  </a:cubicBezTo>
                  <a:cubicBezTo>
                    <a:pt x="2281" y="25046"/>
                    <a:pt x="1988" y="24648"/>
                    <a:pt x="1737" y="24293"/>
                  </a:cubicBezTo>
                  <a:cubicBezTo>
                    <a:pt x="1653" y="24209"/>
                    <a:pt x="1632" y="24062"/>
                    <a:pt x="1653" y="23958"/>
                  </a:cubicBezTo>
                  <a:cubicBezTo>
                    <a:pt x="1758" y="23539"/>
                    <a:pt x="1779" y="23121"/>
                    <a:pt x="1946" y="22702"/>
                  </a:cubicBezTo>
                  <a:cubicBezTo>
                    <a:pt x="2302" y="21677"/>
                    <a:pt x="2929" y="20882"/>
                    <a:pt x="3724" y="20129"/>
                  </a:cubicBezTo>
                  <a:cubicBezTo>
                    <a:pt x="4185" y="19480"/>
                    <a:pt x="4666" y="18852"/>
                    <a:pt x="5294" y="1843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2" name="Google Shape;792;p46"/>
            <p:cNvSpPr/>
            <p:nvPr/>
          </p:nvSpPr>
          <p:spPr>
            <a:xfrm flipH="1">
              <a:off x="6666009" y="3361958"/>
              <a:ext cx="536646" cy="545344"/>
            </a:xfrm>
            <a:custGeom>
              <a:avLst/>
              <a:gdLst/>
              <a:ahLst/>
              <a:cxnLst/>
              <a:rect l="l" t="t" r="r" b="b"/>
              <a:pathLst>
                <a:path w="16782" h="17054" extrusionOk="0">
                  <a:moveTo>
                    <a:pt x="2470" y="1"/>
                  </a:moveTo>
                  <a:cubicBezTo>
                    <a:pt x="2867" y="43"/>
                    <a:pt x="3139" y="84"/>
                    <a:pt x="3411" y="147"/>
                  </a:cubicBezTo>
                  <a:cubicBezTo>
                    <a:pt x="5357" y="649"/>
                    <a:pt x="7303" y="545"/>
                    <a:pt x="9249" y="357"/>
                  </a:cubicBezTo>
                  <a:cubicBezTo>
                    <a:pt x="9835" y="315"/>
                    <a:pt x="10442" y="294"/>
                    <a:pt x="11069" y="231"/>
                  </a:cubicBezTo>
                  <a:cubicBezTo>
                    <a:pt x="11111" y="440"/>
                    <a:pt x="11195" y="629"/>
                    <a:pt x="11174" y="775"/>
                  </a:cubicBezTo>
                  <a:cubicBezTo>
                    <a:pt x="11111" y="1298"/>
                    <a:pt x="11279" y="1779"/>
                    <a:pt x="11488" y="2219"/>
                  </a:cubicBezTo>
                  <a:cubicBezTo>
                    <a:pt x="11969" y="3223"/>
                    <a:pt x="12178" y="4311"/>
                    <a:pt x="12534" y="5420"/>
                  </a:cubicBezTo>
                  <a:cubicBezTo>
                    <a:pt x="12157" y="5525"/>
                    <a:pt x="11948" y="5315"/>
                    <a:pt x="11718" y="5211"/>
                  </a:cubicBezTo>
                  <a:cubicBezTo>
                    <a:pt x="11132" y="4918"/>
                    <a:pt x="10567" y="4604"/>
                    <a:pt x="9981" y="4311"/>
                  </a:cubicBezTo>
                  <a:cubicBezTo>
                    <a:pt x="9877" y="4269"/>
                    <a:pt x="9751" y="4269"/>
                    <a:pt x="9626" y="4227"/>
                  </a:cubicBezTo>
                  <a:cubicBezTo>
                    <a:pt x="9521" y="4227"/>
                    <a:pt x="9395" y="4416"/>
                    <a:pt x="9437" y="4499"/>
                  </a:cubicBezTo>
                  <a:cubicBezTo>
                    <a:pt x="9521" y="4625"/>
                    <a:pt x="9605" y="4792"/>
                    <a:pt x="9709" y="4855"/>
                  </a:cubicBezTo>
                  <a:cubicBezTo>
                    <a:pt x="10546" y="5525"/>
                    <a:pt x="11341" y="6173"/>
                    <a:pt x="12429" y="6424"/>
                  </a:cubicBezTo>
                  <a:cubicBezTo>
                    <a:pt x="12555" y="6466"/>
                    <a:pt x="12660" y="6508"/>
                    <a:pt x="12785" y="6529"/>
                  </a:cubicBezTo>
                  <a:cubicBezTo>
                    <a:pt x="12848" y="6696"/>
                    <a:pt x="12911" y="6822"/>
                    <a:pt x="12952" y="6989"/>
                  </a:cubicBezTo>
                  <a:cubicBezTo>
                    <a:pt x="13099" y="7952"/>
                    <a:pt x="13496" y="8810"/>
                    <a:pt x="13957" y="9668"/>
                  </a:cubicBezTo>
                  <a:cubicBezTo>
                    <a:pt x="14166" y="10086"/>
                    <a:pt x="14417" y="10484"/>
                    <a:pt x="14647" y="10902"/>
                  </a:cubicBezTo>
                  <a:cubicBezTo>
                    <a:pt x="14731" y="11028"/>
                    <a:pt x="14794" y="11174"/>
                    <a:pt x="14857" y="11320"/>
                  </a:cubicBezTo>
                  <a:cubicBezTo>
                    <a:pt x="15003" y="11802"/>
                    <a:pt x="15149" y="12283"/>
                    <a:pt x="15359" y="12701"/>
                  </a:cubicBezTo>
                  <a:cubicBezTo>
                    <a:pt x="15526" y="13120"/>
                    <a:pt x="15924" y="13413"/>
                    <a:pt x="16091" y="13894"/>
                  </a:cubicBezTo>
                  <a:cubicBezTo>
                    <a:pt x="16237" y="14313"/>
                    <a:pt x="16551" y="14689"/>
                    <a:pt x="16781" y="15087"/>
                  </a:cubicBezTo>
                  <a:cubicBezTo>
                    <a:pt x="16635" y="15296"/>
                    <a:pt x="16468" y="15484"/>
                    <a:pt x="16321" y="15694"/>
                  </a:cubicBezTo>
                  <a:cubicBezTo>
                    <a:pt x="15714" y="15735"/>
                    <a:pt x="15108" y="15840"/>
                    <a:pt x="14543" y="16091"/>
                  </a:cubicBezTo>
                  <a:cubicBezTo>
                    <a:pt x="14250" y="16217"/>
                    <a:pt x="13852" y="16154"/>
                    <a:pt x="13517" y="16154"/>
                  </a:cubicBezTo>
                  <a:cubicBezTo>
                    <a:pt x="12534" y="16133"/>
                    <a:pt x="11530" y="16154"/>
                    <a:pt x="10567" y="16426"/>
                  </a:cubicBezTo>
                  <a:cubicBezTo>
                    <a:pt x="10546" y="16426"/>
                    <a:pt x="10504" y="16447"/>
                    <a:pt x="10463" y="16447"/>
                  </a:cubicBezTo>
                  <a:cubicBezTo>
                    <a:pt x="9144" y="16363"/>
                    <a:pt x="7868" y="16719"/>
                    <a:pt x="6550" y="16740"/>
                  </a:cubicBezTo>
                  <a:cubicBezTo>
                    <a:pt x="6257" y="16740"/>
                    <a:pt x="5922" y="16740"/>
                    <a:pt x="5650" y="16823"/>
                  </a:cubicBezTo>
                  <a:cubicBezTo>
                    <a:pt x="4918" y="17033"/>
                    <a:pt x="4185" y="17054"/>
                    <a:pt x="3411" y="17033"/>
                  </a:cubicBezTo>
                  <a:lnTo>
                    <a:pt x="1382" y="17033"/>
                  </a:lnTo>
                  <a:cubicBezTo>
                    <a:pt x="1172" y="17033"/>
                    <a:pt x="942" y="17033"/>
                    <a:pt x="733" y="16991"/>
                  </a:cubicBezTo>
                  <a:cubicBezTo>
                    <a:pt x="210" y="16928"/>
                    <a:pt x="22" y="16740"/>
                    <a:pt x="22" y="16196"/>
                  </a:cubicBezTo>
                  <a:cubicBezTo>
                    <a:pt x="1" y="14522"/>
                    <a:pt x="1" y="12848"/>
                    <a:pt x="22" y="11174"/>
                  </a:cubicBezTo>
                  <a:cubicBezTo>
                    <a:pt x="22" y="10797"/>
                    <a:pt x="105" y="10442"/>
                    <a:pt x="210" y="10065"/>
                  </a:cubicBezTo>
                  <a:cubicBezTo>
                    <a:pt x="649" y="8077"/>
                    <a:pt x="1047" y="6069"/>
                    <a:pt x="1298" y="4018"/>
                  </a:cubicBezTo>
                  <a:cubicBezTo>
                    <a:pt x="1319" y="3746"/>
                    <a:pt x="1382" y="3453"/>
                    <a:pt x="1486" y="3223"/>
                  </a:cubicBezTo>
                  <a:cubicBezTo>
                    <a:pt x="1863" y="2386"/>
                    <a:pt x="2072" y="1507"/>
                    <a:pt x="2219" y="629"/>
                  </a:cubicBezTo>
                  <a:cubicBezTo>
                    <a:pt x="2281" y="440"/>
                    <a:pt x="2386" y="231"/>
                    <a:pt x="24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3" name="Google Shape;793;p46"/>
            <p:cNvSpPr/>
            <p:nvPr/>
          </p:nvSpPr>
          <p:spPr>
            <a:xfrm flipH="1">
              <a:off x="5908563" y="3072906"/>
              <a:ext cx="461723" cy="720645"/>
            </a:xfrm>
            <a:custGeom>
              <a:avLst/>
              <a:gdLst/>
              <a:ahLst/>
              <a:cxnLst/>
              <a:rect l="l" t="t" r="r" b="b"/>
              <a:pathLst>
                <a:path w="14439" h="22536" extrusionOk="0">
                  <a:moveTo>
                    <a:pt x="2470" y="7701"/>
                  </a:moveTo>
                  <a:cubicBezTo>
                    <a:pt x="2616" y="7659"/>
                    <a:pt x="2658" y="7659"/>
                    <a:pt x="2721" y="7617"/>
                  </a:cubicBezTo>
                  <a:cubicBezTo>
                    <a:pt x="3621" y="7324"/>
                    <a:pt x="4520" y="6968"/>
                    <a:pt x="5148" y="6173"/>
                  </a:cubicBezTo>
                  <a:cubicBezTo>
                    <a:pt x="6550" y="5169"/>
                    <a:pt x="7889" y="4039"/>
                    <a:pt x="9374" y="3139"/>
                  </a:cubicBezTo>
                  <a:cubicBezTo>
                    <a:pt x="10002" y="2763"/>
                    <a:pt x="10609" y="2302"/>
                    <a:pt x="11195" y="1842"/>
                  </a:cubicBezTo>
                  <a:cubicBezTo>
                    <a:pt x="12095" y="1089"/>
                    <a:pt x="13224" y="691"/>
                    <a:pt x="14229" y="1"/>
                  </a:cubicBezTo>
                  <a:cubicBezTo>
                    <a:pt x="14438" y="252"/>
                    <a:pt x="14396" y="482"/>
                    <a:pt x="14333" y="670"/>
                  </a:cubicBezTo>
                  <a:cubicBezTo>
                    <a:pt x="14124" y="1193"/>
                    <a:pt x="14082" y="1758"/>
                    <a:pt x="14061" y="2302"/>
                  </a:cubicBezTo>
                  <a:cubicBezTo>
                    <a:pt x="14020" y="2825"/>
                    <a:pt x="13873" y="3349"/>
                    <a:pt x="13810" y="3872"/>
                  </a:cubicBezTo>
                  <a:cubicBezTo>
                    <a:pt x="13643" y="5085"/>
                    <a:pt x="13371" y="6257"/>
                    <a:pt x="13036" y="7450"/>
                  </a:cubicBezTo>
                  <a:cubicBezTo>
                    <a:pt x="12869" y="8056"/>
                    <a:pt x="12806" y="8726"/>
                    <a:pt x="12722" y="9375"/>
                  </a:cubicBezTo>
                  <a:cubicBezTo>
                    <a:pt x="12450" y="11572"/>
                    <a:pt x="12157" y="13748"/>
                    <a:pt x="11885" y="15945"/>
                  </a:cubicBezTo>
                  <a:cubicBezTo>
                    <a:pt x="11885" y="15986"/>
                    <a:pt x="11864" y="16070"/>
                    <a:pt x="11843" y="16154"/>
                  </a:cubicBezTo>
                  <a:cubicBezTo>
                    <a:pt x="11467" y="16384"/>
                    <a:pt x="11111" y="16677"/>
                    <a:pt x="10630" y="16761"/>
                  </a:cubicBezTo>
                  <a:cubicBezTo>
                    <a:pt x="10421" y="16782"/>
                    <a:pt x="10191" y="16991"/>
                    <a:pt x="10044" y="17137"/>
                  </a:cubicBezTo>
                  <a:cubicBezTo>
                    <a:pt x="9772" y="17409"/>
                    <a:pt x="9458" y="17618"/>
                    <a:pt x="9102" y="17723"/>
                  </a:cubicBezTo>
                  <a:cubicBezTo>
                    <a:pt x="8935" y="17765"/>
                    <a:pt x="8789" y="17828"/>
                    <a:pt x="8684" y="17932"/>
                  </a:cubicBezTo>
                  <a:cubicBezTo>
                    <a:pt x="8307" y="18330"/>
                    <a:pt x="7805" y="18497"/>
                    <a:pt x="7324" y="18686"/>
                  </a:cubicBezTo>
                  <a:cubicBezTo>
                    <a:pt x="6926" y="18853"/>
                    <a:pt x="6508" y="19020"/>
                    <a:pt x="6173" y="19292"/>
                  </a:cubicBezTo>
                  <a:cubicBezTo>
                    <a:pt x="5545" y="19711"/>
                    <a:pt x="4855" y="20004"/>
                    <a:pt x="4185" y="20318"/>
                  </a:cubicBezTo>
                  <a:cubicBezTo>
                    <a:pt x="3788" y="20485"/>
                    <a:pt x="3411" y="20694"/>
                    <a:pt x="3035" y="20883"/>
                  </a:cubicBezTo>
                  <a:cubicBezTo>
                    <a:pt x="2742" y="21008"/>
                    <a:pt x="2470" y="21155"/>
                    <a:pt x="2198" y="21301"/>
                  </a:cubicBezTo>
                  <a:cubicBezTo>
                    <a:pt x="1947" y="21427"/>
                    <a:pt x="1696" y="21531"/>
                    <a:pt x="1486" y="21720"/>
                  </a:cubicBezTo>
                  <a:cubicBezTo>
                    <a:pt x="1089" y="22096"/>
                    <a:pt x="628" y="22326"/>
                    <a:pt x="43" y="22536"/>
                  </a:cubicBezTo>
                  <a:cubicBezTo>
                    <a:pt x="43" y="22326"/>
                    <a:pt x="1" y="22138"/>
                    <a:pt x="43" y="21992"/>
                  </a:cubicBezTo>
                  <a:cubicBezTo>
                    <a:pt x="670" y="20004"/>
                    <a:pt x="963" y="17932"/>
                    <a:pt x="1319" y="15882"/>
                  </a:cubicBezTo>
                  <a:cubicBezTo>
                    <a:pt x="1382" y="15526"/>
                    <a:pt x="1486" y="15149"/>
                    <a:pt x="1570" y="14794"/>
                  </a:cubicBezTo>
                  <a:cubicBezTo>
                    <a:pt x="1926" y="14668"/>
                    <a:pt x="2240" y="14564"/>
                    <a:pt x="2574" y="14459"/>
                  </a:cubicBezTo>
                  <a:cubicBezTo>
                    <a:pt x="2972" y="14794"/>
                    <a:pt x="3390" y="15003"/>
                    <a:pt x="3913" y="15045"/>
                  </a:cubicBezTo>
                  <a:cubicBezTo>
                    <a:pt x="4353" y="15108"/>
                    <a:pt x="4813" y="15296"/>
                    <a:pt x="5253" y="15422"/>
                  </a:cubicBezTo>
                  <a:cubicBezTo>
                    <a:pt x="5713" y="15568"/>
                    <a:pt x="6173" y="15568"/>
                    <a:pt x="6613" y="15442"/>
                  </a:cubicBezTo>
                  <a:cubicBezTo>
                    <a:pt x="6717" y="15422"/>
                    <a:pt x="6864" y="15233"/>
                    <a:pt x="6864" y="15129"/>
                  </a:cubicBezTo>
                  <a:cubicBezTo>
                    <a:pt x="6864" y="15024"/>
                    <a:pt x="6717" y="14898"/>
                    <a:pt x="6613" y="14794"/>
                  </a:cubicBezTo>
                  <a:cubicBezTo>
                    <a:pt x="6592" y="14773"/>
                    <a:pt x="6508" y="14731"/>
                    <a:pt x="6424" y="14731"/>
                  </a:cubicBezTo>
                  <a:cubicBezTo>
                    <a:pt x="5755" y="14794"/>
                    <a:pt x="5190" y="14375"/>
                    <a:pt x="4332" y="14292"/>
                  </a:cubicBezTo>
                  <a:cubicBezTo>
                    <a:pt x="4960" y="13999"/>
                    <a:pt x="5399" y="13789"/>
                    <a:pt x="5922" y="13789"/>
                  </a:cubicBezTo>
                  <a:cubicBezTo>
                    <a:pt x="6236" y="13789"/>
                    <a:pt x="6508" y="13727"/>
                    <a:pt x="6634" y="13434"/>
                  </a:cubicBezTo>
                  <a:cubicBezTo>
                    <a:pt x="6696" y="13329"/>
                    <a:pt x="6696" y="13120"/>
                    <a:pt x="6613" y="13015"/>
                  </a:cubicBezTo>
                  <a:cubicBezTo>
                    <a:pt x="6592" y="12932"/>
                    <a:pt x="6382" y="12890"/>
                    <a:pt x="6299" y="12911"/>
                  </a:cubicBezTo>
                  <a:cubicBezTo>
                    <a:pt x="5755" y="13120"/>
                    <a:pt x="5127" y="13015"/>
                    <a:pt x="4604" y="13329"/>
                  </a:cubicBezTo>
                  <a:cubicBezTo>
                    <a:pt x="4541" y="13350"/>
                    <a:pt x="4437" y="13266"/>
                    <a:pt x="4332" y="13245"/>
                  </a:cubicBezTo>
                  <a:cubicBezTo>
                    <a:pt x="4541" y="12701"/>
                    <a:pt x="4834" y="12262"/>
                    <a:pt x="5399" y="12011"/>
                  </a:cubicBezTo>
                  <a:cubicBezTo>
                    <a:pt x="5713" y="11885"/>
                    <a:pt x="6006" y="11676"/>
                    <a:pt x="6278" y="11488"/>
                  </a:cubicBezTo>
                  <a:cubicBezTo>
                    <a:pt x="6403" y="11425"/>
                    <a:pt x="6487" y="11237"/>
                    <a:pt x="6382" y="11111"/>
                  </a:cubicBezTo>
                  <a:cubicBezTo>
                    <a:pt x="6299" y="11007"/>
                    <a:pt x="6131" y="10902"/>
                    <a:pt x="6006" y="10860"/>
                  </a:cubicBezTo>
                  <a:cubicBezTo>
                    <a:pt x="5880" y="10839"/>
                    <a:pt x="5713" y="10944"/>
                    <a:pt x="5587" y="11007"/>
                  </a:cubicBezTo>
                  <a:cubicBezTo>
                    <a:pt x="5232" y="11174"/>
                    <a:pt x="4876" y="11383"/>
                    <a:pt x="4520" y="11530"/>
                  </a:cubicBezTo>
                  <a:cubicBezTo>
                    <a:pt x="4185" y="11655"/>
                    <a:pt x="3976" y="11906"/>
                    <a:pt x="3767" y="12199"/>
                  </a:cubicBezTo>
                  <a:cubicBezTo>
                    <a:pt x="3390" y="12722"/>
                    <a:pt x="2846" y="13036"/>
                    <a:pt x="2323" y="13350"/>
                  </a:cubicBezTo>
                  <a:cubicBezTo>
                    <a:pt x="2219" y="13413"/>
                    <a:pt x="2093" y="13413"/>
                    <a:pt x="1905" y="13434"/>
                  </a:cubicBezTo>
                  <a:cubicBezTo>
                    <a:pt x="1884" y="13245"/>
                    <a:pt x="1842" y="13120"/>
                    <a:pt x="1884" y="12953"/>
                  </a:cubicBezTo>
                  <a:cubicBezTo>
                    <a:pt x="1905" y="12618"/>
                    <a:pt x="1947" y="12283"/>
                    <a:pt x="1988" y="11948"/>
                  </a:cubicBezTo>
                  <a:cubicBezTo>
                    <a:pt x="2030" y="11048"/>
                    <a:pt x="2093" y="10128"/>
                    <a:pt x="2114" y="9249"/>
                  </a:cubicBezTo>
                  <a:cubicBezTo>
                    <a:pt x="2135" y="8433"/>
                    <a:pt x="2114" y="8433"/>
                    <a:pt x="2470" y="77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4" name="Google Shape;794;p46"/>
            <p:cNvSpPr/>
            <p:nvPr/>
          </p:nvSpPr>
          <p:spPr>
            <a:xfrm flipH="1">
              <a:off x="6579700" y="3893246"/>
              <a:ext cx="572109" cy="202737"/>
            </a:xfrm>
            <a:custGeom>
              <a:avLst/>
              <a:gdLst/>
              <a:ahLst/>
              <a:cxnLst/>
              <a:rect l="l" t="t" r="r" b="b"/>
              <a:pathLst>
                <a:path w="17891" h="6340" extrusionOk="0">
                  <a:moveTo>
                    <a:pt x="85" y="1486"/>
                  </a:moveTo>
                  <a:cubicBezTo>
                    <a:pt x="231" y="1465"/>
                    <a:pt x="419" y="1423"/>
                    <a:pt x="587" y="1423"/>
                  </a:cubicBezTo>
                  <a:cubicBezTo>
                    <a:pt x="1235" y="1423"/>
                    <a:pt x="1884" y="1465"/>
                    <a:pt x="2533" y="1423"/>
                  </a:cubicBezTo>
                  <a:cubicBezTo>
                    <a:pt x="3035" y="1402"/>
                    <a:pt x="3537" y="1318"/>
                    <a:pt x="3997" y="1276"/>
                  </a:cubicBezTo>
                  <a:cubicBezTo>
                    <a:pt x="4207" y="1256"/>
                    <a:pt x="4416" y="1193"/>
                    <a:pt x="4667" y="1193"/>
                  </a:cubicBezTo>
                  <a:cubicBezTo>
                    <a:pt x="5462" y="1214"/>
                    <a:pt x="6257" y="1004"/>
                    <a:pt x="7052" y="963"/>
                  </a:cubicBezTo>
                  <a:cubicBezTo>
                    <a:pt x="8329" y="879"/>
                    <a:pt x="9605" y="732"/>
                    <a:pt x="10860" y="649"/>
                  </a:cubicBezTo>
                  <a:cubicBezTo>
                    <a:pt x="11028" y="628"/>
                    <a:pt x="11216" y="628"/>
                    <a:pt x="11404" y="649"/>
                  </a:cubicBezTo>
                  <a:cubicBezTo>
                    <a:pt x="12639" y="753"/>
                    <a:pt x="13915" y="356"/>
                    <a:pt x="14940" y="0"/>
                  </a:cubicBezTo>
                  <a:cubicBezTo>
                    <a:pt x="15589" y="147"/>
                    <a:pt x="16196" y="481"/>
                    <a:pt x="16865" y="565"/>
                  </a:cubicBezTo>
                  <a:cubicBezTo>
                    <a:pt x="17221" y="586"/>
                    <a:pt x="17577" y="795"/>
                    <a:pt x="17891" y="1151"/>
                  </a:cubicBezTo>
                  <a:lnTo>
                    <a:pt x="17891" y="3494"/>
                  </a:lnTo>
                  <a:cubicBezTo>
                    <a:pt x="17891" y="3725"/>
                    <a:pt x="17786" y="3913"/>
                    <a:pt x="17577" y="4017"/>
                  </a:cubicBezTo>
                  <a:cubicBezTo>
                    <a:pt x="17368" y="4143"/>
                    <a:pt x="17137" y="4227"/>
                    <a:pt x="16907" y="4331"/>
                  </a:cubicBezTo>
                  <a:cubicBezTo>
                    <a:pt x="16740" y="4415"/>
                    <a:pt x="16510" y="4415"/>
                    <a:pt x="16384" y="4541"/>
                  </a:cubicBezTo>
                  <a:cubicBezTo>
                    <a:pt x="15987" y="4917"/>
                    <a:pt x="15505" y="5147"/>
                    <a:pt x="14982" y="5231"/>
                  </a:cubicBezTo>
                  <a:cubicBezTo>
                    <a:pt x="14857" y="5252"/>
                    <a:pt x="14752" y="5294"/>
                    <a:pt x="14647" y="5378"/>
                  </a:cubicBezTo>
                  <a:cubicBezTo>
                    <a:pt x="13455" y="6173"/>
                    <a:pt x="12137" y="6340"/>
                    <a:pt x="10756" y="6340"/>
                  </a:cubicBezTo>
                  <a:cubicBezTo>
                    <a:pt x="9919" y="6340"/>
                    <a:pt x="9082" y="6340"/>
                    <a:pt x="8245" y="6319"/>
                  </a:cubicBezTo>
                  <a:cubicBezTo>
                    <a:pt x="7743" y="6298"/>
                    <a:pt x="7241" y="6214"/>
                    <a:pt x="6780" y="6173"/>
                  </a:cubicBezTo>
                  <a:cubicBezTo>
                    <a:pt x="6592" y="6131"/>
                    <a:pt x="6404" y="6089"/>
                    <a:pt x="6236" y="6089"/>
                  </a:cubicBezTo>
                  <a:cubicBezTo>
                    <a:pt x="5462" y="6131"/>
                    <a:pt x="4772" y="5901"/>
                    <a:pt x="4060" y="5670"/>
                  </a:cubicBezTo>
                  <a:cubicBezTo>
                    <a:pt x="3642" y="5503"/>
                    <a:pt x="3244" y="5357"/>
                    <a:pt x="2847" y="5189"/>
                  </a:cubicBezTo>
                  <a:cubicBezTo>
                    <a:pt x="1235" y="4624"/>
                    <a:pt x="419" y="3369"/>
                    <a:pt x="43" y="1758"/>
                  </a:cubicBezTo>
                  <a:cubicBezTo>
                    <a:pt x="1" y="1674"/>
                    <a:pt x="64" y="1590"/>
                    <a:pt x="85" y="148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5" name="Google Shape;795;p46"/>
            <p:cNvSpPr/>
            <p:nvPr/>
          </p:nvSpPr>
          <p:spPr>
            <a:xfrm flipH="1">
              <a:off x="5954067" y="2927052"/>
              <a:ext cx="419545" cy="599546"/>
            </a:xfrm>
            <a:custGeom>
              <a:avLst/>
              <a:gdLst/>
              <a:ahLst/>
              <a:cxnLst/>
              <a:rect l="l" t="t" r="r" b="b"/>
              <a:pathLst>
                <a:path w="13120" h="18749" extrusionOk="0">
                  <a:moveTo>
                    <a:pt x="13119" y="3704"/>
                  </a:moveTo>
                  <a:cubicBezTo>
                    <a:pt x="12575" y="4185"/>
                    <a:pt x="11968" y="4520"/>
                    <a:pt x="11320" y="4729"/>
                  </a:cubicBezTo>
                  <a:cubicBezTo>
                    <a:pt x="10357" y="5043"/>
                    <a:pt x="9437" y="5482"/>
                    <a:pt x="8537" y="6006"/>
                  </a:cubicBezTo>
                  <a:cubicBezTo>
                    <a:pt x="7177" y="6822"/>
                    <a:pt x="5817" y="7638"/>
                    <a:pt x="4520" y="8516"/>
                  </a:cubicBezTo>
                  <a:cubicBezTo>
                    <a:pt x="4352" y="8621"/>
                    <a:pt x="4206" y="8747"/>
                    <a:pt x="4038" y="8809"/>
                  </a:cubicBezTo>
                  <a:cubicBezTo>
                    <a:pt x="3557" y="8935"/>
                    <a:pt x="3160" y="9207"/>
                    <a:pt x="2783" y="9563"/>
                  </a:cubicBezTo>
                  <a:cubicBezTo>
                    <a:pt x="2574" y="9772"/>
                    <a:pt x="2260" y="9876"/>
                    <a:pt x="2009" y="10044"/>
                  </a:cubicBezTo>
                  <a:cubicBezTo>
                    <a:pt x="1883" y="10127"/>
                    <a:pt x="1716" y="10148"/>
                    <a:pt x="1590" y="10211"/>
                  </a:cubicBezTo>
                  <a:cubicBezTo>
                    <a:pt x="1172" y="10441"/>
                    <a:pt x="1151" y="10651"/>
                    <a:pt x="1528" y="11048"/>
                  </a:cubicBezTo>
                  <a:cubicBezTo>
                    <a:pt x="1402" y="11571"/>
                    <a:pt x="1528" y="12157"/>
                    <a:pt x="1214" y="12680"/>
                  </a:cubicBezTo>
                  <a:cubicBezTo>
                    <a:pt x="1151" y="12785"/>
                    <a:pt x="1256" y="13015"/>
                    <a:pt x="1276" y="13203"/>
                  </a:cubicBezTo>
                  <a:cubicBezTo>
                    <a:pt x="1297" y="13392"/>
                    <a:pt x="1423" y="13538"/>
                    <a:pt x="1423" y="13726"/>
                  </a:cubicBezTo>
                  <a:cubicBezTo>
                    <a:pt x="1423" y="15337"/>
                    <a:pt x="1214" y="16949"/>
                    <a:pt x="879" y="18539"/>
                  </a:cubicBezTo>
                  <a:cubicBezTo>
                    <a:pt x="649" y="18622"/>
                    <a:pt x="419" y="18664"/>
                    <a:pt x="209" y="18748"/>
                  </a:cubicBezTo>
                  <a:cubicBezTo>
                    <a:pt x="126" y="18643"/>
                    <a:pt x="63" y="18622"/>
                    <a:pt x="63" y="18560"/>
                  </a:cubicBezTo>
                  <a:cubicBezTo>
                    <a:pt x="0" y="17911"/>
                    <a:pt x="42" y="17262"/>
                    <a:pt x="209" y="16635"/>
                  </a:cubicBezTo>
                  <a:cubicBezTo>
                    <a:pt x="251" y="16446"/>
                    <a:pt x="335" y="16258"/>
                    <a:pt x="314" y="16070"/>
                  </a:cubicBezTo>
                  <a:cubicBezTo>
                    <a:pt x="230" y="15128"/>
                    <a:pt x="523" y="14229"/>
                    <a:pt x="732" y="13329"/>
                  </a:cubicBezTo>
                  <a:cubicBezTo>
                    <a:pt x="963" y="12345"/>
                    <a:pt x="858" y="11362"/>
                    <a:pt x="879" y="10379"/>
                  </a:cubicBezTo>
                  <a:lnTo>
                    <a:pt x="879" y="10065"/>
                  </a:lnTo>
                  <a:cubicBezTo>
                    <a:pt x="1004" y="9939"/>
                    <a:pt x="1151" y="9772"/>
                    <a:pt x="1297" y="9625"/>
                  </a:cubicBezTo>
                  <a:cubicBezTo>
                    <a:pt x="1465" y="9437"/>
                    <a:pt x="1486" y="9165"/>
                    <a:pt x="1360" y="9019"/>
                  </a:cubicBezTo>
                  <a:cubicBezTo>
                    <a:pt x="963" y="8600"/>
                    <a:pt x="1067" y="8182"/>
                    <a:pt x="1193" y="7742"/>
                  </a:cubicBezTo>
                  <a:cubicBezTo>
                    <a:pt x="1276" y="7512"/>
                    <a:pt x="1318" y="7261"/>
                    <a:pt x="1256" y="7031"/>
                  </a:cubicBezTo>
                  <a:cubicBezTo>
                    <a:pt x="1193" y="6905"/>
                    <a:pt x="1256" y="6738"/>
                    <a:pt x="1256" y="6591"/>
                  </a:cubicBezTo>
                  <a:cubicBezTo>
                    <a:pt x="1256" y="6298"/>
                    <a:pt x="1318" y="6006"/>
                    <a:pt x="1256" y="5775"/>
                  </a:cubicBezTo>
                  <a:cubicBezTo>
                    <a:pt x="1088" y="5273"/>
                    <a:pt x="1109" y="4813"/>
                    <a:pt x="1109" y="4311"/>
                  </a:cubicBezTo>
                  <a:lnTo>
                    <a:pt x="1109" y="1256"/>
                  </a:lnTo>
                  <a:lnTo>
                    <a:pt x="1109" y="440"/>
                  </a:lnTo>
                  <a:cubicBezTo>
                    <a:pt x="1360" y="293"/>
                    <a:pt x="1569" y="126"/>
                    <a:pt x="1779" y="0"/>
                  </a:cubicBezTo>
                  <a:cubicBezTo>
                    <a:pt x="1841" y="21"/>
                    <a:pt x="1946" y="21"/>
                    <a:pt x="2030" y="84"/>
                  </a:cubicBezTo>
                  <a:cubicBezTo>
                    <a:pt x="2427" y="252"/>
                    <a:pt x="2825" y="461"/>
                    <a:pt x="3201" y="649"/>
                  </a:cubicBezTo>
                  <a:cubicBezTo>
                    <a:pt x="3348" y="712"/>
                    <a:pt x="3515" y="775"/>
                    <a:pt x="3662" y="754"/>
                  </a:cubicBezTo>
                  <a:cubicBezTo>
                    <a:pt x="4143" y="649"/>
                    <a:pt x="4582" y="858"/>
                    <a:pt x="4959" y="1151"/>
                  </a:cubicBezTo>
                  <a:cubicBezTo>
                    <a:pt x="5398" y="1486"/>
                    <a:pt x="5921" y="1549"/>
                    <a:pt x="6445" y="1549"/>
                  </a:cubicBezTo>
                  <a:cubicBezTo>
                    <a:pt x="6989" y="1549"/>
                    <a:pt x="7491" y="1674"/>
                    <a:pt x="7972" y="1905"/>
                  </a:cubicBezTo>
                  <a:cubicBezTo>
                    <a:pt x="8495" y="2177"/>
                    <a:pt x="9039" y="2344"/>
                    <a:pt x="9604" y="2511"/>
                  </a:cubicBezTo>
                  <a:cubicBezTo>
                    <a:pt x="10525" y="2741"/>
                    <a:pt x="11445" y="3055"/>
                    <a:pt x="12387" y="3327"/>
                  </a:cubicBezTo>
                  <a:cubicBezTo>
                    <a:pt x="12617" y="3327"/>
                    <a:pt x="12889" y="3453"/>
                    <a:pt x="13119" y="37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6" name="Google Shape;796;p46"/>
            <p:cNvSpPr/>
            <p:nvPr/>
          </p:nvSpPr>
          <p:spPr>
            <a:xfrm flipH="1">
              <a:off x="5971461" y="2860154"/>
              <a:ext cx="349962" cy="148567"/>
            </a:xfrm>
            <a:custGeom>
              <a:avLst/>
              <a:gdLst/>
              <a:ahLst/>
              <a:cxnLst/>
              <a:rect l="l" t="t" r="r" b="b"/>
              <a:pathLst>
                <a:path w="10944" h="4646" extrusionOk="0">
                  <a:moveTo>
                    <a:pt x="0" y="1025"/>
                  </a:moveTo>
                  <a:lnTo>
                    <a:pt x="0" y="84"/>
                  </a:lnTo>
                  <a:cubicBezTo>
                    <a:pt x="795" y="126"/>
                    <a:pt x="1548" y="0"/>
                    <a:pt x="2260" y="314"/>
                  </a:cubicBezTo>
                  <a:cubicBezTo>
                    <a:pt x="3725" y="314"/>
                    <a:pt x="4959" y="1172"/>
                    <a:pt x="6319" y="1548"/>
                  </a:cubicBezTo>
                  <a:cubicBezTo>
                    <a:pt x="6340" y="1548"/>
                    <a:pt x="6361" y="1569"/>
                    <a:pt x="6382" y="1590"/>
                  </a:cubicBezTo>
                  <a:cubicBezTo>
                    <a:pt x="7428" y="2260"/>
                    <a:pt x="8579" y="2720"/>
                    <a:pt x="9709" y="3243"/>
                  </a:cubicBezTo>
                  <a:cubicBezTo>
                    <a:pt x="10462" y="3599"/>
                    <a:pt x="10587" y="3704"/>
                    <a:pt x="10943" y="4436"/>
                  </a:cubicBezTo>
                  <a:cubicBezTo>
                    <a:pt x="10839" y="4645"/>
                    <a:pt x="10671" y="4499"/>
                    <a:pt x="10546" y="4457"/>
                  </a:cubicBezTo>
                  <a:cubicBezTo>
                    <a:pt x="9583" y="4206"/>
                    <a:pt x="8642" y="3934"/>
                    <a:pt x="7658" y="3683"/>
                  </a:cubicBezTo>
                  <a:cubicBezTo>
                    <a:pt x="7449" y="3641"/>
                    <a:pt x="7261" y="3578"/>
                    <a:pt x="7072" y="3473"/>
                  </a:cubicBezTo>
                  <a:cubicBezTo>
                    <a:pt x="6340" y="3055"/>
                    <a:pt x="5524" y="2846"/>
                    <a:pt x="4708" y="2657"/>
                  </a:cubicBezTo>
                  <a:cubicBezTo>
                    <a:pt x="4059" y="2511"/>
                    <a:pt x="3369" y="2344"/>
                    <a:pt x="2783" y="2030"/>
                  </a:cubicBezTo>
                  <a:cubicBezTo>
                    <a:pt x="2637" y="1946"/>
                    <a:pt x="2490" y="1883"/>
                    <a:pt x="2323" y="1904"/>
                  </a:cubicBezTo>
                  <a:cubicBezTo>
                    <a:pt x="1423" y="1925"/>
                    <a:pt x="795" y="1360"/>
                    <a:pt x="0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7" name="Google Shape;797;p46"/>
            <p:cNvSpPr/>
            <p:nvPr/>
          </p:nvSpPr>
          <p:spPr>
            <a:xfrm flipH="1">
              <a:off x="6045073" y="3115053"/>
              <a:ext cx="264326" cy="180705"/>
            </a:xfrm>
            <a:custGeom>
              <a:avLst/>
              <a:gdLst/>
              <a:ahLst/>
              <a:cxnLst/>
              <a:rect l="l" t="t" r="r" b="b"/>
              <a:pathLst>
                <a:path w="8266" h="5651" extrusionOk="0">
                  <a:moveTo>
                    <a:pt x="8266" y="1"/>
                  </a:moveTo>
                  <a:cubicBezTo>
                    <a:pt x="8035" y="440"/>
                    <a:pt x="7659" y="712"/>
                    <a:pt x="7303" y="943"/>
                  </a:cubicBezTo>
                  <a:cubicBezTo>
                    <a:pt x="5776" y="1779"/>
                    <a:pt x="4437" y="2930"/>
                    <a:pt x="3056" y="3956"/>
                  </a:cubicBezTo>
                  <a:cubicBezTo>
                    <a:pt x="2846" y="4102"/>
                    <a:pt x="2637" y="4248"/>
                    <a:pt x="2491" y="4416"/>
                  </a:cubicBezTo>
                  <a:cubicBezTo>
                    <a:pt x="1968" y="5106"/>
                    <a:pt x="1172" y="5337"/>
                    <a:pt x="440" y="5629"/>
                  </a:cubicBezTo>
                  <a:cubicBezTo>
                    <a:pt x="398" y="5650"/>
                    <a:pt x="336" y="5609"/>
                    <a:pt x="210" y="5609"/>
                  </a:cubicBezTo>
                  <a:cubicBezTo>
                    <a:pt x="147" y="5399"/>
                    <a:pt x="84" y="5148"/>
                    <a:pt x="1" y="4897"/>
                  </a:cubicBezTo>
                  <a:cubicBezTo>
                    <a:pt x="147" y="4813"/>
                    <a:pt x="252" y="4709"/>
                    <a:pt x="398" y="4667"/>
                  </a:cubicBezTo>
                  <a:cubicBezTo>
                    <a:pt x="1256" y="4186"/>
                    <a:pt x="2093" y="3663"/>
                    <a:pt x="2930" y="3160"/>
                  </a:cubicBezTo>
                  <a:cubicBezTo>
                    <a:pt x="4499" y="2261"/>
                    <a:pt x="6048" y="1256"/>
                    <a:pt x="7575" y="294"/>
                  </a:cubicBezTo>
                  <a:cubicBezTo>
                    <a:pt x="7805" y="147"/>
                    <a:pt x="8035" y="106"/>
                    <a:pt x="82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8" name="Google Shape;798;p46"/>
            <p:cNvSpPr/>
            <p:nvPr/>
          </p:nvSpPr>
          <p:spPr>
            <a:xfrm flipH="1">
              <a:off x="6166172" y="4308069"/>
              <a:ext cx="149239" cy="45536"/>
            </a:xfrm>
            <a:custGeom>
              <a:avLst/>
              <a:gdLst/>
              <a:ahLst/>
              <a:cxnLst/>
              <a:rect l="l" t="t" r="r" b="b"/>
              <a:pathLst>
                <a:path w="4667" h="1424" extrusionOk="0">
                  <a:moveTo>
                    <a:pt x="0" y="963"/>
                  </a:moveTo>
                  <a:lnTo>
                    <a:pt x="0" y="126"/>
                  </a:lnTo>
                  <a:cubicBezTo>
                    <a:pt x="189" y="105"/>
                    <a:pt x="377" y="64"/>
                    <a:pt x="544" y="64"/>
                  </a:cubicBezTo>
                  <a:cubicBezTo>
                    <a:pt x="1005" y="64"/>
                    <a:pt x="1423" y="126"/>
                    <a:pt x="1863" y="105"/>
                  </a:cubicBezTo>
                  <a:cubicBezTo>
                    <a:pt x="2909" y="1"/>
                    <a:pt x="3767" y="440"/>
                    <a:pt x="4666" y="984"/>
                  </a:cubicBezTo>
                  <a:cubicBezTo>
                    <a:pt x="4415" y="1319"/>
                    <a:pt x="4081" y="1382"/>
                    <a:pt x="3746" y="1403"/>
                  </a:cubicBezTo>
                  <a:cubicBezTo>
                    <a:pt x="2825" y="1424"/>
                    <a:pt x="1884" y="1403"/>
                    <a:pt x="963" y="1403"/>
                  </a:cubicBezTo>
                  <a:cubicBezTo>
                    <a:pt x="607" y="1382"/>
                    <a:pt x="293" y="1214"/>
                    <a:pt x="0" y="9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9" name="Google Shape;799;p46"/>
            <p:cNvSpPr/>
            <p:nvPr/>
          </p:nvSpPr>
          <p:spPr>
            <a:xfrm flipH="1">
              <a:off x="6005571" y="2923695"/>
              <a:ext cx="6747" cy="6076"/>
            </a:xfrm>
            <a:custGeom>
              <a:avLst/>
              <a:gdLst/>
              <a:ahLst/>
              <a:cxnLst/>
              <a:rect l="l" t="t" r="r" b="b"/>
              <a:pathLst>
                <a:path w="211" h="190" extrusionOk="0">
                  <a:moveTo>
                    <a:pt x="22" y="1"/>
                  </a:moveTo>
                  <a:cubicBezTo>
                    <a:pt x="43" y="1"/>
                    <a:pt x="64" y="1"/>
                    <a:pt x="105" y="22"/>
                  </a:cubicBezTo>
                  <a:cubicBezTo>
                    <a:pt x="147" y="43"/>
                    <a:pt x="168" y="105"/>
                    <a:pt x="210" y="126"/>
                  </a:cubicBezTo>
                  <a:cubicBezTo>
                    <a:pt x="64" y="189"/>
                    <a:pt x="1" y="147"/>
                    <a:pt x="22" y="1"/>
                  </a:cubicBezTo>
                  <a:cubicBezTo>
                    <a:pt x="43" y="1"/>
                    <a:pt x="22" y="1"/>
                    <a:pt x="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00" name="Google Shape;800;p46"/>
            <p:cNvSpPr/>
            <p:nvPr/>
          </p:nvSpPr>
          <p:spPr>
            <a:xfrm flipH="1">
              <a:off x="5923975" y="2793223"/>
              <a:ext cx="412190" cy="208781"/>
            </a:xfrm>
            <a:custGeom>
              <a:avLst/>
              <a:gdLst/>
              <a:ahLst/>
              <a:cxnLst/>
              <a:rect l="l" t="t" r="r" b="b"/>
              <a:pathLst>
                <a:path w="12890" h="6529" extrusionOk="0">
                  <a:moveTo>
                    <a:pt x="12450" y="5357"/>
                  </a:moveTo>
                  <a:cubicBezTo>
                    <a:pt x="11781" y="4918"/>
                    <a:pt x="11404" y="4185"/>
                    <a:pt x="10735" y="3746"/>
                  </a:cubicBezTo>
                  <a:cubicBezTo>
                    <a:pt x="9960" y="3160"/>
                    <a:pt x="9103" y="2721"/>
                    <a:pt x="8266" y="2240"/>
                  </a:cubicBezTo>
                  <a:cubicBezTo>
                    <a:pt x="6864" y="1465"/>
                    <a:pt x="5211" y="1"/>
                    <a:pt x="3537" y="105"/>
                  </a:cubicBezTo>
                  <a:cubicBezTo>
                    <a:pt x="3160" y="126"/>
                    <a:pt x="3035" y="712"/>
                    <a:pt x="3411" y="775"/>
                  </a:cubicBezTo>
                  <a:cubicBezTo>
                    <a:pt x="4834" y="1089"/>
                    <a:pt x="6090" y="2135"/>
                    <a:pt x="7324" y="2951"/>
                  </a:cubicBezTo>
                  <a:lnTo>
                    <a:pt x="6843" y="2721"/>
                  </a:lnTo>
                  <a:cubicBezTo>
                    <a:pt x="5776" y="2219"/>
                    <a:pt x="4646" y="1884"/>
                    <a:pt x="3558" y="1486"/>
                  </a:cubicBezTo>
                  <a:cubicBezTo>
                    <a:pt x="2595" y="1152"/>
                    <a:pt x="1591" y="859"/>
                    <a:pt x="566" y="775"/>
                  </a:cubicBezTo>
                  <a:cubicBezTo>
                    <a:pt x="105" y="733"/>
                    <a:pt x="1" y="1507"/>
                    <a:pt x="461" y="1591"/>
                  </a:cubicBezTo>
                  <a:cubicBezTo>
                    <a:pt x="1319" y="1716"/>
                    <a:pt x="2219" y="2030"/>
                    <a:pt x="3035" y="2386"/>
                  </a:cubicBezTo>
                  <a:cubicBezTo>
                    <a:pt x="4123" y="2825"/>
                    <a:pt x="5253" y="3160"/>
                    <a:pt x="6320" y="3683"/>
                  </a:cubicBezTo>
                  <a:cubicBezTo>
                    <a:pt x="7157" y="4081"/>
                    <a:pt x="7868" y="4646"/>
                    <a:pt x="8684" y="5106"/>
                  </a:cubicBezTo>
                  <a:cubicBezTo>
                    <a:pt x="9333" y="5462"/>
                    <a:pt x="10191" y="6257"/>
                    <a:pt x="10965" y="6278"/>
                  </a:cubicBezTo>
                  <a:cubicBezTo>
                    <a:pt x="11111" y="6278"/>
                    <a:pt x="11320" y="6110"/>
                    <a:pt x="11320" y="5964"/>
                  </a:cubicBezTo>
                  <a:cubicBezTo>
                    <a:pt x="11488" y="6152"/>
                    <a:pt x="11655" y="6299"/>
                    <a:pt x="11885" y="6424"/>
                  </a:cubicBezTo>
                  <a:lnTo>
                    <a:pt x="11885" y="6424"/>
                  </a:lnTo>
                  <a:cubicBezTo>
                    <a:pt x="11969" y="6487"/>
                    <a:pt x="12074" y="6508"/>
                    <a:pt x="12178" y="6529"/>
                  </a:cubicBezTo>
                  <a:cubicBezTo>
                    <a:pt x="12785" y="6508"/>
                    <a:pt x="12890" y="5650"/>
                    <a:pt x="12450" y="53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01" name="Google Shape;801;p46"/>
            <p:cNvSpPr/>
            <p:nvPr/>
          </p:nvSpPr>
          <p:spPr>
            <a:xfrm flipH="1">
              <a:off x="6708149" y="2940068"/>
              <a:ext cx="296431" cy="250352"/>
            </a:xfrm>
            <a:custGeom>
              <a:avLst/>
              <a:gdLst/>
              <a:ahLst/>
              <a:cxnLst/>
              <a:rect l="l" t="t" r="r" b="b"/>
              <a:pathLst>
                <a:path w="9270" h="7829" extrusionOk="0">
                  <a:moveTo>
                    <a:pt x="5486" y="1"/>
                  </a:moveTo>
                  <a:cubicBezTo>
                    <a:pt x="5271" y="1"/>
                    <a:pt x="5053" y="19"/>
                    <a:pt x="4833" y="54"/>
                  </a:cubicBezTo>
                  <a:lnTo>
                    <a:pt x="4436" y="54"/>
                  </a:lnTo>
                  <a:cubicBezTo>
                    <a:pt x="2741" y="117"/>
                    <a:pt x="1130" y="1079"/>
                    <a:pt x="523" y="2732"/>
                  </a:cubicBezTo>
                  <a:cubicBezTo>
                    <a:pt x="0" y="4197"/>
                    <a:pt x="628" y="6080"/>
                    <a:pt x="1758" y="7105"/>
                  </a:cubicBezTo>
                  <a:cubicBezTo>
                    <a:pt x="2323" y="7623"/>
                    <a:pt x="3023" y="7829"/>
                    <a:pt x="3753" y="7829"/>
                  </a:cubicBezTo>
                  <a:cubicBezTo>
                    <a:pt x="4969" y="7829"/>
                    <a:pt x="6267" y="7257"/>
                    <a:pt x="7156" y="6603"/>
                  </a:cubicBezTo>
                  <a:cubicBezTo>
                    <a:pt x="7470" y="6373"/>
                    <a:pt x="7763" y="6080"/>
                    <a:pt x="7993" y="5766"/>
                  </a:cubicBezTo>
                  <a:cubicBezTo>
                    <a:pt x="8955" y="4824"/>
                    <a:pt x="9269" y="3485"/>
                    <a:pt x="8579" y="2188"/>
                  </a:cubicBezTo>
                  <a:cubicBezTo>
                    <a:pt x="8495" y="1937"/>
                    <a:pt x="8370" y="1707"/>
                    <a:pt x="8244" y="1498"/>
                  </a:cubicBezTo>
                  <a:cubicBezTo>
                    <a:pt x="7547" y="451"/>
                    <a:pt x="6559" y="1"/>
                    <a:pt x="548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02" name="Google Shape;802;p46"/>
            <p:cNvSpPr/>
            <p:nvPr/>
          </p:nvSpPr>
          <p:spPr>
            <a:xfrm flipH="1">
              <a:off x="5873175" y="2230500"/>
              <a:ext cx="1824604" cy="2155827"/>
            </a:xfrm>
            <a:custGeom>
              <a:avLst/>
              <a:gdLst/>
              <a:ahLst/>
              <a:cxnLst/>
              <a:rect l="l" t="t" r="r" b="b"/>
              <a:pathLst>
                <a:path w="57059" h="67417" extrusionOk="0">
                  <a:moveTo>
                    <a:pt x="52728" y="21678"/>
                  </a:moveTo>
                  <a:cubicBezTo>
                    <a:pt x="51995" y="20966"/>
                    <a:pt x="51305" y="20213"/>
                    <a:pt x="50426" y="19669"/>
                  </a:cubicBezTo>
                  <a:cubicBezTo>
                    <a:pt x="49589" y="19146"/>
                    <a:pt x="48773" y="18560"/>
                    <a:pt x="47832" y="18225"/>
                  </a:cubicBezTo>
                  <a:cubicBezTo>
                    <a:pt x="47748" y="18205"/>
                    <a:pt x="47685" y="18121"/>
                    <a:pt x="47581" y="18058"/>
                  </a:cubicBezTo>
                  <a:cubicBezTo>
                    <a:pt x="47685" y="17933"/>
                    <a:pt x="47727" y="17828"/>
                    <a:pt x="47811" y="17807"/>
                  </a:cubicBezTo>
                  <a:cubicBezTo>
                    <a:pt x="48041" y="17786"/>
                    <a:pt x="48334" y="17723"/>
                    <a:pt x="48543" y="17828"/>
                  </a:cubicBezTo>
                  <a:cubicBezTo>
                    <a:pt x="49987" y="18435"/>
                    <a:pt x="51368" y="19104"/>
                    <a:pt x="52498" y="20234"/>
                  </a:cubicBezTo>
                  <a:cubicBezTo>
                    <a:pt x="53021" y="20778"/>
                    <a:pt x="53669" y="21176"/>
                    <a:pt x="54318" y="21490"/>
                  </a:cubicBezTo>
                  <a:cubicBezTo>
                    <a:pt x="55134" y="21887"/>
                    <a:pt x="55657" y="22557"/>
                    <a:pt x="56285" y="23184"/>
                  </a:cubicBezTo>
                  <a:cubicBezTo>
                    <a:pt x="56327" y="23247"/>
                    <a:pt x="56389" y="23289"/>
                    <a:pt x="56389" y="23352"/>
                  </a:cubicBezTo>
                  <a:cubicBezTo>
                    <a:pt x="56327" y="24000"/>
                    <a:pt x="56912" y="24523"/>
                    <a:pt x="56808" y="25214"/>
                  </a:cubicBezTo>
                  <a:cubicBezTo>
                    <a:pt x="56787" y="25360"/>
                    <a:pt x="56787" y="25549"/>
                    <a:pt x="56829" y="25653"/>
                  </a:cubicBezTo>
                  <a:cubicBezTo>
                    <a:pt x="57059" y="26051"/>
                    <a:pt x="56996" y="26386"/>
                    <a:pt x="56850" y="26804"/>
                  </a:cubicBezTo>
                  <a:cubicBezTo>
                    <a:pt x="56640" y="27369"/>
                    <a:pt x="56578" y="27997"/>
                    <a:pt x="56536" y="28624"/>
                  </a:cubicBezTo>
                  <a:cubicBezTo>
                    <a:pt x="56494" y="29461"/>
                    <a:pt x="56306" y="30277"/>
                    <a:pt x="56201" y="31114"/>
                  </a:cubicBezTo>
                  <a:cubicBezTo>
                    <a:pt x="56096" y="32035"/>
                    <a:pt x="55845" y="32956"/>
                    <a:pt x="55636" y="33834"/>
                  </a:cubicBezTo>
                  <a:cubicBezTo>
                    <a:pt x="55427" y="34755"/>
                    <a:pt x="55322" y="35655"/>
                    <a:pt x="55176" y="36575"/>
                  </a:cubicBezTo>
                  <a:cubicBezTo>
                    <a:pt x="55050" y="37580"/>
                    <a:pt x="54925" y="38542"/>
                    <a:pt x="54799" y="39547"/>
                  </a:cubicBezTo>
                  <a:cubicBezTo>
                    <a:pt x="54653" y="40530"/>
                    <a:pt x="54527" y="41492"/>
                    <a:pt x="54402" y="42497"/>
                  </a:cubicBezTo>
                  <a:cubicBezTo>
                    <a:pt x="54339" y="43062"/>
                    <a:pt x="54109" y="43564"/>
                    <a:pt x="53669" y="43982"/>
                  </a:cubicBezTo>
                  <a:cubicBezTo>
                    <a:pt x="53565" y="43941"/>
                    <a:pt x="53439" y="43899"/>
                    <a:pt x="53335" y="43857"/>
                  </a:cubicBezTo>
                  <a:cubicBezTo>
                    <a:pt x="53251" y="43815"/>
                    <a:pt x="53167" y="43752"/>
                    <a:pt x="53125" y="43731"/>
                  </a:cubicBezTo>
                  <a:cubicBezTo>
                    <a:pt x="52623" y="43773"/>
                    <a:pt x="52205" y="43899"/>
                    <a:pt x="51891" y="44317"/>
                  </a:cubicBezTo>
                  <a:cubicBezTo>
                    <a:pt x="51870" y="44380"/>
                    <a:pt x="51807" y="44422"/>
                    <a:pt x="51765" y="44464"/>
                  </a:cubicBezTo>
                  <a:cubicBezTo>
                    <a:pt x="51075" y="44882"/>
                    <a:pt x="50405" y="45322"/>
                    <a:pt x="49694" y="45656"/>
                  </a:cubicBezTo>
                  <a:cubicBezTo>
                    <a:pt x="49045" y="45949"/>
                    <a:pt x="48376" y="46242"/>
                    <a:pt x="47790" y="46619"/>
                  </a:cubicBezTo>
                  <a:cubicBezTo>
                    <a:pt x="47476" y="46828"/>
                    <a:pt x="47120" y="46995"/>
                    <a:pt x="46785" y="47142"/>
                  </a:cubicBezTo>
                  <a:cubicBezTo>
                    <a:pt x="46074" y="47456"/>
                    <a:pt x="45342" y="47728"/>
                    <a:pt x="44714" y="48188"/>
                  </a:cubicBezTo>
                  <a:cubicBezTo>
                    <a:pt x="44568" y="48293"/>
                    <a:pt x="44379" y="48355"/>
                    <a:pt x="44233" y="48439"/>
                  </a:cubicBezTo>
                  <a:cubicBezTo>
                    <a:pt x="44086" y="48481"/>
                    <a:pt x="43877" y="48502"/>
                    <a:pt x="43814" y="48607"/>
                  </a:cubicBezTo>
                  <a:cubicBezTo>
                    <a:pt x="43124" y="49318"/>
                    <a:pt x="42099" y="49527"/>
                    <a:pt x="41450" y="50259"/>
                  </a:cubicBezTo>
                  <a:cubicBezTo>
                    <a:pt x="41345" y="50385"/>
                    <a:pt x="41157" y="50490"/>
                    <a:pt x="41011" y="50552"/>
                  </a:cubicBezTo>
                  <a:cubicBezTo>
                    <a:pt x="40592" y="50678"/>
                    <a:pt x="40195" y="50343"/>
                    <a:pt x="40362" y="49946"/>
                  </a:cubicBezTo>
                  <a:cubicBezTo>
                    <a:pt x="40487" y="49590"/>
                    <a:pt x="40508" y="49213"/>
                    <a:pt x="40529" y="48858"/>
                  </a:cubicBezTo>
                  <a:cubicBezTo>
                    <a:pt x="40571" y="48502"/>
                    <a:pt x="40613" y="48167"/>
                    <a:pt x="40718" y="47853"/>
                  </a:cubicBezTo>
                  <a:cubicBezTo>
                    <a:pt x="41115" y="46493"/>
                    <a:pt x="41680" y="43857"/>
                    <a:pt x="41889" y="42267"/>
                  </a:cubicBezTo>
                  <a:cubicBezTo>
                    <a:pt x="41743" y="42225"/>
                    <a:pt x="41555" y="42204"/>
                    <a:pt x="41366" y="42204"/>
                  </a:cubicBezTo>
                  <a:cubicBezTo>
                    <a:pt x="41031" y="42183"/>
                    <a:pt x="40697" y="42267"/>
                    <a:pt x="40404" y="41995"/>
                  </a:cubicBezTo>
                  <a:cubicBezTo>
                    <a:pt x="40257" y="41848"/>
                    <a:pt x="40069" y="41911"/>
                    <a:pt x="39881" y="41974"/>
                  </a:cubicBezTo>
                  <a:cubicBezTo>
                    <a:pt x="39148" y="42120"/>
                    <a:pt x="38416" y="42309"/>
                    <a:pt x="37684" y="42434"/>
                  </a:cubicBezTo>
                  <a:cubicBezTo>
                    <a:pt x="37265" y="42518"/>
                    <a:pt x="36826" y="42581"/>
                    <a:pt x="36407" y="42581"/>
                  </a:cubicBezTo>
                  <a:cubicBezTo>
                    <a:pt x="35612" y="42601"/>
                    <a:pt x="34859" y="42581"/>
                    <a:pt x="34085" y="42581"/>
                  </a:cubicBezTo>
                  <a:cubicBezTo>
                    <a:pt x="33206" y="42601"/>
                    <a:pt x="32348" y="42497"/>
                    <a:pt x="31490" y="42329"/>
                  </a:cubicBezTo>
                  <a:cubicBezTo>
                    <a:pt x="30863" y="42204"/>
                    <a:pt x="30214" y="42267"/>
                    <a:pt x="29482" y="42204"/>
                  </a:cubicBezTo>
                  <a:cubicBezTo>
                    <a:pt x="29503" y="42497"/>
                    <a:pt x="29440" y="42706"/>
                    <a:pt x="29523" y="42894"/>
                  </a:cubicBezTo>
                  <a:cubicBezTo>
                    <a:pt x="29754" y="43480"/>
                    <a:pt x="30047" y="44087"/>
                    <a:pt x="30340" y="44673"/>
                  </a:cubicBezTo>
                  <a:cubicBezTo>
                    <a:pt x="30570" y="45154"/>
                    <a:pt x="30884" y="45635"/>
                    <a:pt x="31156" y="46138"/>
                  </a:cubicBezTo>
                  <a:cubicBezTo>
                    <a:pt x="31302" y="46451"/>
                    <a:pt x="31428" y="46765"/>
                    <a:pt x="31532" y="47079"/>
                  </a:cubicBezTo>
                  <a:cubicBezTo>
                    <a:pt x="31637" y="47435"/>
                    <a:pt x="31741" y="47770"/>
                    <a:pt x="32055" y="48042"/>
                  </a:cubicBezTo>
                  <a:cubicBezTo>
                    <a:pt x="32139" y="48125"/>
                    <a:pt x="32244" y="48230"/>
                    <a:pt x="32264" y="48355"/>
                  </a:cubicBezTo>
                  <a:cubicBezTo>
                    <a:pt x="32474" y="48962"/>
                    <a:pt x="32767" y="49485"/>
                    <a:pt x="33269" y="49904"/>
                  </a:cubicBezTo>
                  <a:cubicBezTo>
                    <a:pt x="33478" y="50071"/>
                    <a:pt x="33478" y="50364"/>
                    <a:pt x="33353" y="50573"/>
                  </a:cubicBezTo>
                  <a:cubicBezTo>
                    <a:pt x="33080" y="50971"/>
                    <a:pt x="33373" y="51222"/>
                    <a:pt x="33499" y="51494"/>
                  </a:cubicBezTo>
                  <a:cubicBezTo>
                    <a:pt x="33562" y="51599"/>
                    <a:pt x="33771" y="51640"/>
                    <a:pt x="33897" y="51682"/>
                  </a:cubicBezTo>
                  <a:cubicBezTo>
                    <a:pt x="34106" y="51724"/>
                    <a:pt x="34336" y="51703"/>
                    <a:pt x="34524" y="51787"/>
                  </a:cubicBezTo>
                  <a:cubicBezTo>
                    <a:pt x="34922" y="51954"/>
                    <a:pt x="35340" y="52122"/>
                    <a:pt x="35675" y="52373"/>
                  </a:cubicBezTo>
                  <a:cubicBezTo>
                    <a:pt x="36031" y="52687"/>
                    <a:pt x="35821" y="53189"/>
                    <a:pt x="35884" y="53607"/>
                  </a:cubicBezTo>
                  <a:cubicBezTo>
                    <a:pt x="35905" y="53775"/>
                    <a:pt x="35905" y="53921"/>
                    <a:pt x="35926" y="54109"/>
                  </a:cubicBezTo>
                  <a:cubicBezTo>
                    <a:pt x="36449" y="54089"/>
                    <a:pt x="36930" y="54214"/>
                    <a:pt x="37370" y="54402"/>
                  </a:cubicBezTo>
                  <a:cubicBezTo>
                    <a:pt x="37663" y="54528"/>
                    <a:pt x="37977" y="54570"/>
                    <a:pt x="38270" y="54633"/>
                  </a:cubicBezTo>
                  <a:cubicBezTo>
                    <a:pt x="38897" y="54737"/>
                    <a:pt x="39546" y="54821"/>
                    <a:pt x="40174" y="54946"/>
                  </a:cubicBezTo>
                  <a:cubicBezTo>
                    <a:pt x="40425" y="54988"/>
                    <a:pt x="40697" y="55135"/>
                    <a:pt x="40948" y="55260"/>
                  </a:cubicBezTo>
                  <a:cubicBezTo>
                    <a:pt x="41429" y="55511"/>
                    <a:pt x="41868" y="55804"/>
                    <a:pt x="42308" y="56076"/>
                  </a:cubicBezTo>
                  <a:cubicBezTo>
                    <a:pt x="42601" y="56244"/>
                    <a:pt x="42831" y="56495"/>
                    <a:pt x="42915" y="56850"/>
                  </a:cubicBezTo>
                  <a:cubicBezTo>
                    <a:pt x="43040" y="57394"/>
                    <a:pt x="43249" y="57897"/>
                    <a:pt x="43396" y="58441"/>
                  </a:cubicBezTo>
                  <a:cubicBezTo>
                    <a:pt x="43459" y="58754"/>
                    <a:pt x="43500" y="59131"/>
                    <a:pt x="43500" y="59466"/>
                  </a:cubicBezTo>
                  <a:cubicBezTo>
                    <a:pt x="43500" y="59968"/>
                    <a:pt x="43542" y="60470"/>
                    <a:pt x="43668" y="60931"/>
                  </a:cubicBezTo>
                  <a:cubicBezTo>
                    <a:pt x="43772" y="61244"/>
                    <a:pt x="43772" y="61621"/>
                    <a:pt x="43772" y="61956"/>
                  </a:cubicBezTo>
                  <a:cubicBezTo>
                    <a:pt x="43814" y="62667"/>
                    <a:pt x="43772" y="63358"/>
                    <a:pt x="43772" y="64090"/>
                  </a:cubicBezTo>
                  <a:cubicBezTo>
                    <a:pt x="44233" y="64278"/>
                    <a:pt x="44609" y="64236"/>
                    <a:pt x="45007" y="64174"/>
                  </a:cubicBezTo>
                  <a:cubicBezTo>
                    <a:pt x="46388" y="64048"/>
                    <a:pt x="47539" y="64697"/>
                    <a:pt x="48669" y="65324"/>
                  </a:cubicBezTo>
                  <a:cubicBezTo>
                    <a:pt x="49213" y="65617"/>
                    <a:pt x="49171" y="66475"/>
                    <a:pt x="48627" y="66789"/>
                  </a:cubicBezTo>
                  <a:cubicBezTo>
                    <a:pt x="48041" y="67103"/>
                    <a:pt x="47434" y="67333"/>
                    <a:pt x="46765" y="67333"/>
                  </a:cubicBezTo>
                  <a:cubicBezTo>
                    <a:pt x="45969" y="67333"/>
                    <a:pt x="45216" y="67312"/>
                    <a:pt x="44442" y="67375"/>
                  </a:cubicBezTo>
                  <a:cubicBezTo>
                    <a:pt x="43731" y="67417"/>
                    <a:pt x="43187" y="67124"/>
                    <a:pt x="42601" y="66810"/>
                  </a:cubicBezTo>
                  <a:cubicBezTo>
                    <a:pt x="42350" y="66664"/>
                    <a:pt x="42182" y="66433"/>
                    <a:pt x="42182" y="66141"/>
                  </a:cubicBezTo>
                  <a:cubicBezTo>
                    <a:pt x="42203" y="65450"/>
                    <a:pt x="42099" y="64780"/>
                    <a:pt x="42622" y="64195"/>
                  </a:cubicBezTo>
                  <a:cubicBezTo>
                    <a:pt x="42705" y="64090"/>
                    <a:pt x="42726" y="63923"/>
                    <a:pt x="42726" y="63755"/>
                  </a:cubicBezTo>
                  <a:lnTo>
                    <a:pt x="42726" y="61621"/>
                  </a:lnTo>
                  <a:cubicBezTo>
                    <a:pt x="42726" y="61516"/>
                    <a:pt x="42726" y="61433"/>
                    <a:pt x="42705" y="61328"/>
                  </a:cubicBezTo>
                  <a:cubicBezTo>
                    <a:pt x="42475" y="60638"/>
                    <a:pt x="42517" y="59905"/>
                    <a:pt x="42454" y="59215"/>
                  </a:cubicBezTo>
                  <a:cubicBezTo>
                    <a:pt x="42392" y="58692"/>
                    <a:pt x="42182" y="58190"/>
                    <a:pt x="42057" y="57687"/>
                  </a:cubicBezTo>
                  <a:cubicBezTo>
                    <a:pt x="41973" y="57457"/>
                    <a:pt x="41889" y="57227"/>
                    <a:pt x="41827" y="56934"/>
                  </a:cubicBezTo>
                  <a:cubicBezTo>
                    <a:pt x="41659" y="56850"/>
                    <a:pt x="41450" y="56746"/>
                    <a:pt x="41303" y="56620"/>
                  </a:cubicBezTo>
                  <a:cubicBezTo>
                    <a:pt x="40383" y="55888"/>
                    <a:pt x="39274" y="55762"/>
                    <a:pt x="38186" y="55574"/>
                  </a:cubicBezTo>
                  <a:cubicBezTo>
                    <a:pt x="37663" y="55490"/>
                    <a:pt x="37161" y="55302"/>
                    <a:pt x="36658" y="55156"/>
                  </a:cubicBezTo>
                  <a:cubicBezTo>
                    <a:pt x="36428" y="55072"/>
                    <a:pt x="36219" y="54925"/>
                    <a:pt x="35926" y="55072"/>
                  </a:cubicBezTo>
                  <a:cubicBezTo>
                    <a:pt x="35884" y="55407"/>
                    <a:pt x="35884" y="55804"/>
                    <a:pt x="35780" y="56139"/>
                  </a:cubicBezTo>
                  <a:cubicBezTo>
                    <a:pt x="35717" y="56390"/>
                    <a:pt x="35570" y="56599"/>
                    <a:pt x="35445" y="56830"/>
                  </a:cubicBezTo>
                  <a:cubicBezTo>
                    <a:pt x="35298" y="56850"/>
                    <a:pt x="35194" y="56934"/>
                    <a:pt x="35068" y="56913"/>
                  </a:cubicBezTo>
                  <a:cubicBezTo>
                    <a:pt x="34566" y="56850"/>
                    <a:pt x="34148" y="57060"/>
                    <a:pt x="33813" y="57374"/>
                  </a:cubicBezTo>
                  <a:cubicBezTo>
                    <a:pt x="33687" y="57499"/>
                    <a:pt x="33562" y="57687"/>
                    <a:pt x="33394" y="57708"/>
                  </a:cubicBezTo>
                  <a:cubicBezTo>
                    <a:pt x="32641" y="57918"/>
                    <a:pt x="31992" y="58315"/>
                    <a:pt x="31281" y="58629"/>
                  </a:cubicBezTo>
                  <a:cubicBezTo>
                    <a:pt x="30591" y="58922"/>
                    <a:pt x="29837" y="59026"/>
                    <a:pt x="29105" y="59173"/>
                  </a:cubicBezTo>
                  <a:cubicBezTo>
                    <a:pt x="28959" y="59215"/>
                    <a:pt x="28791" y="59236"/>
                    <a:pt x="28645" y="59236"/>
                  </a:cubicBezTo>
                  <a:cubicBezTo>
                    <a:pt x="27410" y="59236"/>
                    <a:pt x="26155" y="59257"/>
                    <a:pt x="24920" y="59257"/>
                  </a:cubicBezTo>
                  <a:cubicBezTo>
                    <a:pt x="24711" y="59257"/>
                    <a:pt x="24481" y="59236"/>
                    <a:pt x="24272" y="59173"/>
                  </a:cubicBezTo>
                  <a:cubicBezTo>
                    <a:pt x="23665" y="59047"/>
                    <a:pt x="23058" y="58922"/>
                    <a:pt x="22430" y="58943"/>
                  </a:cubicBezTo>
                  <a:cubicBezTo>
                    <a:pt x="22221" y="58943"/>
                    <a:pt x="21991" y="58901"/>
                    <a:pt x="21803" y="58817"/>
                  </a:cubicBezTo>
                  <a:cubicBezTo>
                    <a:pt x="20903" y="58503"/>
                    <a:pt x="20003" y="58190"/>
                    <a:pt x="19124" y="57813"/>
                  </a:cubicBezTo>
                  <a:cubicBezTo>
                    <a:pt x="18141" y="57394"/>
                    <a:pt x="17409" y="56704"/>
                    <a:pt x="16948" y="55762"/>
                  </a:cubicBezTo>
                  <a:cubicBezTo>
                    <a:pt x="16614" y="55030"/>
                    <a:pt x="16363" y="54256"/>
                    <a:pt x="16028" y="53419"/>
                  </a:cubicBezTo>
                  <a:cubicBezTo>
                    <a:pt x="15902" y="53377"/>
                    <a:pt x="15714" y="53272"/>
                    <a:pt x="15505" y="53210"/>
                  </a:cubicBezTo>
                  <a:cubicBezTo>
                    <a:pt x="14835" y="53042"/>
                    <a:pt x="14584" y="52540"/>
                    <a:pt x="14542" y="51912"/>
                  </a:cubicBezTo>
                  <a:cubicBezTo>
                    <a:pt x="14521" y="51724"/>
                    <a:pt x="14542" y="51536"/>
                    <a:pt x="14542" y="51368"/>
                  </a:cubicBezTo>
                  <a:lnTo>
                    <a:pt x="14542" y="46786"/>
                  </a:lnTo>
                  <a:cubicBezTo>
                    <a:pt x="14542" y="46368"/>
                    <a:pt x="14584" y="45928"/>
                    <a:pt x="14689" y="45510"/>
                  </a:cubicBezTo>
                  <a:cubicBezTo>
                    <a:pt x="15170" y="43376"/>
                    <a:pt x="15609" y="41262"/>
                    <a:pt x="15902" y="39086"/>
                  </a:cubicBezTo>
                  <a:cubicBezTo>
                    <a:pt x="15944" y="38731"/>
                    <a:pt x="16049" y="38354"/>
                    <a:pt x="16216" y="38019"/>
                  </a:cubicBezTo>
                  <a:cubicBezTo>
                    <a:pt x="16635" y="37099"/>
                    <a:pt x="16739" y="36115"/>
                    <a:pt x="17032" y="35111"/>
                  </a:cubicBezTo>
                  <a:cubicBezTo>
                    <a:pt x="16844" y="35048"/>
                    <a:pt x="16676" y="34943"/>
                    <a:pt x="16509" y="34881"/>
                  </a:cubicBezTo>
                  <a:cubicBezTo>
                    <a:pt x="15358" y="34630"/>
                    <a:pt x="14333" y="34127"/>
                    <a:pt x="13496" y="33290"/>
                  </a:cubicBezTo>
                  <a:cubicBezTo>
                    <a:pt x="13370" y="33165"/>
                    <a:pt x="13203" y="33081"/>
                    <a:pt x="13078" y="32977"/>
                  </a:cubicBezTo>
                  <a:cubicBezTo>
                    <a:pt x="12241" y="33437"/>
                    <a:pt x="11948" y="33479"/>
                    <a:pt x="11299" y="32767"/>
                  </a:cubicBezTo>
                  <a:cubicBezTo>
                    <a:pt x="10818" y="32286"/>
                    <a:pt x="10337" y="31826"/>
                    <a:pt x="10065" y="31135"/>
                  </a:cubicBezTo>
                  <a:cubicBezTo>
                    <a:pt x="9939" y="30863"/>
                    <a:pt x="9918" y="30466"/>
                    <a:pt x="9500" y="30257"/>
                  </a:cubicBezTo>
                  <a:cubicBezTo>
                    <a:pt x="9332" y="30466"/>
                    <a:pt x="9207" y="30675"/>
                    <a:pt x="9039" y="30905"/>
                  </a:cubicBezTo>
                  <a:lnTo>
                    <a:pt x="8663" y="31533"/>
                  </a:lnTo>
                  <a:cubicBezTo>
                    <a:pt x="7972" y="32642"/>
                    <a:pt x="6528" y="32788"/>
                    <a:pt x="5650" y="31847"/>
                  </a:cubicBezTo>
                  <a:cubicBezTo>
                    <a:pt x="5273" y="31449"/>
                    <a:pt x="5064" y="30989"/>
                    <a:pt x="5064" y="30445"/>
                  </a:cubicBezTo>
                  <a:cubicBezTo>
                    <a:pt x="5043" y="29461"/>
                    <a:pt x="5147" y="28520"/>
                    <a:pt x="5440" y="27578"/>
                  </a:cubicBezTo>
                  <a:cubicBezTo>
                    <a:pt x="5482" y="27369"/>
                    <a:pt x="5545" y="27160"/>
                    <a:pt x="5629" y="26909"/>
                  </a:cubicBezTo>
                  <a:cubicBezTo>
                    <a:pt x="5419" y="26888"/>
                    <a:pt x="5252" y="26825"/>
                    <a:pt x="5064" y="26825"/>
                  </a:cubicBezTo>
                  <a:cubicBezTo>
                    <a:pt x="4708" y="26825"/>
                    <a:pt x="4331" y="26783"/>
                    <a:pt x="3976" y="26637"/>
                  </a:cubicBezTo>
                  <a:cubicBezTo>
                    <a:pt x="3808" y="26574"/>
                    <a:pt x="3599" y="26511"/>
                    <a:pt x="3432" y="26532"/>
                  </a:cubicBezTo>
                  <a:cubicBezTo>
                    <a:pt x="2637" y="26595"/>
                    <a:pt x="2302" y="25988"/>
                    <a:pt x="1862" y="25528"/>
                  </a:cubicBezTo>
                  <a:cubicBezTo>
                    <a:pt x="1465" y="25109"/>
                    <a:pt x="1465" y="24586"/>
                    <a:pt x="1570" y="24021"/>
                  </a:cubicBezTo>
                  <a:cubicBezTo>
                    <a:pt x="1862" y="22389"/>
                    <a:pt x="2762" y="21155"/>
                    <a:pt x="4018" y="20109"/>
                  </a:cubicBezTo>
                  <a:cubicBezTo>
                    <a:pt x="4227" y="19920"/>
                    <a:pt x="4478" y="19774"/>
                    <a:pt x="4645" y="19606"/>
                  </a:cubicBezTo>
                  <a:cubicBezTo>
                    <a:pt x="4624" y="19313"/>
                    <a:pt x="4415" y="19313"/>
                    <a:pt x="4269" y="19272"/>
                  </a:cubicBezTo>
                  <a:cubicBezTo>
                    <a:pt x="3746" y="19062"/>
                    <a:pt x="3264" y="18790"/>
                    <a:pt x="2909" y="18330"/>
                  </a:cubicBezTo>
                  <a:cubicBezTo>
                    <a:pt x="2658" y="18016"/>
                    <a:pt x="2281" y="17807"/>
                    <a:pt x="1925" y="17619"/>
                  </a:cubicBezTo>
                  <a:cubicBezTo>
                    <a:pt x="1507" y="17388"/>
                    <a:pt x="1172" y="17116"/>
                    <a:pt x="942" y="16677"/>
                  </a:cubicBezTo>
                  <a:cubicBezTo>
                    <a:pt x="774" y="16363"/>
                    <a:pt x="565" y="16112"/>
                    <a:pt x="356" y="15840"/>
                  </a:cubicBezTo>
                  <a:cubicBezTo>
                    <a:pt x="105" y="15526"/>
                    <a:pt x="0" y="15192"/>
                    <a:pt x="21" y="14794"/>
                  </a:cubicBezTo>
                  <a:cubicBezTo>
                    <a:pt x="105" y="14041"/>
                    <a:pt x="209" y="13329"/>
                    <a:pt x="942" y="12890"/>
                  </a:cubicBezTo>
                  <a:cubicBezTo>
                    <a:pt x="1130" y="12785"/>
                    <a:pt x="1235" y="12576"/>
                    <a:pt x="1360" y="12388"/>
                  </a:cubicBezTo>
                  <a:cubicBezTo>
                    <a:pt x="1716" y="11886"/>
                    <a:pt x="2197" y="11676"/>
                    <a:pt x="2804" y="11655"/>
                  </a:cubicBezTo>
                  <a:lnTo>
                    <a:pt x="4101" y="11655"/>
                  </a:lnTo>
                  <a:cubicBezTo>
                    <a:pt x="4206" y="11655"/>
                    <a:pt x="4331" y="11634"/>
                    <a:pt x="4478" y="11614"/>
                  </a:cubicBezTo>
                  <a:cubicBezTo>
                    <a:pt x="4499" y="11216"/>
                    <a:pt x="4290" y="10923"/>
                    <a:pt x="4080" y="10672"/>
                  </a:cubicBezTo>
                  <a:cubicBezTo>
                    <a:pt x="3787" y="10274"/>
                    <a:pt x="3662" y="9856"/>
                    <a:pt x="3683" y="9354"/>
                  </a:cubicBezTo>
                  <a:cubicBezTo>
                    <a:pt x="3704" y="9124"/>
                    <a:pt x="3704" y="8852"/>
                    <a:pt x="3683" y="8621"/>
                  </a:cubicBezTo>
                  <a:cubicBezTo>
                    <a:pt x="3599" y="7910"/>
                    <a:pt x="3892" y="7345"/>
                    <a:pt x="4227" y="6801"/>
                  </a:cubicBezTo>
                  <a:cubicBezTo>
                    <a:pt x="4311" y="6655"/>
                    <a:pt x="4415" y="6529"/>
                    <a:pt x="4541" y="6445"/>
                  </a:cubicBezTo>
                  <a:cubicBezTo>
                    <a:pt x="4855" y="6236"/>
                    <a:pt x="5168" y="6027"/>
                    <a:pt x="5482" y="5860"/>
                  </a:cubicBezTo>
                  <a:cubicBezTo>
                    <a:pt x="5859" y="5608"/>
                    <a:pt x="6256" y="5567"/>
                    <a:pt x="6633" y="5650"/>
                  </a:cubicBezTo>
                  <a:cubicBezTo>
                    <a:pt x="7031" y="5713"/>
                    <a:pt x="7428" y="5860"/>
                    <a:pt x="7784" y="5964"/>
                  </a:cubicBezTo>
                  <a:cubicBezTo>
                    <a:pt x="7868" y="5985"/>
                    <a:pt x="7972" y="6027"/>
                    <a:pt x="8035" y="6111"/>
                  </a:cubicBezTo>
                  <a:cubicBezTo>
                    <a:pt x="8412" y="6529"/>
                    <a:pt x="8809" y="6948"/>
                    <a:pt x="9290" y="7429"/>
                  </a:cubicBezTo>
                  <a:cubicBezTo>
                    <a:pt x="9437" y="6864"/>
                    <a:pt x="9541" y="6404"/>
                    <a:pt x="9667" y="5922"/>
                  </a:cubicBezTo>
                  <a:cubicBezTo>
                    <a:pt x="10085" y="4332"/>
                    <a:pt x="10881" y="2951"/>
                    <a:pt x="12031" y="1779"/>
                  </a:cubicBezTo>
                  <a:cubicBezTo>
                    <a:pt x="12575" y="1194"/>
                    <a:pt x="13182" y="733"/>
                    <a:pt x="13831" y="336"/>
                  </a:cubicBezTo>
                  <a:cubicBezTo>
                    <a:pt x="14417" y="1"/>
                    <a:pt x="14898" y="127"/>
                    <a:pt x="15400" y="419"/>
                  </a:cubicBezTo>
                  <a:cubicBezTo>
                    <a:pt x="15505" y="461"/>
                    <a:pt x="15588" y="566"/>
                    <a:pt x="15630" y="691"/>
                  </a:cubicBezTo>
                  <a:cubicBezTo>
                    <a:pt x="16028" y="1800"/>
                    <a:pt x="16153" y="2930"/>
                    <a:pt x="15839" y="4081"/>
                  </a:cubicBezTo>
                  <a:cubicBezTo>
                    <a:pt x="15714" y="4562"/>
                    <a:pt x="15588" y="5085"/>
                    <a:pt x="15379" y="5776"/>
                  </a:cubicBezTo>
                  <a:cubicBezTo>
                    <a:pt x="15630" y="5546"/>
                    <a:pt x="15777" y="5462"/>
                    <a:pt x="15839" y="5357"/>
                  </a:cubicBezTo>
                  <a:cubicBezTo>
                    <a:pt x="16551" y="4353"/>
                    <a:pt x="17451" y="3558"/>
                    <a:pt x="18413" y="2826"/>
                  </a:cubicBezTo>
                  <a:cubicBezTo>
                    <a:pt x="18664" y="2616"/>
                    <a:pt x="18957" y="2407"/>
                    <a:pt x="19229" y="2198"/>
                  </a:cubicBezTo>
                  <a:cubicBezTo>
                    <a:pt x="20756" y="901"/>
                    <a:pt x="22577" y="482"/>
                    <a:pt x="24523" y="587"/>
                  </a:cubicBezTo>
                  <a:cubicBezTo>
                    <a:pt x="25192" y="629"/>
                    <a:pt x="25715" y="984"/>
                    <a:pt x="26071" y="1507"/>
                  </a:cubicBezTo>
                  <a:cubicBezTo>
                    <a:pt x="26448" y="2093"/>
                    <a:pt x="26678" y="2742"/>
                    <a:pt x="26657" y="3453"/>
                  </a:cubicBezTo>
                  <a:cubicBezTo>
                    <a:pt x="26657" y="3788"/>
                    <a:pt x="26594" y="4123"/>
                    <a:pt x="26448" y="4437"/>
                  </a:cubicBezTo>
                  <a:cubicBezTo>
                    <a:pt x="26280" y="4709"/>
                    <a:pt x="26155" y="4981"/>
                    <a:pt x="26029" y="5274"/>
                  </a:cubicBezTo>
                  <a:cubicBezTo>
                    <a:pt x="25715" y="6006"/>
                    <a:pt x="25318" y="6655"/>
                    <a:pt x="24690" y="7157"/>
                  </a:cubicBezTo>
                  <a:cubicBezTo>
                    <a:pt x="24586" y="7241"/>
                    <a:pt x="24523" y="7345"/>
                    <a:pt x="24460" y="7429"/>
                  </a:cubicBezTo>
                  <a:cubicBezTo>
                    <a:pt x="24502" y="7659"/>
                    <a:pt x="24690" y="7638"/>
                    <a:pt x="24816" y="7596"/>
                  </a:cubicBezTo>
                  <a:cubicBezTo>
                    <a:pt x="26134" y="7533"/>
                    <a:pt x="27327" y="7952"/>
                    <a:pt x="28498" y="8433"/>
                  </a:cubicBezTo>
                  <a:cubicBezTo>
                    <a:pt x="29544" y="8894"/>
                    <a:pt x="30591" y="9375"/>
                    <a:pt x="31637" y="9877"/>
                  </a:cubicBezTo>
                  <a:cubicBezTo>
                    <a:pt x="32034" y="10065"/>
                    <a:pt x="32411" y="10295"/>
                    <a:pt x="32767" y="10526"/>
                  </a:cubicBezTo>
                  <a:cubicBezTo>
                    <a:pt x="33813" y="11195"/>
                    <a:pt x="34713" y="11969"/>
                    <a:pt x="35403" y="12974"/>
                  </a:cubicBezTo>
                  <a:cubicBezTo>
                    <a:pt x="35445" y="12995"/>
                    <a:pt x="35445" y="13015"/>
                    <a:pt x="35466" y="13036"/>
                  </a:cubicBezTo>
                  <a:cubicBezTo>
                    <a:pt x="37244" y="14961"/>
                    <a:pt x="38437" y="17221"/>
                    <a:pt x="39483" y="19585"/>
                  </a:cubicBezTo>
                  <a:cubicBezTo>
                    <a:pt x="39860" y="20422"/>
                    <a:pt x="40090" y="21259"/>
                    <a:pt x="40215" y="22180"/>
                  </a:cubicBezTo>
                  <a:cubicBezTo>
                    <a:pt x="40404" y="23582"/>
                    <a:pt x="40278" y="24963"/>
                    <a:pt x="39902" y="26323"/>
                  </a:cubicBezTo>
                  <a:cubicBezTo>
                    <a:pt x="39734" y="27034"/>
                    <a:pt x="39462" y="27746"/>
                    <a:pt x="39211" y="28457"/>
                  </a:cubicBezTo>
                  <a:cubicBezTo>
                    <a:pt x="39023" y="28917"/>
                    <a:pt x="38751" y="29315"/>
                    <a:pt x="38332" y="29650"/>
                  </a:cubicBezTo>
                  <a:cubicBezTo>
                    <a:pt x="37872" y="30026"/>
                    <a:pt x="37454" y="30445"/>
                    <a:pt x="37035" y="30863"/>
                  </a:cubicBezTo>
                  <a:cubicBezTo>
                    <a:pt x="36658" y="31219"/>
                    <a:pt x="36303" y="31512"/>
                    <a:pt x="35863" y="31742"/>
                  </a:cubicBezTo>
                  <a:cubicBezTo>
                    <a:pt x="35089" y="32161"/>
                    <a:pt x="34336" y="32579"/>
                    <a:pt x="33583" y="33018"/>
                  </a:cubicBezTo>
                  <a:cubicBezTo>
                    <a:pt x="33457" y="33102"/>
                    <a:pt x="33290" y="33123"/>
                    <a:pt x="33290" y="33332"/>
                  </a:cubicBezTo>
                  <a:cubicBezTo>
                    <a:pt x="33269" y="33332"/>
                    <a:pt x="33248" y="33290"/>
                    <a:pt x="33206" y="33311"/>
                  </a:cubicBezTo>
                  <a:lnTo>
                    <a:pt x="33060" y="33395"/>
                  </a:lnTo>
                  <a:cubicBezTo>
                    <a:pt x="33080" y="33416"/>
                    <a:pt x="33080" y="33437"/>
                    <a:pt x="33101" y="33479"/>
                  </a:cubicBezTo>
                  <a:cubicBezTo>
                    <a:pt x="33164" y="33416"/>
                    <a:pt x="33206" y="33395"/>
                    <a:pt x="33290" y="33332"/>
                  </a:cubicBezTo>
                  <a:cubicBezTo>
                    <a:pt x="33708" y="33290"/>
                    <a:pt x="34148" y="33270"/>
                    <a:pt x="34566" y="33186"/>
                  </a:cubicBezTo>
                  <a:cubicBezTo>
                    <a:pt x="36345" y="32767"/>
                    <a:pt x="38123" y="32349"/>
                    <a:pt x="39881" y="31909"/>
                  </a:cubicBezTo>
                  <a:cubicBezTo>
                    <a:pt x="40278" y="31114"/>
                    <a:pt x="40697" y="30382"/>
                    <a:pt x="41303" y="29838"/>
                  </a:cubicBezTo>
                  <a:cubicBezTo>
                    <a:pt x="41638" y="29524"/>
                    <a:pt x="41743" y="29210"/>
                    <a:pt x="41722" y="28771"/>
                  </a:cubicBezTo>
                  <a:cubicBezTo>
                    <a:pt x="41680" y="26595"/>
                    <a:pt x="41680" y="24419"/>
                    <a:pt x="41659" y="22243"/>
                  </a:cubicBezTo>
                  <a:cubicBezTo>
                    <a:pt x="41659" y="21908"/>
                    <a:pt x="41575" y="21573"/>
                    <a:pt x="41534" y="21238"/>
                  </a:cubicBezTo>
                  <a:cubicBezTo>
                    <a:pt x="41513" y="20925"/>
                    <a:pt x="41471" y="20632"/>
                    <a:pt x="41471" y="20318"/>
                  </a:cubicBezTo>
                  <a:cubicBezTo>
                    <a:pt x="41471" y="20213"/>
                    <a:pt x="41617" y="20088"/>
                    <a:pt x="41680" y="20046"/>
                  </a:cubicBezTo>
                  <a:cubicBezTo>
                    <a:pt x="41764" y="20025"/>
                    <a:pt x="41889" y="20129"/>
                    <a:pt x="41994" y="20150"/>
                  </a:cubicBezTo>
                  <a:cubicBezTo>
                    <a:pt x="42057" y="20192"/>
                    <a:pt x="42099" y="20213"/>
                    <a:pt x="42182" y="20234"/>
                  </a:cubicBezTo>
                  <a:cubicBezTo>
                    <a:pt x="42371" y="19585"/>
                    <a:pt x="42057" y="18749"/>
                    <a:pt x="42873" y="18309"/>
                  </a:cubicBezTo>
                  <a:cubicBezTo>
                    <a:pt x="43124" y="18665"/>
                    <a:pt x="43521" y="18749"/>
                    <a:pt x="43961" y="18790"/>
                  </a:cubicBezTo>
                  <a:cubicBezTo>
                    <a:pt x="44463" y="18853"/>
                    <a:pt x="44923" y="18979"/>
                    <a:pt x="45425" y="19083"/>
                  </a:cubicBezTo>
                  <a:cubicBezTo>
                    <a:pt x="45614" y="19104"/>
                    <a:pt x="45802" y="19146"/>
                    <a:pt x="46137" y="19167"/>
                  </a:cubicBezTo>
                  <a:cubicBezTo>
                    <a:pt x="45279" y="18560"/>
                    <a:pt x="44358" y="18560"/>
                    <a:pt x="43563" y="18142"/>
                  </a:cubicBezTo>
                  <a:cubicBezTo>
                    <a:pt x="43668" y="18037"/>
                    <a:pt x="43731" y="17933"/>
                    <a:pt x="43772" y="17912"/>
                  </a:cubicBezTo>
                  <a:cubicBezTo>
                    <a:pt x="44191" y="17786"/>
                    <a:pt x="44609" y="17786"/>
                    <a:pt x="45070" y="17912"/>
                  </a:cubicBezTo>
                  <a:cubicBezTo>
                    <a:pt x="45865" y="18142"/>
                    <a:pt x="46660" y="18435"/>
                    <a:pt x="47329" y="18958"/>
                  </a:cubicBezTo>
                  <a:cubicBezTo>
                    <a:pt x="47748" y="19272"/>
                    <a:pt x="48229" y="19481"/>
                    <a:pt x="48752" y="19606"/>
                  </a:cubicBezTo>
                  <a:cubicBezTo>
                    <a:pt x="49485" y="19795"/>
                    <a:pt x="50133" y="20129"/>
                    <a:pt x="50719" y="20632"/>
                  </a:cubicBezTo>
                  <a:cubicBezTo>
                    <a:pt x="51075" y="20925"/>
                    <a:pt x="51410" y="21238"/>
                    <a:pt x="51786" y="21510"/>
                  </a:cubicBezTo>
                  <a:cubicBezTo>
                    <a:pt x="52142" y="21594"/>
                    <a:pt x="52414" y="21803"/>
                    <a:pt x="52728" y="21678"/>
                  </a:cubicBezTo>
                  <a:cubicBezTo>
                    <a:pt x="52707" y="21824"/>
                    <a:pt x="52770" y="21866"/>
                    <a:pt x="52937" y="21803"/>
                  </a:cubicBezTo>
                  <a:lnTo>
                    <a:pt x="52832" y="21699"/>
                  </a:lnTo>
                  <a:cubicBezTo>
                    <a:pt x="52770" y="21678"/>
                    <a:pt x="52749" y="21699"/>
                    <a:pt x="52728" y="21678"/>
                  </a:cubicBezTo>
                  <a:close/>
                  <a:moveTo>
                    <a:pt x="32976" y="32035"/>
                  </a:moveTo>
                  <a:cubicBezTo>
                    <a:pt x="32097" y="31826"/>
                    <a:pt x="31260" y="31596"/>
                    <a:pt x="30381" y="31407"/>
                  </a:cubicBezTo>
                  <a:cubicBezTo>
                    <a:pt x="30047" y="31324"/>
                    <a:pt x="29754" y="31135"/>
                    <a:pt x="29503" y="30905"/>
                  </a:cubicBezTo>
                  <a:cubicBezTo>
                    <a:pt x="28979" y="30403"/>
                    <a:pt x="28477" y="29922"/>
                    <a:pt x="27912" y="29461"/>
                  </a:cubicBezTo>
                  <a:cubicBezTo>
                    <a:pt x="27327" y="29022"/>
                    <a:pt x="26929" y="28415"/>
                    <a:pt x="26573" y="27829"/>
                  </a:cubicBezTo>
                  <a:cubicBezTo>
                    <a:pt x="26490" y="27683"/>
                    <a:pt x="26469" y="27474"/>
                    <a:pt x="26469" y="27306"/>
                  </a:cubicBezTo>
                  <a:cubicBezTo>
                    <a:pt x="26469" y="27118"/>
                    <a:pt x="26741" y="26992"/>
                    <a:pt x="26887" y="27118"/>
                  </a:cubicBezTo>
                  <a:cubicBezTo>
                    <a:pt x="27054" y="27264"/>
                    <a:pt x="27285" y="27453"/>
                    <a:pt x="27389" y="27662"/>
                  </a:cubicBezTo>
                  <a:cubicBezTo>
                    <a:pt x="27766" y="28290"/>
                    <a:pt x="28331" y="28729"/>
                    <a:pt x="28896" y="29189"/>
                  </a:cubicBezTo>
                  <a:cubicBezTo>
                    <a:pt x="29084" y="29336"/>
                    <a:pt x="29314" y="29461"/>
                    <a:pt x="29482" y="29650"/>
                  </a:cubicBezTo>
                  <a:cubicBezTo>
                    <a:pt x="30360" y="30654"/>
                    <a:pt x="30340" y="30403"/>
                    <a:pt x="31637" y="30780"/>
                  </a:cubicBezTo>
                  <a:cubicBezTo>
                    <a:pt x="31846" y="30821"/>
                    <a:pt x="32055" y="30884"/>
                    <a:pt x="32264" y="30905"/>
                  </a:cubicBezTo>
                  <a:cubicBezTo>
                    <a:pt x="32955" y="30968"/>
                    <a:pt x="33666" y="31093"/>
                    <a:pt x="34294" y="30821"/>
                  </a:cubicBezTo>
                  <a:cubicBezTo>
                    <a:pt x="35089" y="30508"/>
                    <a:pt x="35863" y="30068"/>
                    <a:pt x="36596" y="29629"/>
                  </a:cubicBezTo>
                  <a:cubicBezTo>
                    <a:pt x="36951" y="29420"/>
                    <a:pt x="37265" y="29085"/>
                    <a:pt x="37537" y="28729"/>
                  </a:cubicBezTo>
                  <a:cubicBezTo>
                    <a:pt x="38165" y="27934"/>
                    <a:pt x="38709" y="27055"/>
                    <a:pt x="38960" y="26051"/>
                  </a:cubicBezTo>
                  <a:cubicBezTo>
                    <a:pt x="39316" y="24733"/>
                    <a:pt x="39483" y="23456"/>
                    <a:pt x="39316" y="22096"/>
                  </a:cubicBezTo>
                  <a:cubicBezTo>
                    <a:pt x="39169" y="21197"/>
                    <a:pt x="38918" y="20422"/>
                    <a:pt x="38542" y="19606"/>
                  </a:cubicBezTo>
                  <a:cubicBezTo>
                    <a:pt x="37600" y="17472"/>
                    <a:pt x="36533" y="15401"/>
                    <a:pt x="34922" y="13706"/>
                  </a:cubicBezTo>
                  <a:cubicBezTo>
                    <a:pt x="34838" y="13622"/>
                    <a:pt x="34754" y="13518"/>
                    <a:pt x="34671" y="13413"/>
                  </a:cubicBezTo>
                  <a:cubicBezTo>
                    <a:pt x="34043" y="12513"/>
                    <a:pt x="33248" y="11781"/>
                    <a:pt x="32306" y="11216"/>
                  </a:cubicBezTo>
                  <a:cubicBezTo>
                    <a:pt x="31930" y="10986"/>
                    <a:pt x="31574" y="10735"/>
                    <a:pt x="31176" y="10567"/>
                  </a:cubicBezTo>
                  <a:cubicBezTo>
                    <a:pt x="30340" y="10149"/>
                    <a:pt x="29503" y="9772"/>
                    <a:pt x="28666" y="9354"/>
                  </a:cubicBezTo>
                  <a:cubicBezTo>
                    <a:pt x="27975" y="9019"/>
                    <a:pt x="27306" y="8789"/>
                    <a:pt x="26573" y="8580"/>
                  </a:cubicBezTo>
                  <a:cubicBezTo>
                    <a:pt x="25548" y="8266"/>
                    <a:pt x="24565" y="8308"/>
                    <a:pt x="23539" y="8412"/>
                  </a:cubicBezTo>
                  <a:cubicBezTo>
                    <a:pt x="23435" y="8412"/>
                    <a:pt x="23351" y="8517"/>
                    <a:pt x="23163" y="8642"/>
                  </a:cubicBezTo>
                  <a:cubicBezTo>
                    <a:pt x="23435" y="8726"/>
                    <a:pt x="23560" y="8789"/>
                    <a:pt x="23686" y="8831"/>
                  </a:cubicBezTo>
                  <a:cubicBezTo>
                    <a:pt x="24523" y="9166"/>
                    <a:pt x="25360" y="9521"/>
                    <a:pt x="26176" y="9856"/>
                  </a:cubicBezTo>
                  <a:cubicBezTo>
                    <a:pt x="26406" y="9961"/>
                    <a:pt x="26615" y="10065"/>
                    <a:pt x="26803" y="10254"/>
                  </a:cubicBezTo>
                  <a:cubicBezTo>
                    <a:pt x="27285" y="10714"/>
                    <a:pt x="27766" y="11111"/>
                    <a:pt x="28331" y="11467"/>
                  </a:cubicBezTo>
                  <a:cubicBezTo>
                    <a:pt x="28498" y="11614"/>
                    <a:pt x="28687" y="11844"/>
                    <a:pt x="28770" y="12053"/>
                  </a:cubicBezTo>
                  <a:cubicBezTo>
                    <a:pt x="28959" y="12597"/>
                    <a:pt x="28687" y="13559"/>
                    <a:pt x="27912" y="13769"/>
                  </a:cubicBezTo>
                  <a:cubicBezTo>
                    <a:pt x="27640" y="13852"/>
                    <a:pt x="27389" y="13957"/>
                    <a:pt x="27096" y="14020"/>
                  </a:cubicBezTo>
                  <a:cubicBezTo>
                    <a:pt x="25841" y="14271"/>
                    <a:pt x="24606" y="14501"/>
                    <a:pt x="23351" y="14752"/>
                  </a:cubicBezTo>
                  <a:cubicBezTo>
                    <a:pt x="22493" y="14899"/>
                    <a:pt x="21656" y="15129"/>
                    <a:pt x="20777" y="15108"/>
                  </a:cubicBezTo>
                  <a:cubicBezTo>
                    <a:pt x="20756" y="15108"/>
                    <a:pt x="20736" y="15192"/>
                    <a:pt x="20673" y="15233"/>
                  </a:cubicBezTo>
                  <a:cubicBezTo>
                    <a:pt x="21468" y="15819"/>
                    <a:pt x="22305" y="16259"/>
                    <a:pt x="23225" y="16572"/>
                  </a:cubicBezTo>
                  <a:cubicBezTo>
                    <a:pt x="24125" y="16886"/>
                    <a:pt x="24816" y="17535"/>
                    <a:pt x="25381" y="18267"/>
                  </a:cubicBezTo>
                  <a:cubicBezTo>
                    <a:pt x="25653" y="18623"/>
                    <a:pt x="25862" y="19041"/>
                    <a:pt x="25757" y="19481"/>
                  </a:cubicBezTo>
                  <a:cubicBezTo>
                    <a:pt x="25632" y="20192"/>
                    <a:pt x="25339" y="20841"/>
                    <a:pt x="24732" y="21301"/>
                  </a:cubicBezTo>
                  <a:cubicBezTo>
                    <a:pt x="24397" y="21573"/>
                    <a:pt x="24062" y="21866"/>
                    <a:pt x="23707" y="22117"/>
                  </a:cubicBezTo>
                  <a:cubicBezTo>
                    <a:pt x="23163" y="22598"/>
                    <a:pt x="22598" y="22975"/>
                    <a:pt x="21803" y="22933"/>
                  </a:cubicBezTo>
                  <a:cubicBezTo>
                    <a:pt x="21573" y="22912"/>
                    <a:pt x="21342" y="23038"/>
                    <a:pt x="21070" y="23059"/>
                  </a:cubicBezTo>
                  <a:cubicBezTo>
                    <a:pt x="19668" y="23268"/>
                    <a:pt x="18267" y="23352"/>
                    <a:pt x="17074" y="22389"/>
                  </a:cubicBezTo>
                  <a:cubicBezTo>
                    <a:pt x="16844" y="22180"/>
                    <a:pt x="16572" y="22180"/>
                    <a:pt x="16279" y="22180"/>
                  </a:cubicBezTo>
                  <a:cubicBezTo>
                    <a:pt x="16028" y="22180"/>
                    <a:pt x="15735" y="22180"/>
                    <a:pt x="15484" y="22117"/>
                  </a:cubicBezTo>
                  <a:cubicBezTo>
                    <a:pt x="15212" y="22075"/>
                    <a:pt x="14961" y="21929"/>
                    <a:pt x="14689" y="21803"/>
                  </a:cubicBezTo>
                  <a:cubicBezTo>
                    <a:pt x="14291" y="21615"/>
                    <a:pt x="13873" y="21469"/>
                    <a:pt x="13496" y="21280"/>
                  </a:cubicBezTo>
                  <a:cubicBezTo>
                    <a:pt x="13015" y="21071"/>
                    <a:pt x="12513" y="21050"/>
                    <a:pt x="12052" y="21280"/>
                  </a:cubicBezTo>
                  <a:cubicBezTo>
                    <a:pt x="11676" y="21448"/>
                    <a:pt x="11362" y="21699"/>
                    <a:pt x="11048" y="21929"/>
                  </a:cubicBezTo>
                  <a:cubicBezTo>
                    <a:pt x="10734" y="22138"/>
                    <a:pt x="10629" y="22452"/>
                    <a:pt x="10671" y="22829"/>
                  </a:cubicBezTo>
                  <a:cubicBezTo>
                    <a:pt x="10692" y="23331"/>
                    <a:pt x="10671" y="23812"/>
                    <a:pt x="10671" y="24314"/>
                  </a:cubicBezTo>
                  <a:cubicBezTo>
                    <a:pt x="10671" y="25360"/>
                    <a:pt x="11257" y="26114"/>
                    <a:pt x="11843" y="26909"/>
                  </a:cubicBezTo>
                  <a:cubicBezTo>
                    <a:pt x="11885" y="26992"/>
                    <a:pt x="11989" y="27013"/>
                    <a:pt x="12073" y="27055"/>
                  </a:cubicBezTo>
                  <a:cubicBezTo>
                    <a:pt x="12596" y="27244"/>
                    <a:pt x="13119" y="27516"/>
                    <a:pt x="13705" y="27474"/>
                  </a:cubicBezTo>
                  <a:cubicBezTo>
                    <a:pt x="14479" y="27474"/>
                    <a:pt x="15233" y="27578"/>
                    <a:pt x="16028" y="27432"/>
                  </a:cubicBezTo>
                  <a:cubicBezTo>
                    <a:pt x="16111" y="27411"/>
                    <a:pt x="16237" y="27411"/>
                    <a:pt x="16321" y="27432"/>
                  </a:cubicBezTo>
                  <a:cubicBezTo>
                    <a:pt x="16425" y="27474"/>
                    <a:pt x="16551" y="27557"/>
                    <a:pt x="16572" y="27641"/>
                  </a:cubicBezTo>
                  <a:cubicBezTo>
                    <a:pt x="16593" y="27746"/>
                    <a:pt x="16593" y="27892"/>
                    <a:pt x="16530" y="27976"/>
                  </a:cubicBezTo>
                  <a:cubicBezTo>
                    <a:pt x="16279" y="28290"/>
                    <a:pt x="15965" y="28499"/>
                    <a:pt x="15588" y="28499"/>
                  </a:cubicBezTo>
                  <a:cubicBezTo>
                    <a:pt x="15295" y="28499"/>
                    <a:pt x="15023" y="28499"/>
                    <a:pt x="14751" y="28520"/>
                  </a:cubicBezTo>
                  <a:cubicBezTo>
                    <a:pt x="14354" y="28562"/>
                    <a:pt x="13935" y="28457"/>
                    <a:pt x="13559" y="28624"/>
                  </a:cubicBezTo>
                  <a:cubicBezTo>
                    <a:pt x="13559" y="28729"/>
                    <a:pt x="13538" y="28834"/>
                    <a:pt x="13559" y="28917"/>
                  </a:cubicBezTo>
                  <a:cubicBezTo>
                    <a:pt x="13726" y="29608"/>
                    <a:pt x="13622" y="30277"/>
                    <a:pt x="13350" y="30926"/>
                  </a:cubicBezTo>
                  <a:cubicBezTo>
                    <a:pt x="13245" y="31219"/>
                    <a:pt x="13203" y="31512"/>
                    <a:pt x="13119" y="31847"/>
                  </a:cubicBezTo>
                  <a:cubicBezTo>
                    <a:pt x="13642" y="32244"/>
                    <a:pt x="14166" y="32600"/>
                    <a:pt x="14647" y="32998"/>
                  </a:cubicBezTo>
                  <a:cubicBezTo>
                    <a:pt x="15337" y="33604"/>
                    <a:pt x="16216" y="33709"/>
                    <a:pt x="17053" y="33918"/>
                  </a:cubicBezTo>
                  <a:cubicBezTo>
                    <a:pt x="17262" y="33960"/>
                    <a:pt x="17534" y="33793"/>
                    <a:pt x="17743" y="33834"/>
                  </a:cubicBezTo>
                  <a:cubicBezTo>
                    <a:pt x="17953" y="33897"/>
                    <a:pt x="18120" y="34127"/>
                    <a:pt x="18329" y="34253"/>
                  </a:cubicBezTo>
                  <a:cubicBezTo>
                    <a:pt x="18350" y="34274"/>
                    <a:pt x="18371" y="34274"/>
                    <a:pt x="18413" y="34274"/>
                  </a:cubicBezTo>
                  <a:cubicBezTo>
                    <a:pt x="19187" y="34420"/>
                    <a:pt x="20003" y="34650"/>
                    <a:pt x="20777" y="34671"/>
                  </a:cubicBezTo>
                  <a:cubicBezTo>
                    <a:pt x="23142" y="34755"/>
                    <a:pt x="25485" y="34671"/>
                    <a:pt x="27829" y="34127"/>
                  </a:cubicBezTo>
                  <a:cubicBezTo>
                    <a:pt x="28268" y="34023"/>
                    <a:pt x="28770" y="34002"/>
                    <a:pt x="29189" y="33814"/>
                  </a:cubicBezTo>
                  <a:cubicBezTo>
                    <a:pt x="30340" y="33332"/>
                    <a:pt x="31490" y="32872"/>
                    <a:pt x="32536" y="32223"/>
                  </a:cubicBezTo>
                  <a:cubicBezTo>
                    <a:pt x="32746" y="32223"/>
                    <a:pt x="32850" y="32140"/>
                    <a:pt x="32976" y="32035"/>
                  </a:cubicBezTo>
                  <a:close/>
                  <a:moveTo>
                    <a:pt x="6173" y="19188"/>
                  </a:moveTo>
                  <a:cubicBezTo>
                    <a:pt x="5545" y="19606"/>
                    <a:pt x="5064" y="20213"/>
                    <a:pt x="4520" y="20757"/>
                  </a:cubicBezTo>
                  <a:cubicBezTo>
                    <a:pt x="3767" y="21510"/>
                    <a:pt x="3097" y="22306"/>
                    <a:pt x="2741" y="23331"/>
                  </a:cubicBezTo>
                  <a:cubicBezTo>
                    <a:pt x="2595" y="23749"/>
                    <a:pt x="2553" y="24168"/>
                    <a:pt x="2448" y="24586"/>
                  </a:cubicBezTo>
                  <a:cubicBezTo>
                    <a:pt x="2427" y="24691"/>
                    <a:pt x="2490" y="24837"/>
                    <a:pt x="2532" y="24921"/>
                  </a:cubicBezTo>
                  <a:cubicBezTo>
                    <a:pt x="2825" y="25277"/>
                    <a:pt x="3076" y="25674"/>
                    <a:pt x="3641" y="25653"/>
                  </a:cubicBezTo>
                  <a:cubicBezTo>
                    <a:pt x="3787" y="25653"/>
                    <a:pt x="3955" y="25674"/>
                    <a:pt x="4080" y="25758"/>
                  </a:cubicBezTo>
                  <a:cubicBezTo>
                    <a:pt x="4687" y="26051"/>
                    <a:pt x="5273" y="25988"/>
                    <a:pt x="5838" y="25904"/>
                  </a:cubicBezTo>
                  <a:cubicBezTo>
                    <a:pt x="6005" y="25632"/>
                    <a:pt x="6152" y="25360"/>
                    <a:pt x="6319" y="25151"/>
                  </a:cubicBezTo>
                  <a:cubicBezTo>
                    <a:pt x="6487" y="24963"/>
                    <a:pt x="6612" y="25005"/>
                    <a:pt x="6947" y="25256"/>
                  </a:cubicBezTo>
                  <a:cubicBezTo>
                    <a:pt x="6884" y="25444"/>
                    <a:pt x="6780" y="25632"/>
                    <a:pt x="6717" y="25842"/>
                  </a:cubicBezTo>
                  <a:cubicBezTo>
                    <a:pt x="6528" y="26595"/>
                    <a:pt x="6382" y="27327"/>
                    <a:pt x="6215" y="28080"/>
                  </a:cubicBezTo>
                  <a:cubicBezTo>
                    <a:pt x="6068" y="28792"/>
                    <a:pt x="6005" y="29503"/>
                    <a:pt x="5984" y="30194"/>
                  </a:cubicBezTo>
                  <a:cubicBezTo>
                    <a:pt x="5984" y="30780"/>
                    <a:pt x="6194" y="31135"/>
                    <a:pt x="6717" y="31386"/>
                  </a:cubicBezTo>
                  <a:cubicBezTo>
                    <a:pt x="7156" y="31596"/>
                    <a:pt x="7470" y="31533"/>
                    <a:pt x="7763" y="31135"/>
                  </a:cubicBezTo>
                  <a:cubicBezTo>
                    <a:pt x="8035" y="30801"/>
                    <a:pt x="8244" y="30403"/>
                    <a:pt x="8453" y="30047"/>
                  </a:cubicBezTo>
                  <a:cubicBezTo>
                    <a:pt x="8767" y="29503"/>
                    <a:pt x="9081" y="28980"/>
                    <a:pt x="8663" y="28311"/>
                  </a:cubicBezTo>
                  <a:cubicBezTo>
                    <a:pt x="8537" y="28143"/>
                    <a:pt x="8704" y="27892"/>
                    <a:pt x="9018" y="27850"/>
                  </a:cubicBezTo>
                  <a:cubicBezTo>
                    <a:pt x="9102" y="27976"/>
                    <a:pt x="9186" y="28143"/>
                    <a:pt x="9290" y="28290"/>
                  </a:cubicBezTo>
                  <a:cubicBezTo>
                    <a:pt x="9541" y="28729"/>
                    <a:pt x="9772" y="29210"/>
                    <a:pt x="10065" y="29650"/>
                  </a:cubicBezTo>
                  <a:cubicBezTo>
                    <a:pt x="10357" y="30131"/>
                    <a:pt x="10692" y="30570"/>
                    <a:pt x="10964" y="31073"/>
                  </a:cubicBezTo>
                  <a:cubicBezTo>
                    <a:pt x="11173" y="31491"/>
                    <a:pt x="11529" y="31596"/>
                    <a:pt x="11927" y="31721"/>
                  </a:cubicBezTo>
                  <a:cubicBezTo>
                    <a:pt x="12031" y="31742"/>
                    <a:pt x="12241" y="31658"/>
                    <a:pt x="12324" y="31554"/>
                  </a:cubicBezTo>
                  <a:cubicBezTo>
                    <a:pt x="12471" y="31386"/>
                    <a:pt x="12638" y="31177"/>
                    <a:pt x="12680" y="30926"/>
                  </a:cubicBezTo>
                  <a:cubicBezTo>
                    <a:pt x="12806" y="30340"/>
                    <a:pt x="12910" y="29733"/>
                    <a:pt x="12994" y="29106"/>
                  </a:cubicBezTo>
                  <a:cubicBezTo>
                    <a:pt x="13015" y="28896"/>
                    <a:pt x="12994" y="28687"/>
                    <a:pt x="12973" y="28478"/>
                  </a:cubicBezTo>
                  <a:cubicBezTo>
                    <a:pt x="12387" y="28269"/>
                    <a:pt x="11864" y="28080"/>
                    <a:pt x="11445" y="27934"/>
                  </a:cubicBezTo>
                  <a:cubicBezTo>
                    <a:pt x="11069" y="27348"/>
                    <a:pt x="10755" y="26846"/>
                    <a:pt x="10399" y="26386"/>
                  </a:cubicBezTo>
                  <a:cubicBezTo>
                    <a:pt x="10023" y="25842"/>
                    <a:pt x="9772" y="25235"/>
                    <a:pt x="9730" y="24586"/>
                  </a:cubicBezTo>
                  <a:cubicBezTo>
                    <a:pt x="9709" y="23875"/>
                    <a:pt x="9730" y="23142"/>
                    <a:pt x="9730" y="22431"/>
                  </a:cubicBezTo>
                  <a:cubicBezTo>
                    <a:pt x="9730" y="22117"/>
                    <a:pt x="9855" y="21824"/>
                    <a:pt x="10085" y="21594"/>
                  </a:cubicBezTo>
                  <a:cubicBezTo>
                    <a:pt x="10546" y="21092"/>
                    <a:pt x="11069" y="20736"/>
                    <a:pt x="11697" y="20527"/>
                  </a:cubicBezTo>
                  <a:cubicBezTo>
                    <a:pt x="12429" y="20255"/>
                    <a:pt x="13161" y="20234"/>
                    <a:pt x="13831" y="20611"/>
                  </a:cubicBezTo>
                  <a:cubicBezTo>
                    <a:pt x="14417" y="20925"/>
                    <a:pt x="14961" y="21238"/>
                    <a:pt x="15588" y="21573"/>
                  </a:cubicBezTo>
                  <a:cubicBezTo>
                    <a:pt x="15735" y="21490"/>
                    <a:pt x="15923" y="21406"/>
                    <a:pt x="16132" y="21301"/>
                  </a:cubicBezTo>
                  <a:cubicBezTo>
                    <a:pt x="15902" y="20548"/>
                    <a:pt x="15358" y="19837"/>
                    <a:pt x="15798" y="18937"/>
                  </a:cubicBezTo>
                  <a:cubicBezTo>
                    <a:pt x="15986" y="19104"/>
                    <a:pt x="16132" y="19251"/>
                    <a:pt x="16195" y="19376"/>
                  </a:cubicBezTo>
                  <a:cubicBezTo>
                    <a:pt x="16446" y="20046"/>
                    <a:pt x="16927" y="20611"/>
                    <a:pt x="17346" y="21176"/>
                  </a:cubicBezTo>
                  <a:cubicBezTo>
                    <a:pt x="17764" y="21762"/>
                    <a:pt x="18350" y="22117"/>
                    <a:pt x="19062" y="22138"/>
                  </a:cubicBezTo>
                  <a:cubicBezTo>
                    <a:pt x="19752" y="22201"/>
                    <a:pt x="20422" y="22243"/>
                    <a:pt x="21112" y="22013"/>
                  </a:cubicBezTo>
                  <a:cubicBezTo>
                    <a:pt x="21342" y="21929"/>
                    <a:pt x="21593" y="21908"/>
                    <a:pt x="21845" y="21908"/>
                  </a:cubicBezTo>
                  <a:cubicBezTo>
                    <a:pt x="22368" y="21929"/>
                    <a:pt x="22723" y="21678"/>
                    <a:pt x="23100" y="21385"/>
                  </a:cubicBezTo>
                  <a:cubicBezTo>
                    <a:pt x="23372" y="21155"/>
                    <a:pt x="23644" y="20862"/>
                    <a:pt x="23958" y="20674"/>
                  </a:cubicBezTo>
                  <a:cubicBezTo>
                    <a:pt x="24314" y="20443"/>
                    <a:pt x="24523" y="20129"/>
                    <a:pt x="24690" y="19774"/>
                  </a:cubicBezTo>
                  <a:cubicBezTo>
                    <a:pt x="24878" y="19397"/>
                    <a:pt x="24837" y="19041"/>
                    <a:pt x="24565" y="18728"/>
                  </a:cubicBezTo>
                  <a:cubicBezTo>
                    <a:pt x="24062" y="18142"/>
                    <a:pt x="23518" y="17681"/>
                    <a:pt x="22786" y="17409"/>
                  </a:cubicBezTo>
                  <a:cubicBezTo>
                    <a:pt x="22263" y="17200"/>
                    <a:pt x="21740" y="16991"/>
                    <a:pt x="21259" y="16740"/>
                  </a:cubicBezTo>
                  <a:cubicBezTo>
                    <a:pt x="20652" y="16384"/>
                    <a:pt x="20087" y="16049"/>
                    <a:pt x="19438" y="15819"/>
                  </a:cubicBezTo>
                  <a:cubicBezTo>
                    <a:pt x="19124" y="15715"/>
                    <a:pt x="18832" y="15484"/>
                    <a:pt x="18601" y="15233"/>
                  </a:cubicBezTo>
                  <a:cubicBezTo>
                    <a:pt x="18308" y="14982"/>
                    <a:pt x="18434" y="14501"/>
                    <a:pt x="18811" y="14438"/>
                  </a:cubicBezTo>
                  <a:cubicBezTo>
                    <a:pt x="19396" y="14292"/>
                    <a:pt x="20003" y="14166"/>
                    <a:pt x="20631" y="14145"/>
                  </a:cubicBezTo>
                  <a:cubicBezTo>
                    <a:pt x="21280" y="14124"/>
                    <a:pt x="21949" y="14062"/>
                    <a:pt x="22577" y="13936"/>
                  </a:cubicBezTo>
                  <a:cubicBezTo>
                    <a:pt x="23560" y="13748"/>
                    <a:pt x="24586" y="13559"/>
                    <a:pt x="25569" y="13392"/>
                  </a:cubicBezTo>
                  <a:cubicBezTo>
                    <a:pt x="26155" y="13287"/>
                    <a:pt x="26720" y="13120"/>
                    <a:pt x="27306" y="12974"/>
                  </a:cubicBezTo>
                  <a:cubicBezTo>
                    <a:pt x="27536" y="12911"/>
                    <a:pt x="27808" y="12827"/>
                    <a:pt x="27850" y="12513"/>
                  </a:cubicBezTo>
                  <a:cubicBezTo>
                    <a:pt x="27912" y="12199"/>
                    <a:pt x="27703" y="12095"/>
                    <a:pt x="27494" y="11948"/>
                  </a:cubicBezTo>
                  <a:cubicBezTo>
                    <a:pt x="27117" y="11655"/>
                    <a:pt x="26782" y="11342"/>
                    <a:pt x="26406" y="11049"/>
                  </a:cubicBezTo>
                  <a:cubicBezTo>
                    <a:pt x="26280" y="10923"/>
                    <a:pt x="26155" y="10798"/>
                    <a:pt x="25987" y="10693"/>
                  </a:cubicBezTo>
                  <a:cubicBezTo>
                    <a:pt x="25046" y="10191"/>
                    <a:pt x="24104" y="9751"/>
                    <a:pt x="23058" y="9521"/>
                  </a:cubicBezTo>
                  <a:cubicBezTo>
                    <a:pt x="22221" y="9333"/>
                    <a:pt x="21426" y="9375"/>
                    <a:pt x="20652" y="9856"/>
                  </a:cubicBezTo>
                  <a:cubicBezTo>
                    <a:pt x="20066" y="10212"/>
                    <a:pt x="19376" y="10505"/>
                    <a:pt x="18727" y="10735"/>
                  </a:cubicBezTo>
                  <a:cubicBezTo>
                    <a:pt x="18036" y="10986"/>
                    <a:pt x="17367" y="11132"/>
                    <a:pt x="16655" y="11321"/>
                  </a:cubicBezTo>
                  <a:cubicBezTo>
                    <a:pt x="16237" y="11425"/>
                    <a:pt x="15881" y="11342"/>
                    <a:pt x="15609" y="10944"/>
                  </a:cubicBezTo>
                  <a:cubicBezTo>
                    <a:pt x="15693" y="10839"/>
                    <a:pt x="15714" y="10714"/>
                    <a:pt x="15798" y="10714"/>
                  </a:cubicBezTo>
                  <a:cubicBezTo>
                    <a:pt x="16551" y="10505"/>
                    <a:pt x="17199" y="10107"/>
                    <a:pt x="17785" y="9584"/>
                  </a:cubicBezTo>
                  <a:cubicBezTo>
                    <a:pt x="17806" y="9563"/>
                    <a:pt x="17827" y="9563"/>
                    <a:pt x="17869" y="9542"/>
                  </a:cubicBezTo>
                  <a:cubicBezTo>
                    <a:pt x="19187" y="8810"/>
                    <a:pt x="20526" y="8077"/>
                    <a:pt x="22054" y="7805"/>
                  </a:cubicBezTo>
                  <a:cubicBezTo>
                    <a:pt x="22326" y="7764"/>
                    <a:pt x="22577" y="7638"/>
                    <a:pt x="22744" y="7429"/>
                  </a:cubicBezTo>
                  <a:cubicBezTo>
                    <a:pt x="23267" y="6906"/>
                    <a:pt x="23790" y="6383"/>
                    <a:pt x="24314" y="5818"/>
                  </a:cubicBezTo>
                  <a:cubicBezTo>
                    <a:pt x="24481" y="5671"/>
                    <a:pt x="24606" y="5483"/>
                    <a:pt x="24690" y="5295"/>
                  </a:cubicBezTo>
                  <a:cubicBezTo>
                    <a:pt x="24941" y="4834"/>
                    <a:pt x="25192" y="4353"/>
                    <a:pt x="25422" y="3893"/>
                  </a:cubicBezTo>
                  <a:cubicBezTo>
                    <a:pt x="25820" y="3140"/>
                    <a:pt x="25527" y="2428"/>
                    <a:pt x="25130" y="1800"/>
                  </a:cubicBezTo>
                  <a:cubicBezTo>
                    <a:pt x="24983" y="1528"/>
                    <a:pt x="24669" y="1382"/>
                    <a:pt x="24355" y="1361"/>
                  </a:cubicBezTo>
                  <a:cubicBezTo>
                    <a:pt x="22912" y="1194"/>
                    <a:pt x="21531" y="1424"/>
                    <a:pt x="20338" y="2240"/>
                  </a:cubicBezTo>
                  <a:cubicBezTo>
                    <a:pt x="18769" y="3286"/>
                    <a:pt x="17283" y="4458"/>
                    <a:pt x="16153" y="6069"/>
                  </a:cubicBezTo>
                  <a:cubicBezTo>
                    <a:pt x="15630" y="6801"/>
                    <a:pt x="15107" y="7450"/>
                    <a:pt x="15358" y="8412"/>
                  </a:cubicBezTo>
                  <a:cubicBezTo>
                    <a:pt x="15400" y="8642"/>
                    <a:pt x="15044" y="8894"/>
                    <a:pt x="14835" y="8726"/>
                  </a:cubicBezTo>
                  <a:cubicBezTo>
                    <a:pt x="14521" y="8475"/>
                    <a:pt x="14228" y="8161"/>
                    <a:pt x="13998" y="7805"/>
                  </a:cubicBezTo>
                  <a:cubicBezTo>
                    <a:pt x="13914" y="7701"/>
                    <a:pt x="14019" y="7471"/>
                    <a:pt x="14040" y="7282"/>
                  </a:cubicBezTo>
                  <a:cubicBezTo>
                    <a:pt x="14103" y="6969"/>
                    <a:pt x="14145" y="6697"/>
                    <a:pt x="14228" y="6383"/>
                  </a:cubicBezTo>
                  <a:cubicBezTo>
                    <a:pt x="14249" y="6194"/>
                    <a:pt x="14249" y="6006"/>
                    <a:pt x="14312" y="5818"/>
                  </a:cubicBezTo>
                  <a:cubicBezTo>
                    <a:pt x="14479" y="5169"/>
                    <a:pt x="14647" y="4500"/>
                    <a:pt x="14877" y="3872"/>
                  </a:cubicBezTo>
                  <a:cubicBezTo>
                    <a:pt x="15149" y="3140"/>
                    <a:pt x="15086" y="2407"/>
                    <a:pt x="14982" y="1675"/>
                  </a:cubicBezTo>
                  <a:cubicBezTo>
                    <a:pt x="14856" y="754"/>
                    <a:pt x="14521" y="629"/>
                    <a:pt x="13726" y="1152"/>
                  </a:cubicBezTo>
                  <a:cubicBezTo>
                    <a:pt x="12157" y="2198"/>
                    <a:pt x="11111" y="3704"/>
                    <a:pt x="10504" y="5462"/>
                  </a:cubicBezTo>
                  <a:cubicBezTo>
                    <a:pt x="10190" y="6320"/>
                    <a:pt x="9960" y="7241"/>
                    <a:pt x="9981" y="8182"/>
                  </a:cubicBezTo>
                  <a:cubicBezTo>
                    <a:pt x="9981" y="8621"/>
                    <a:pt x="10085" y="8956"/>
                    <a:pt x="10483" y="9207"/>
                  </a:cubicBezTo>
                  <a:cubicBezTo>
                    <a:pt x="10504" y="9228"/>
                    <a:pt x="10483" y="9312"/>
                    <a:pt x="10483" y="9354"/>
                  </a:cubicBezTo>
                  <a:cubicBezTo>
                    <a:pt x="9918" y="9479"/>
                    <a:pt x="9876" y="9479"/>
                    <a:pt x="9709" y="9417"/>
                  </a:cubicBezTo>
                  <a:cubicBezTo>
                    <a:pt x="9458" y="9312"/>
                    <a:pt x="9353" y="9061"/>
                    <a:pt x="9228" y="8852"/>
                  </a:cubicBezTo>
                  <a:cubicBezTo>
                    <a:pt x="8997" y="8475"/>
                    <a:pt x="8704" y="8098"/>
                    <a:pt x="8453" y="7743"/>
                  </a:cubicBezTo>
                  <a:cubicBezTo>
                    <a:pt x="7972" y="7073"/>
                    <a:pt x="7407" y="6634"/>
                    <a:pt x="6633" y="6404"/>
                  </a:cubicBezTo>
                  <a:cubicBezTo>
                    <a:pt x="6298" y="6299"/>
                    <a:pt x="6047" y="6341"/>
                    <a:pt x="5754" y="6508"/>
                  </a:cubicBezTo>
                  <a:cubicBezTo>
                    <a:pt x="4855" y="7031"/>
                    <a:pt x="4373" y="7743"/>
                    <a:pt x="4520" y="8789"/>
                  </a:cubicBezTo>
                  <a:lnTo>
                    <a:pt x="4520" y="9061"/>
                  </a:lnTo>
                  <a:cubicBezTo>
                    <a:pt x="4499" y="9458"/>
                    <a:pt x="4603" y="9793"/>
                    <a:pt x="4813" y="10107"/>
                  </a:cubicBezTo>
                  <a:cubicBezTo>
                    <a:pt x="5336" y="10902"/>
                    <a:pt x="5796" y="11655"/>
                    <a:pt x="6528" y="12283"/>
                  </a:cubicBezTo>
                  <a:cubicBezTo>
                    <a:pt x="6633" y="12367"/>
                    <a:pt x="6675" y="12576"/>
                    <a:pt x="6633" y="12702"/>
                  </a:cubicBezTo>
                  <a:cubicBezTo>
                    <a:pt x="6612" y="12911"/>
                    <a:pt x="6424" y="12995"/>
                    <a:pt x="6256" y="13036"/>
                  </a:cubicBezTo>
                  <a:cubicBezTo>
                    <a:pt x="5943" y="13120"/>
                    <a:pt x="5691" y="12974"/>
                    <a:pt x="5461" y="12806"/>
                  </a:cubicBezTo>
                  <a:cubicBezTo>
                    <a:pt x="5231" y="12660"/>
                    <a:pt x="5022" y="12451"/>
                    <a:pt x="4729" y="12471"/>
                  </a:cubicBezTo>
                  <a:cubicBezTo>
                    <a:pt x="4080" y="12471"/>
                    <a:pt x="3432" y="12471"/>
                    <a:pt x="2762" y="12492"/>
                  </a:cubicBezTo>
                  <a:cubicBezTo>
                    <a:pt x="2448" y="12492"/>
                    <a:pt x="2197" y="12660"/>
                    <a:pt x="1988" y="12911"/>
                  </a:cubicBezTo>
                  <a:cubicBezTo>
                    <a:pt x="1779" y="13183"/>
                    <a:pt x="1549" y="13434"/>
                    <a:pt x="1339" y="13664"/>
                  </a:cubicBezTo>
                  <a:cubicBezTo>
                    <a:pt x="837" y="14187"/>
                    <a:pt x="816" y="14752"/>
                    <a:pt x="1235" y="15338"/>
                  </a:cubicBezTo>
                  <a:cubicBezTo>
                    <a:pt x="2072" y="16531"/>
                    <a:pt x="2114" y="16572"/>
                    <a:pt x="3390" y="17284"/>
                  </a:cubicBezTo>
                  <a:cubicBezTo>
                    <a:pt x="3599" y="17409"/>
                    <a:pt x="3850" y="17514"/>
                    <a:pt x="4059" y="17640"/>
                  </a:cubicBezTo>
                  <a:cubicBezTo>
                    <a:pt x="4373" y="17849"/>
                    <a:pt x="4687" y="18037"/>
                    <a:pt x="4959" y="18267"/>
                  </a:cubicBezTo>
                  <a:cubicBezTo>
                    <a:pt x="5210" y="18477"/>
                    <a:pt x="5440" y="18644"/>
                    <a:pt x="5775" y="18644"/>
                  </a:cubicBezTo>
                  <a:cubicBezTo>
                    <a:pt x="6068" y="18790"/>
                    <a:pt x="6194" y="18937"/>
                    <a:pt x="6173" y="19188"/>
                  </a:cubicBezTo>
                  <a:close/>
                  <a:moveTo>
                    <a:pt x="17953" y="35383"/>
                  </a:moveTo>
                  <a:cubicBezTo>
                    <a:pt x="17848" y="35634"/>
                    <a:pt x="17743" y="35822"/>
                    <a:pt x="17723" y="36031"/>
                  </a:cubicBezTo>
                  <a:cubicBezTo>
                    <a:pt x="17576" y="36931"/>
                    <a:pt x="17325" y="37789"/>
                    <a:pt x="16990" y="38626"/>
                  </a:cubicBezTo>
                  <a:cubicBezTo>
                    <a:pt x="16886" y="38877"/>
                    <a:pt x="16844" y="39170"/>
                    <a:pt x="16802" y="39442"/>
                  </a:cubicBezTo>
                  <a:cubicBezTo>
                    <a:pt x="16551" y="41472"/>
                    <a:pt x="16174" y="43480"/>
                    <a:pt x="15714" y="45468"/>
                  </a:cubicBezTo>
                  <a:cubicBezTo>
                    <a:pt x="15630" y="45845"/>
                    <a:pt x="15547" y="46200"/>
                    <a:pt x="15526" y="46577"/>
                  </a:cubicBezTo>
                  <a:cubicBezTo>
                    <a:pt x="15505" y="48251"/>
                    <a:pt x="15526" y="49925"/>
                    <a:pt x="15526" y="51599"/>
                  </a:cubicBezTo>
                  <a:cubicBezTo>
                    <a:pt x="15526" y="52122"/>
                    <a:pt x="15714" y="52310"/>
                    <a:pt x="16237" y="52415"/>
                  </a:cubicBezTo>
                  <a:cubicBezTo>
                    <a:pt x="16446" y="52436"/>
                    <a:pt x="16676" y="52436"/>
                    <a:pt x="16886" y="52436"/>
                  </a:cubicBezTo>
                  <a:lnTo>
                    <a:pt x="18936" y="52436"/>
                  </a:lnTo>
                  <a:cubicBezTo>
                    <a:pt x="19689" y="52456"/>
                    <a:pt x="20422" y="52415"/>
                    <a:pt x="21154" y="52226"/>
                  </a:cubicBezTo>
                  <a:cubicBezTo>
                    <a:pt x="21447" y="52143"/>
                    <a:pt x="21761" y="52143"/>
                    <a:pt x="22075" y="52143"/>
                  </a:cubicBezTo>
                  <a:cubicBezTo>
                    <a:pt x="23372" y="52122"/>
                    <a:pt x="24648" y="51787"/>
                    <a:pt x="25966" y="51850"/>
                  </a:cubicBezTo>
                  <a:cubicBezTo>
                    <a:pt x="25987" y="51850"/>
                    <a:pt x="26008" y="51850"/>
                    <a:pt x="26071" y="51829"/>
                  </a:cubicBezTo>
                  <a:cubicBezTo>
                    <a:pt x="27034" y="51578"/>
                    <a:pt x="28038" y="51536"/>
                    <a:pt x="29021" y="51578"/>
                  </a:cubicBezTo>
                  <a:cubicBezTo>
                    <a:pt x="29377" y="51578"/>
                    <a:pt x="29733" y="51599"/>
                    <a:pt x="30047" y="51494"/>
                  </a:cubicBezTo>
                  <a:cubicBezTo>
                    <a:pt x="30632" y="51264"/>
                    <a:pt x="31218" y="51117"/>
                    <a:pt x="31825" y="51096"/>
                  </a:cubicBezTo>
                  <a:cubicBezTo>
                    <a:pt x="31992" y="50887"/>
                    <a:pt x="32139" y="50678"/>
                    <a:pt x="32306" y="50490"/>
                  </a:cubicBezTo>
                  <a:cubicBezTo>
                    <a:pt x="32055" y="50071"/>
                    <a:pt x="31741" y="49715"/>
                    <a:pt x="31595" y="49297"/>
                  </a:cubicBezTo>
                  <a:cubicBezTo>
                    <a:pt x="31428" y="48816"/>
                    <a:pt x="31051" y="48544"/>
                    <a:pt x="30863" y="48104"/>
                  </a:cubicBezTo>
                  <a:cubicBezTo>
                    <a:pt x="30653" y="47665"/>
                    <a:pt x="30549" y="47163"/>
                    <a:pt x="30360" y="46723"/>
                  </a:cubicBezTo>
                  <a:cubicBezTo>
                    <a:pt x="30319" y="46577"/>
                    <a:pt x="30214" y="46472"/>
                    <a:pt x="30151" y="46305"/>
                  </a:cubicBezTo>
                  <a:cubicBezTo>
                    <a:pt x="29921" y="45886"/>
                    <a:pt x="29691" y="45489"/>
                    <a:pt x="29482" y="45070"/>
                  </a:cubicBezTo>
                  <a:cubicBezTo>
                    <a:pt x="29021" y="44213"/>
                    <a:pt x="28603" y="43355"/>
                    <a:pt x="28456" y="42392"/>
                  </a:cubicBezTo>
                  <a:cubicBezTo>
                    <a:pt x="28435" y="42225"/>
                    <a:pt x="28352" y="42099"/>
                    <a:pt x="28289" y="41932"/>
                  </a:cubicBezTo>
                  <a:cubicBezTo>
                    <a:pt x="28163" y="41890"/>
                    <a:pt x="28038" y="41869"/>
                    <a:pt x="27933" y="41827"/>
                  </a:cubicBezTo>
                  <a:cubicBezTo>
                    <a:pt x="26887" y="41576"/>
                    <a:pt x="26050" y="40928"/>
                    <a:pt x="25213" y="40258"/>
                  </a:cubicBezTo>
                  <a:cubicBezTo>
                    <a:pt x="25109" y="40195"/>
                    <a:pt x="25025" y="40028"/>
                    <a:pt x="24941" y="39902"/>
                  </a:cubicBezTo>
                  <a:cubicBezTo>
                    <a:pt x="24899" y="39798"/>
                    <a:pt x="25025" y="39609"/>
                    <a:pt x="25130" y="39630"/>
                  </a:cubicBezTo>
                  <a:cubicBezTo>
                    <a:pt x="25255" y="39672"/>
                    <a:pt x="25402" y="39672"/>
                    <a:pt x="25506" y="39714"/>
                  </a:cubicBezTo>
                  <a:cubicBezTo>
                    <a:pt x="26071" y="40007"/>
                    <a:pt x="26657" y="40321"/>
                    <a:pt x="27222" y="40614"/>
                  </a:cubicBezTo>
                  <a:cubicBezTo>
                    <a:pt x="27452" y="40739"/>
                    <a:pt x="27661" y="40928"/>
                    <a:pt x="28038" y="40823"/>
                  </a:cubicBezTo>
                  <a:cubicBezTo>
                    <a:pt x="27661" y="39714"/>
                    <a:pt x="27494" y="38647"/>
                    <a:pt x="26992" y="37622"/>
                  </a:cubicBezTo>
                  <a:cubicBezTo>
                    <a:pt x="26782" y="37182"/>
                    <a:pt x="26615" y="36701"/>
                    <a:pt x="26678" y="36178"/>
                  </a:cubicBezTo>
                  <a:cubicBezTo>
                    <a:pt x="26699" y="36031"/>
                    <a:pt x="26594" y="35843"/>
                    <a:pt x="26573" y="35634"/>
                  </a:cubicBezTo>
                  <a:cubicBezTo>
                    <a:pt x="25946" y="35697"/>
                    <a:pt x="25360" y="35718"/>
                    <a:pt x="24753" y="35759"/>
                  </a:cubicBezTo>
                  <a:cubicBezTo>
                    <a:pt x="22807" y="35948"/>
                    <a:pt x="20861" y="36052"/>
                    <a:pt x="18936" y="35550"/>
                  </a:cubicBezTo>
                  <a:cubicBezTo>
                    <a:pt x="18622" y="35466"/>
                    <a:pt x="18329" y="35425"/>
                    <a:pt x="17953" y="35383"/>
                  </a:cubicBezTo>
                  <a:close/>
                  <a:moveTo>
                    <a:pt x="43982" y="34044"/>
                  </a:moveTo>
                  <a:cubicBezTo>
                    <a:pt x="43647" y="34776"/>
                    <a:pt x="43647" y="34776"/>
                    <a:pt x="43647" y="35592"/>
                  </a:cubicBezTo>
                  <a:cubicBezTo>
                    <a:pt x="43626" y="36471"/>
                    <a:pt x="43563" y="37391"/>
                    <a:pt x="43521" y="38270"/>
                  </a:cubicBezTo>
                  <a:cubicBezTo>
                    <a:pt x="43500" y="38626"/>
                    <a:pt x="43438" y="38961"/>
                    <a:pt x="43417" y="39296"/>
                  </a:cubicBezTo>
                  <a:cubicBezTo>
                    <a:pt x="43417" y="39421"/>
                    <a:pt x="43438" y="39588"/>
                    <a:pt x="43438" y="39777"/>
                  </a:cubicBezTo>
                  <a:cubicBezTo>
                    <a:pt x="43626" y="39735"/>
                    <a:pt x="43752" y="39735"/>
                    <a:pt x="43856" y="39693"/>
                  </a:cubicBezTo>
                  <a:cubicBezTo>
                    <a:pt x="44400" y="39379"/>
                    <a:pt x="44923" y="39065"/>
                    <a:pt x="45300" y="38542"/>
                  </a:cubicBezTo>
                  <a:cubicBezTo>
                    <a:pt x="45467" y="38270"/>
                    <a:pt x="45677" y="38019"/>
                    <a:pt x="46053" y="37852"/>
                  </a:cubicBezTo>
                  <a:cubicBezTo>
                    <a:pt x="46409" y="37705"/>
                    <a:pt x="46765" y="37496"/>
                    <a:pt x="47120" y="37329"/>
                  </a:cubicBezTo>
                  <a:cubicBezTo>
                    <a:pt x="47246" y="37287"/>
                    <a:pt x="47413" y="37182"/>
                    <a:pt x="47539" y="37203"/>
                  </a:cubicBezTo>
                  <a:cubicBezTo>
                    <a:pt x="47664" y="37224"/>
                    <a:pt x="47832" y="37329"/>
                    <a:pt x="47915" y="37433"/>
                  </a:cubicBezTo>
                  <a:cubicBezTo>
                    <a:pt x="48020" y="37601"/>
                    <a:pt x="47936" y="37747"/>
                    <a:pt x="47811" y="37831"/>
                  </a:cubicBezTo>
                  <a:cubicBezTo>
                    <a:pt x="47518" y="38019"/>
                    <a:pt x="47246" y="38228"/>
                    <a:pt x="46932" y="38354"/>
                  </a:cubicBezTo>
                  <a:cubicBezTo>
                    <a:pt x="46367" y="38584"/>
                    <a:pt x="46074" y="39044"/>
                    <a:pt x="45865" y="39588"/>
                  </a:cubicBezTo>
                  <a:cubicBezTo>
                    <a:pt x="45969" y="39609"/>
                    <a:pt x="46074" y="39693"/>
                    <a:pt x="46137" y="39672"/>
                  </a:cubicBezTo>
                  <a:cubicBezTo>
                    <a:pt x="46660" y="39358"/>
                    <a:pt x="47288" y="39463"/>
                    <a:pt x="47832" y="39254"/>
                  </a:cubicBezTo>
                  <a:cubicBezTo>
                    <a:pt x="47915" y="39212"/>
                    <a:pt x="48125" y="39275"/>
                    <a:pt x="48146" y="39358"/>
                  </a:cubicBezTo>
                  <a:cubicBezTo>
                    <a:pt x="48187" y="39484"/>
                    <a:pt x="48229" y="39672"/>
                    <a:pt x="48166" y="39777"/>
                  </a:cubicBezTo>
                  <a:cubicBezTo>
                    <a:pt x="48041" y="40028"/>
                    <a:pt x="47769" y="40132"/>
                    <a:pt x="47455" y="40132"/>
                  </a:cubicBezTo>
                  <a:cubicBezTo>
                    <a:pt x="46932" y="40112"/>
                    <a:pt x="46493" y="40342"/>
                    <a:pt x="45865" y="40635"/>
                  </a:cubicBezTo>
                  <a:cubicBezTo>
                    <a:pt x="46702" y="40718"/>
                    <a:pt x="47288" y="41137"/>
                    <a:pt x="47957" y="41074"/>
                  </a:cubicBezTo>
                  <a:cubicBezTo>
                    <a:pt x="48020" y="41074"/>
                    <a:pt x="48083" y="41074"/>
                    <a:pt x="48146" y="41137"/>
                  </a:cubicBezTo>
                  <a:cubicBezTo>
                    <a:pt x="48250" y="41241"/>
                    <a:pt x="48397" y="41346"/>
                    <a:pt x="48397" y="41472"/>
                  </a:cubicBezTo>
                  <a:cubicBezTo>
                    <a:pt x="48397" y="41576"/>
                    <a:pt x="48250" y="41765"/>
                    <a:pt x="48146" y="41785"/>
                  </a:cubicBezTo>
                  <a:cubicBezTo>
                    <a:pt x="47706" y="41890"/>
                    <a:pt x="47225" y="41890"/>
                    <a:pt x="46785" y="41765"/>
                  </a:cubicBezTo>
                  <a:cubicBezTo>
                    <a:pt x="46346" y="41597"/>
                    <a:pt x="45886" y="41451"/>
                    <a:pt x="45446" y="41388"/>
                  </a:cubicBezTo>
                  <a:cubicBezTo>
                    <a:pt x="44923" y="41346"/>
                    <a:pt x="44505" y="41137"/>
                    <a:pt x="44107" y="40781"/>
                  </a:cubicBezTo>
                  <a:cubicBezTo>
                    <a:pt x="43772" y="40886"/>
                    <a:pt x="43459" y="41032"/>
                    <a:pt x="43103" y="41137"/>
                  </a:cubicBezTo>
                  <a:lnTo>
                    <a:pt x="42852" y="42225"/>
                  </a:lnTo>
                  <a:cubicBezTo>
                    <a:pt x="42496" y="44275"/>
                    <a:pt x="42203" y="46326"/>
                    <a:pt x="41575" y="48314"/>
                  </a:cubicBezTo>
                  <a:cubicBezTo>
                    <a:pt x="41534" y="48481"/>
                    <a:pt x="41575" y="48669"/>
                    <a:pt x="41575" y="48879"/>
                  </a:cubicBezTo>
                  <a:cubicBezTo>
                    <a:pt x="42161" y="48669"/>
                    <a:pt x="42601" y="48418"/>
                    <a:pt x="43019" y="48063"/>
                  </a:cubicBezTo>
                  <a:cubicBezTo>
                    <a:pt x="43228" y="47874"/>
                    <a:pt x="43480" y="47770"/>
                    <a:pt x="43731" y="47644"/>
                  </a:cubicBezTo>
                  <a:cubicBezTo>
                    <a:pt x="43982" y="47477"/>
                    <a:pt x="44275" y="47372"/>
                    <a:pt x="44568" y="47226"/>
                  </a:cubicBezTo>
                  <a:cubicBezTo>
                    <a:pt x="44944" y="47037"/>
                    <a:pt x="45321" y="46807"/>
                    <a:pt x="45718" y="46640"/>
                  </a:cubicBezTo>
                  <a:cubicBezTo>
                    <a:pt x="46388" y="46326"/>
                    <a:pt x="47078" y="46054"/>
                    <a:pt x="47706" y="45635"/>
                  </a:cubicBezTo>
                  <a:cubicBezTo>
                    <a:pt x="48062" y="45384"/>
                    <a:pt x="48459" y="45217"/>
                    <a:pt x="48857" y="45029"/>
                  </a:cubicBezTo>
                  <a:cubicBezTo>
                    <a:pt x="49338" y="44819"/>
                    <a:pt x="49840" y="44652"/>
                    <a:pt x="50217" y="44275"/>
                  </a:cubicBezTo>
                  <a:cubicBezTo>
                    <a:pt x="50322" y="44171"/>
                    <a:pt x="50468" y="44108"/>
                    <a:pt x="50635" y="44066"/>
                  </a:cubicBezTo>
                  <a:cubicBezTo>
                    <a:pt x="50991" y="43961"/>
                    <a:pt x="51284" y="43752"/>
                    <a:pt x="51577" y="43480"/>
                  </a:cubicBezTo>
                  <a:cubicBezTo>
                    <a:pt x="51744" y="43334"/>
                    <a:pt x="51954" y="43125"/>
                    <a:pt x="52163" y="43083"/>
                  </a:cubicBezTo>
                  <a:cubicBezTo>
                    <a:pt x="52665" y="43020"/>
                    <a:pt x="53000" y="42727"/>
                    <a:pt x="53376" y="42497"/>
                  </a:cubicBezTo>
                  <a:cubicBezTo>
                    <a:pt x="53397" y="42413"/>
                    <a:pt x="53418" y="42350"/>
                    <a:pt x="53418" y="42288"/>
                  </a:cubicBezTo>
                  <a:cubicBezTo>
                    <a:pt x="53711" y="40091"/>
                    <a:pt x="53983" y="37915"/>
                    <a:pt x="54255" y="35718"/>
                  </a:cubicBezTo>
                  <a:cubicBezTo>
                    <a:pt x="54339" y="35069"/>
                    <a:pt x="54402" y="34399"/>
                    <a:pt x="54569" y="33772"/>
                  </a:cubicBezTo>
                  <a:cubicBezTo>
                    <a:pt x="54925" y="32600"/>
                    <a:pt x="55155" y="31428"/>
                    <a:pt x="55343" y="30215"/>
                  </a:cubicBezTo>
                  <a:cubicBezTo>
                    <a:pt x="55406" y="29692"/>
                    <a:pt x="55552" y="29168"/>
                    <a:pt x="55594" y="28645"/>
                  </a:cubicBezTo>
                  <a:cubicBezTo>
                    <a:pt x="55657" y="28101"/>
                    <a:pt x="55657" y="27536"/>
                    <a:pt x="55866" y="27013"/>
                  </a:cubicBezTo>
                  <a:cubicBezTo>
                    <a:pt x="55929" y="26825"/>
                    <a:pt x="55971" y="26616"/>
                    <a:pt x="55762" y="26344"/>
                  </a:cubicBezTo>
                  <a:cubicBezTo>
                    <a:pt x="54778" y="27055"/>
                    <a:pt x="53669" y="27432"/>
                    <a:pt x="52728" y="28185"/>
                  </a:cubicBezTo>
                  <a:cubicBezTo>
                    <a:pt x="52142" y="28645"/>
                    <a:pt x="51535" y="29106"/>
                    <a:pt x="50907" y="29482"/>
                  </a:cubicBezTo>
                  <a:cubicBezTo>
                    <a:pt x="49422" y="30382"/>
                    <a:pt x="48083" y="31512"/>
                    <a:pt x="46681" y="32516"/>
                  </a:cubicBezTo>
                  <a:cubicBezTo>
                    <a:pt x="46053" y="33311"/>
                    <a:pt x="45153" y="33667"/>
                    <a:pt x="44254" y="33960"/>
                  </a:cubicBezTo>
                  <a:cubicBezTo>
                    <a:pt x="44149" y="34002"/>
                    <a:pt x="44086" y="34023"/>
                    <a:pt x="43982" y="34044"/>
                  </a:cubicBezTo>
                  <a:close/>
                  <a:moveTo>
                    <a:pt x="41366" y="32579"/>
                  </a:moveTo>
                  <a:cubicBezTo>
                    <a:pt x="41094" y="32600"/>
                    <a:pt x="40801" y="32684"/>
                    <a:pt x="40592" y="32642"/>
                  </a:cubicBezTo>
                  <a:cubicBezTo>
                    <a:pt x="40153" y="32474"/>
                    <a:pt x="39713" y="32642"/>
                    <a:pt x="39316" y="32746"/>
                  </a:cubicBezTo>
                  <a:cubicBezTo>
                    <a:pt x="37872" y="33102"/>
                    <a:pt x="36428" y="33500"/>
                    <a:pt x="34985" y="33814"/>
                  </a:cubicBezTo>
                  <a:cubicBezTo>
                    <a:pt x="32955" y="34253"/>
                    <a:pt x="30946" y="34692"/>
                    <a:pt x="28959" y="35299"/>
                  </a:cubicBezTo>
                  <a:cubicBezTo>
                    <a:pt x="28394" y="35466"/>
                    <a:pt x="27933" y="35697"/>
                    <a:pt x="27431" y="35948"/>
                  </a:cubicBezTo>
                  <a:cubicBezTo>
                    <a:pt x="27431" y="36157"/>
                    <a:pt x="27410" y="36324"/>
                    <a:pt x="27431" y="36450"/>
                  </a:cubicBezTo>
                  <a:cubicBezTo>
                    <a:pt x="27473" y="36659"/>
                    <a:pt x="27536" y="36868"/>
                    <a:pt x="27640" y="37078"/>
                  </a:cubicBezTo>
                  <a:cubicBezTo>
                    <a:pt x="28017" y="37894"/>
                    <a:pt x="28373" y="38731"/>
                    <a:pt x="28582" y="39588"/>
                  </a:cubicBezTo>
                  <a:cubicBezTo>
                    <a:pt x="28687" y="40007"/>
                    <a:pt x="28896" y="40404"/>
                    <a:pt x="29063" y="40802"/>
                  </a:cubicBezTo>
                  <a:cubicBezTo>
                    <a:pt x="29168" y="41116"/>
                    <a:pt x="29377" y="41241"/>
                    <a:pt x="29691" y="41241"/>
                  </a:cubicBezTo>
                  <a:cubicBezTo>
                    <a:pt x="29837" y="41241"/>
                    <a:pt x="30005" y="41262"/>
                    <a:pt x="30151" y="41262"/>
                  </a:cubicBezTo>
                  <a:cubicBezTo>
                    <a:pt x="30842" y="41241"/>
                    <a:pt x="31511" y="41283"/>
                    <a:pt x="32202" y="41430"/>
                  </a:cubicBezTo>
                  <a:cubicBezTo>
                    <a:pt x="32641" y="41492"/>
                    <a:pt x="33101" y="41534"/>
                    <a:pt x="33583" y="41534"/>
                  </a:cubicBezTo>
                  <a:cubicBezTo>
                    <a:pt x="34210" y="41555"/>
                    <a:pt x="34838" y="41472"/>
                    <a:pt x="35445" y="41534"/>
                  </a:cubicBezTo>
                  <a:cubicBezTo>
                    <a:pt x="37119" y="41639"/>
                    <a:pt x="38688" y="41137"/>
                    <a:pt x="40215" y="40802"/>
                  </a:cubicBezTo>
                  <a:cubicBezTo>
                    <a:pt x="40508" y="40446"/>
                    <a:pt x="40592" y="40091"/>
                    <a:pt x="40571" y="39693"/>
                  </a:cubicBezTo>
                  <a:cubicBezTo>
                    <a:pt x="40529" y="39170"/>
                    <a:pt x="40571" y="38647"/>
                    <a:pt x="40739" y="38124"/>
                  </a:cubicBezTo>
                  <a:cubicBezTo>
                    <a:pt x="40801" y="37915"/>
                    <a:pt x="40822" y="37705"/>
                    <a:pt x="40822" y="37475"/>
                  </a:cubicBezTo>
                  <a:cubicBezTo>
                    <a:pt x="40801" y="36847"/>
                    <a:pt x="40927" y="36241"/>
                    <a:pt x="41094" y="35634"/>
                  </a:cubicBezTo>
                  <a:cubicBezTo>
                    <a:pt x="41345" y="34692"/>
                    <a:pt x="41450" y="33688"/>
                    <a:pt x="41366" y="32579"/>
                  </a:cubicBezTo>
                  <a:close/>
                  <a:moveTo>
                    <a:pt x="17158" y="53482"/>
                  </a:moveTo>
                  <a:cubicBezTo>
                    <a:pt x="17137" y="53586"/>
                    <a:pt x="17074" y="53670"/>
                    <a:pt x="17095" y="53712"/>
                  </a:cubicBezTo>
                  <a:cubicBezTo>
                    <a:pt x="17471" y="55302"/>
                    <a:pt x="18267" y="56557"/>
                    <a:pt x="19899" y="57143"/>
                  </a:cubicBezTo>
                  <a:cubicBezTo>
                    <a:pt x="20317" y="57290"/>
                    <a:pt x="20715" y="57457"/>
                    <a:pt x="21091" y="57604"/>
                  </a:cubicBezTo>
                  <a:cubicBezTo>
                    <a:pt x="21803" y="57855"/>
                    <a:pt x="22514" y="58106"/>
                    <a:pt x="23267" y="58022"/>
                  </a:cubicBezTo>
                  <a:cubicBezTo>
                    <a:pt x="23456" y="58001"/>
                    <a:pt x="23644" y="58085"/>
                    <a:pt x="23832" y="58106"/>
                  </a:cubicBezTo>
                  <a:cubicBezTo>
                    <a:pt x="24314" y="58169"/>
                    <a:pt x="24795" y="58273"/>
                    <a:pt x="25276" y="58273"/>
                  </a:cubicBezTo>
                  <a:cubicBezTo>
                    <a:pt x="26113" y="58294"/>
                    <a:pt x="26971" y="58273"/>
                    <a:pt x="27808" y="58294"/>
                  </a:cubicBezTo>
                  <a:cubicBezTo>
                    <a:pt x="29189" y="58315"/>
                    <a:pt x="30528" y="58106"/>
                    <a:pt x="31700" y="57332"/>
                  </a:cubicBezTo>
                  <a:cubicBezTo>
                    <a:pt x="31804" y="57248"/>
                    <a:pt x="31909" y="57185"/>
                    <a:pt x="32034" y="57164"/>
                  </a:cubicBezTo>
                  <a:cubicBezTo>
                    <a:pt x="32557" y="57081"/>
                    <a:pt x="33039" y="56850"/>
                    <a:pt x="33415" y="56495"/>
                  </a:cubicBezTo>
                  <a:cubicBezTo>
                    <a:pt x="33562" y="56390"/>
                    <a:pt x="33771" y="56348"/>
                    <a:pt x="33938" y="56285"/>
                  </a:cubicBezTo>
                  <a:cubicBezTo>
                    <a:pt x="34189" y="56181"/>
                    <a:pt x="34399" y="56097"/>
                    <a:pt x="34629" y="55972"/>
                  </a:cubicBezTo>
                  <a:cubicBezTo>
                    <a:pt x="34838" y="55867"/>
                    <a:pt x="34943" y="55679"/>
                    <a:pt x="34943" y="55449"/>
                  </a:cubicBezTo>
                  <a:lnTo>
                    <a:pt x="34943" y="53084"/>
                  </a:lnTo>
                  <a:cubicBezTo>
                    <a:pt x="34629" y="52749"/>
                    <a:pt x="34294" y="52561"/>
                    <a:pt x="33917" y="52519"/>
                  </a:cubicBezTo>
                  <a:cubicBezTo>
                    <a:pt x="33248" y="52436"/>
                    <a:pt x="32641" y="52122"/>
                    <a:pt x="31992" y="51933"/>
                  </a:cubicBezTo>
                  <a:cubicBezTo>
                    <a:pt x="30967" y="52310"/>
                    <a:pt x="29670" y="52687"/>
                    <a:pt x="28456" y="52582"/>
                  </a:cubicBezTo>
                  <a:cubicBezTo>
                    <a:pt x="28268" y="52561"/>
                    <a:pt x="28080" y="52561"/>
                    <a:pt x="27912" y="52582"/>
                  </a:cubicBezTo>
                  <a:cubicBezTo>
                    <a:pt x="26636" y="52687"/>
                    <a:pt x="25402" y="52833"/>
                    <a:pt x="24104" y="52896"/>
                  </a:cubicBezTo>
                  <a:cubicBezTo>
                    <a:pt x="23330" y="52959"/>
                    <a:pt x="22514" y="53168"/>
                    <a:pt x="21698" y="53147"/>
                  </a:cubicBezTo>
                  <a:cubicBezTo>
                    <a:pt x="21489" y="53147"/>
                    <a:pt x="21280" y="53189"/>
                    <a:pt x="21049" y="53210"/>
                  </a:cubicBezTo>
                  <a:cubicBezTo>
                    <a:pt x="20547" y="53272"/>
                    <a:pt x="20087" y="53356"/>
                    <a:pt x="19585" y="53377"/>
                  </a:cubicBezTo>
                  <a:cubicBezTo>
                    <a:pt x="18936" y="53398"/>
                    <a:pt x="18288" y="53377"/>
                    <a:pt x="17618" y="53377"/>
                  </a:cubicBezTo>
                  <a:cubicBezTo>
                    <a:pt x="17492" y="53419"/>
                    <a:pt x="17304" y="53461"/>
                    <a:pt x="17158" y="53482"/>
                  </a:cubicBezTo>
                  <a:close/>
                  <a:moveTo>
                    <a:pt x="54527" y="25486"/>
                  </a:moveTo>
                  <a:cubicBezTo>
                    <a:pt x="54318" y="25235"/>
                    <a:pt x="54025" y="25109"/>
                    <a:pt x="53753" y="25026"/>
                  </a:cubicBezTo>
                  <a:cubicBezTo>
                    <a:pt x="52832" y="24754"/>
                    <a:pt x="51912" y="24440"/>
                    <a:pt x="50970" y="24210"/>
                  </a:cubicBezTo>
                  <a:cubicBezTo>
                    <a:pt x="50405" y="24063"/>
                    <a:pt x="49840" y="23875"/>
                    <a:pt x="49317" y="23603"/>
                  </a:cubicBezTo>
                  <a:cubicBezTo>
                    <a:pt x="48857" y="23373"/>
                    <a:pt x="48355" y="23247"/>
                    <a:pt x="47811" y="23247"/>
                  </a:cubicBezTo>
                  <a:cubicBezTo>
                    <a:pt x="47288" y="23247"/>
                    <a:pt x="46785" y="23184"/>
                    <a:pt x="46304" y="22850"/>
                  </a:cubicBezTo>
                  <a:cubicBezTo>
                    <a:pt x="45949" y="22557"/>
                    <a:pt x="45530" y="22347"/>
                    <a:pt x="45007" y="22452"/>
                  </a:cubicBezTo>
                  <a:cubicBezTo>
                    <a:pt x="44881" y="22473"/>
                    <a:pt x="44714" y="22410"/>
                    <a:pt x="44568" y="22347"/>
                  </a:cubicBezTo>
                  <a:cubicBezTo>
                    <a:pt x="44170" y="22180"/>
                    <a:pt x="43772" y="21992"/>
                    <a:pt x="43375" y="21782"/>
                  </a:cubicBezTo>
                  <a:cubicBezTo>
                    <a:pt x="43312" y="21762"/>
                    <a:pt x="43208" y="21720"/>
                    <a:pt x="43124" y="21699"/>
                  </a:cubicBezTo>
                  <a:cubicBezTo>
                    <a:pt x="42915" y="21824"/>
                    <a:pt x="42705" y="21992"/>
                    <a:pt x="42475" y="22138"/>
                  </a:cubicBezTo>
                  <a:lnTo>
                    <a:pt x="42475" y="22954"/>
                  </a:lnTo>
                  <a:lnTo>
                    <a:pt x="42475" y="26009"/>
                  </a:lnTo>
                  <a:cubicBezTo>
                    <a:pt x="42475" y="26511"/>
                    <a:pt x="42454" y="27013"/>
                    <a:pt x="42601" y="27474"/>
                  </a:cubicBezTo>
                  <a:cubicBezTo>
                    <a:pt x="42684" y="27704"/>
                    <a:pt x="42601" y="28039"/>
                    <a:pt x="42601" y="28290"/>
                  </a:cubicBezTo>
                  <a:cubicBezTo>
                    <a:pt x="42601" y="28457"/>
                    <a:pt x="42559" y="28604"/>
                    <a:pt x="42601" y="28729"/>
                  </a:cubicBezTo>
                  <a:cubicBezTo>
                    <a:pt x="42684" y="29001"/>
                    <a:pt x="42622" y="29210"/>
                    <a:pt x="42559" y="29440"/>
                  </a:cubicBezTo>
                  <a:cubicBezTo>
                    <a:pt x="42412" y="29880"/>
                    <a:pt x="42287" y="30319"/>
                    <a:pt x="42705" y="30717"/>
                  </a:cubicBezTo>
                  <a:cubicBezTo>
                    <a:pt x="42852" y="30884"/>
                    <a:pt x="42831" y="31135"/>
                    <a:pt x="42664" y="31324"/>
                  </a:cubicBezTo>
                  <a:cubicBezTo>
                    <a:pt x="42517" y="31470"/>
                    <a:pt x="42371" y="31637"/>
                    <a:pt x="42245" y="31763"/>
                  </a:cubicBezTo>
                  <a:lnTo>
                    <a:pt x="42245" y="32077"/>
                  </a:lnTo>
                  <a:cubicBezTo>
                    <a:pt x="42203" y="33081"/>
                    <a:pt x="42287" y="34065"/>
                    <a:pt x="42078" y="35027"/>
                  </a:cubicBezTo>
                  <a:cubicBezTo>
                    <a:pt x="41868" y="35927"/>
                    <a:pt x="41617" y="36847"/>
                    <a:pt x="41659" y="37789"/>
                  </a:cubicBezTo>
                  <a:cubicBezTo>
                    <a:pt x="41659" y="37956"/>
                    <a:pt x="41575" y="38145"/>
                    <a:pt x="41555" y="38333"/>
                  </a:cubicBezTo>
                  <a:cubicBezTo>
                    <a:pt x="41366" y="38961"/>
                    <a:pt x="41345" y="39609"/>
                    <a:pt x="41429" y="40258"/>
                  </a:cubicBezTo>
                  <a:cubicBezTo>
                    <a:pt x="41429" y="40321"/>
                    <a:pt x="41513" y="40342"/>
                    <a:pt x="41555" y="40446"/>
                  </a:cubicBezTo>
                  <a:cubicBezTo>
                    <a:pt x="41764" y="40404"/>
                    <a:pt x="41973" y="40321"/>
                    <a:pt x="42245" y="40237"/>
                  </a:cubicBezTo>
                  <a:cubicBezTo>
                    <a:pt x="42580" y="38626"/>
                    <a:pt x="42810" y="37057"/>
                    <a:pt x="42789" y="35425"/>
                  </a:cubicBezTo>
                  <a:cubicBezTo>
                    <a:pt x="42789" y="35236"/>
                    <a:pt x="42684" y="35090"/>
                    <a:pt x="42622" y="34902"/>
                  </a:cubicBezTo>
                  <a:cubicBezTo>
                    <a:pt x="42601" y="34713"/>
                    <a:pt x="42496" y="34483"/>
                    <a:pt x="42580" y="34378"/>
                  </a:cubicBezTo>
                  <a:cubicBezTo>
                    <a:pt x="42894" y="33855"/>
                    <a:pt x="42768" y="33290"/>
                    <a:pt x="42894" y="32767"/>
                  </a:cubicBezTo>
                  <a:cubicBezTo>
                    <a:pt x="42496" y="32349"/>
                    <a:pt x="42517" y="32140"/>
                    <a:pt x="42936" y="31930"/>
                  </a:cubicBezTo>
                  <a:cubicBezTo>
                    <a:pt x="43082" y="31847"/>
                    <a:pt x="43228" y="31826"/>
                    <a:pt x="43354" y="31742"/>
                  </a:cubicBezTo>
                  <a:cubicBezTo>
                    <a:pt x="43626" y="31575"/>
                    <a:pt x="43940" y="31470"/>
                    <a:pt x="44149" y="31261"/>
                  </a:cubicBezTo>
                  <a:cubicBezTo>
                    <a:pt x="44505" y="30905"/>
                    <a:pt x="44902" y="30675"/>
                    <a:pt x="45405" y="30508"/>
                  </a:cubicBezTo>
                  <a:cubicBezTo>
                    <a:pt x="45593" y="30466"/>
                    <a:pt x="45739" y="30340"/>
                    <a:pt x="45865" y="30215"/>
                  </a:cubicBezTo>
                  <a:cubicBezTo>
                    <a:pt x="47183" y="29336"/>
                    <a:pt x="48543" y="28520"/>
                    <a:pt x="49903" y="27704"/>
                  </a:cubicBezTo>
                  <a:cubicBezTo>
                    <a:pt x="50782" y="27181"/>
                    <a:pt x="51703" y="26741"/>
                    <a:pt x="52665" y="26427"/>
                  </a:cubicBezTo>
                  <a:cubicBezTo>
                    <a:pt x="53376" y="26302"/>
                    <a:pt x="53962" y="25967"/>
                    <a:pt x="54527" y="25486"/>
                  </a:cubicBezTo>
                  <a:close/>
                  <a:moveTo>
                    <a:pt x="43040" y="20715"/>
                  </a:moveTo>
                  <a:cubicBezTo>
                    <a:pt x="43814" y="21008"/>
                    <a:pt x="44463" y="21594"/>
                    <a:pt x="45384" y="21531"/>
                  </a:cubicBezTo>
                  <a:cubicBezTo>
                    <a:pt x="45509" y="21531"/>
                    <a:pt x="45697" y="21594"/>
                    <a:pt x="45823" y="21678"/>
                  </a:cubicBezTo>
                  <a:cubicBezTo>
                    <a:pt x="46430" y="21992"/>
                    <a:pt x="47099" y="22138"/>
                    <a:pt x="47748" y="22306"/>
                  </a:cubicBezTo>
                  <a:cubicBezTo>
                    <a:pt x="48564" y="22473"/>
                    <a:pt x="49380" y="22703"/>
                    <a:pt x="50112" y="23101"/>
                  </a:cubicBezTo>
                  <a:cubicBezTo>
                    <a:pt x="50301" y="23226"/>
                    <a:pt x="50510" y="23268"/>
                    <a:pt x="50719" y="23331"/>
                  </a:cubicBezTo>
                  <a:cubicBezTo>
                    <a:pt x="51661" y="23582"/>
                    <a:pt x="52623" y="23854"/>
                    <a:pt x="53586" y="24105"/>
                  </a:cubicBezTo>
                  <a:cubicBezTo>
                    <a:pt x="53690" y="24126"/>
                    <a:pt x="53837" y="24293"/>
                    <a:pt x="53983" y="24084"/>
                  </a:cubicBezTo>
                  <a:cubicBezTo>
                    <a:pt x="53627" y="23352"/>
                    <a:pt x="53502" y="23247"/>
                    <a:pt x="52749" y="22870"/>
                  </a:cubicBezTo>
                  <a:cubicBezTo>
                    <a:pt x="51619" y="22347"/>
                    <a:pt x="50468" y="21908"/>
                    <a:pt x="49422" y="21238"/>
                  </a:cubicBezTo>
                  <a:cubicBezTo>
                    <a:pt x="49401" y="21197"/>
                    <a:pt x="49380" y="21197"/>
                    <a:pt x="49359" y="21176"/>
                  </a:cubicBezTo>
                  <a:cubicBezTo>
                    <a:pt x="47999" y="20820"/>
                    <a:pt x="46765" y="19941"/>
                    <a:pt x="45300" y="19941"/>
                  </a:cubicBezTo>
                  <a:cubicBezTo>
                    <a:pt x="44588" y="19669"/>
                    <a:pt x="43835" y="19774"/>
                    <a:pt x="43040" y="19711"/>
                  </a:cubicBezTo>
                  <a:close/>
                  <a:moveTo>
                    <a:pt x="51682" y="27662"/>
                  </a:moveTo>
                  <a:cubicBezTo>
                    <a:pt x="51472" y="27767"/>
                    <a:pt x="51242" y="27829"/>
                    <a:pt x="51033" y="27955"/>
                  </a:cubicBezTo>
                  <a:cubicBezTo>
                    <a:pt x="49485" y="28917"/>
                    <a:pt x="47936" y="29922"/>
                    <a:pt x="46367" y="30821"/>
                  </a:cubicBezTo>
                  <a:cubicBezTo>
                    <a:pt x="45530" y="31324"/>
                    <a:pt x="44693" y="31826"/>
                    <a:pt x="43835" y="32328"/>
                  </a:cubicBezTo>
                  <a:lnTo>
                    <a:pt x="43438" y="32558"/>
                  </a:lnTo>
                  <a:cubicBezTo>
                    <a:pt x="43521" y="32809"/>
                    <a:pt x="43563" y="33039"/>
                    <a:pt x="43647" y="33270"/>
                  </a:cubicBezTo>
                  <a:cubicBezTo>
                    <a:pt x="43752" y="33290"/>
                    <a:pt x="43835" y="33311"/>
                    <a:pt x="43877" y="33290"/>
                  </a:cubicBezTo>
                  <a:cubicBezTo>
                    <a:pt x="44609" y="32998"/>
                    <a:pt x="45405" y="32767"/>
                    <a:pt x="45928" y="32077"/>
                  </a:cubicBezTo>
                  <a:cubicBezTo>
                    <a:pt x="46074" y="31909"/>
                    <a:pt x="46283" y="31742"/>
                    <a:pt x="46493" y="31617"/>
                  </a:cubicBezTo>
                  <a:cubicBezTo>
                    <a:pt x="47894" y="30591"/>
                    <a:pt x="49213" y="29461"/>
                    <a:pt x="50740" y="28604"/>
                  </a:cubicBezTo>
                  <a:cubicBezTo>
                    <a:pt x="51075" y="28394"/>
                    <a:pt x="51451" y="28101"/>
                    <a:pt x="51682" y="27662"/>
                  </a:cubicBezTo>
                  <a:close/>
                  <a:moveTo>
                    <a:pt x="43228" y="65931"/>
                  </a:moveTo>
                  <a:cubicBezTo>
                    <a:pt x="43542" y="66182"/>
                    <a:pt x="43835" y="66350"/>
                    <a:pt x="44170" y="66350"/>
                  </a:cubicBezTo>
                  <a:cubicBezTo>
                    <a:pt x="45091" y="66371"/>
                    <a:pt x="46032" y="66371"/>
                    <a:pt x="46953" y="66350"/>
                  </a:cubicBezTo>
                  <a:cubicBezTo>
                    <a:pt x="47267" y="66350"/>
                    <a:pt x="47601" y="66266"/>
                    <a:pt x="47853" y="65931"/>
                  </a:cubicBezTo>
                  <a:cubicBezTo>
                    <a:pt x="46974" y="65408"/>
                    <a:pt x="46116" y="64969"/>
                    <a:pt x="45070" y="65032"/>
                  </a:cubicBezTo>
                  <a:cubicBezTo>
                    <a:pt x="44651" y="65094"/>
                    <a:pt x="44191" y="65011"/>
                    <a:pt x="43752" y="65011"/>
                  </a:cubicBezTo>
                  <a:cubicBezTo>
                    <a:pt x="43563" y="65011"/>
                    <a:pt x="43396" y="65032"/>
                    <a:pt x="43208" y="65073"/>
                  </a:cubicBezTo>
                  <a:cubicBezTo>
                    <a:pt x="43228" y="65429"/>
                    <a:pt x="43228" y="65701"/>
                    <a:pt x="43228" y="659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03" name="Google Shape;803;p46"/>
            <p:cNvSpPr/>
            <p:nvPr/>
          </p:nvSpPr>
          <p:spPr>
            <a:xfrm flipH="1">
              <a:off x="6602420" y="2853438"/>
              <a:ext cx="52219" cy="78313"/>
            </a:xfrm>
            <a:custGeom>
              <a:avLst/>
              <a:gdLst/>
              <a:ahLst/>
              <a:cxnLst/>
              <a:rect l="l" t="t" r="r" b="b"/>
              <a:pathLst>
                <a:path w="1633" h="2449" extrusionOk="0">
                  <a:moveTo>
                    <a:pt x="1611" y="1235"/>
                  </a:moveTo>
                  <a:cubicBezTo>
                    <a:pt x="1611" y="1403"/>
                    <a:pt x="1632" y="1591"/>
                    <a:pt x="1611" y="1779"/>
                  </a:cubicBezTo>
                  <a:cubicBezTo>
                    <a:pt x="1590" y="2093"/>
                    <a:pt x="1402" y="2323"/>
                    <a:pt x="1151" y="2386"/>
                  </a:cubicBezTo>
                  <a:cubicBezTo>
                    <a:pt x="858" y="2449"/>
                    <a:pt x="565" y="2344"/>
                    <a:pt x="440" y="2093"/>
                  </a:cubicBezTo>
                  <a:cubicBezTo>
                    <a:pt x="168" y="1612"/>
                    <a:pt x="0" y="1152"/>
                    <a:pt x="105" y="608"/>
                  </a:cubicBezTo>
                  <a:cubicBezTo>
                    <a:pt x="168" y="189"/>
                    <a:pt x="440" y="1"/>
                    <a:pt x="900" y="22"/>
                  </a:cubicBezTo>
                  <a:cubicBezTo>
                    <a:pt x="1318" y="22"/>
                    <a:pt x="1590" y="231"/>
                    <a:pt x="1632" y="608"/>
                  </a:cubicBezTo>
                  <a:cubicBezTo>
                    <a:pt x="1632" y="775"/>
                    <a:pt x="1611" y="984"/>
                    <a:pt x="1611" y="12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2097443"/>
      </p:ext>
    </p:extLst>
  </p:cSld>
  <p:clrMapOvr>
    <a:masterClrMapping/>
  </p:clrMapOvr>
</p:sld>
</file>

<file path=ppt/theme/theme1.xml><?xml version="1.0" encoding="utf-8"?>
<a:theme xmlns:a="http://schemas.openxmlformats.org/drawingml/2006/main" name="1_Concurrencia">
  <a:themeElements>
    <a:clrScheme name="Opulento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am Building Class for Elementary by Slidesgo">
  <a:themeElements>
    <a:clrScheme name="Simple Light">
      <a:dk1>
        <a:srgbClr val="000000"/>
      </a:dk1>
      <a:lt1>
        <a:srgbClr val="FFFFFF"/>
      </a:lt1>
      <a:dk2>
        <a:srgbClr val="FF6EA7"/>
      </a:dk2>
      <a:lt2>
        <a:srgbClr val="CCB1FE"/>
      </a:lt2>
      <a:accent1>
        <a:srgbClr val="B2F7EF"/>
      </a:accent1>
      <a:accent2>
        <a:srgbClr val="FFE652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167</Words>
  <Application>Microsoft Office PowerPoint</Application>
  <PresentationFormat>Panorámica</PresentationFormat>
  <Paragraphs>22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3</vt:i4>
      </vt:variant>
    </vt:vector>
  </HeadingPairs>
  <TitlesOfParts>
    <vt:vector size="22" baseType="lpstr">
      <vt:lpstr>Amatic SC</vt:lpstr>
      <vt:lpstr>Arial</vt:lpstr>
      <vt:lpstr>Calibri</vt:lpstr>
      <vt:lpstr>Fira Sans Extra Condensed</vt:lpstr>
      <vt:lpstr>Gloria Hallelujah</vt:lpstr>
      <vt:lpstr>Lucida Sans</vt:lpstr>
      <vt:lpstr>Monotype Corsiva</vt:lpstr>
      <vt:lpstr>MV Boli</vt:lpstr>
      <vt:lpstr>Noto Sans Symbols</vt:lpstr>
      <vt:lpstr>Patrick Hand</vt:lpstr>
      <vt:lpstr>Patrick Hand SC</vt:lpstr>
      <vt:lpstr>Raleway</vt:lpstr>
      <vt:lpstr>Raleway SemiBold</vt:lpstr>
      <vt:lpstr>Roboto Condensed</vt:lpstr>
      <vt:lpstr>Showcard Gothic</vt:lpstr>
      <vt:lpstr>Verdana</vt:lpstr>
      <vt:lpstr>1_Concurrencia</vt:lpstr>
      <vt:lpstr>English Language Grammar Rules by Slidesgo</vt:lpstr>
      <vt:lpstr>Team Building Class for Elementary by Slidesgo</vt:lpstr>
      <vt:lpstr>Presentación de PowerPoint</vt:lpstr>
      <vt:lpstr>Lee el cuento “El Gato Negro ” de Edgard Allan Poe y  completa la ficha de análisis con los elementos que son posibles reconocer en el texto.</vt:lpstr>
      <vt:lpstr>¡Gracias por descargar este recurso!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 el cuento “El Gato Negro ” de Edgard Allan Poe y  completa la ficha de análisis con los elementos que son posibles reconocer en el texto.</dc:title>
  <dc:creator>User</dc:creator>
  <cp:lastModifiedBy>User</cp:lastModifiedBy>
  <cp:revision>4</cp:revision>
  <dcterms:created xsi:type="dcterms:W3CDTF">2022-08-16T22:02:18Z</dcterms:created>
  <dcterms:modified xsi:type="dcterms:W3CDTF">2022-08-30T20:32:49Z</dcterms:modified>
</cp:coreProperties>
</file>