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A9DE"/>
    <a:srgbClr val="6BCBDE"/>
    <a:srgbClr val="82CCB5"/>
    <a:srgbClr val="B7D784"/>
    <a:srgbClr val="FFF68F"/>
    <a:srgbClr val="FDCE79"/>
    <a:srgbClr val="FAB48A"/>
    <a:srgbClr val="F497AA"/>
    <a:srgbClr val="DD86BB"/>
    <a:srgbClr val="9A77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60" d="100"/>
          <a:sy n="60" d="100"/>
        </p:scale>
        <p:origin x="1668" y="1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DF9A6F-5CE7-45CD-97EA-727F8233A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E638D6-D7C2-4E1D-9219-83A5BA5F5D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7C7D7C-AEFA-4410-9F41-74D703EAE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93CC-0328-4CFC-8A33-F86367620144}" type="datetimeFigureOut">
              <a:rPr lang="es-CL" smtClean="0"/>
              <a:t>02-03-2022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288AB0-3C55-4AA5-A5CB-A876546A6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0BA056-D2CD-43CE-ADA9-F289C3C12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AEF-2039-43CB-9B56-A830D78060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1091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D4FD67-C053-4238-ACD8-A3F5C60A2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D67A5C-C5FB-425F-A281-29F81A7CCA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597C5F-0357-4937-A958-7E9B27EB8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93CC-0328-4CFC-8A33-F86367620144}" type="datetimeFigureOut">
              <a:rPr lang="es-CL" smtClean="0"/>
              <a:t>02-03-2022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3DA2A6-7D1B-4333-8491-67F1284FC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64FE22-8F11-4730-8B3B-571E3A369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AEF-2039-43CB-9B56-A830D78060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222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8EE85C1-F3D9-4E7D-A1A9-8755C3D403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73EF82C-D79A-4128-ABC4-0FA4AEF94A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66E939-CDE0-4F44-9278-61592B06C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93CC-0328-4CFC-8A33-F86367620144}" type="datetimeFigureOut">
              <a:rPr lang="es-CL" smtClean="0"/>
              <a:t>02-03-2022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D84B9D-9DC8-4C9D-B88E-4D4FE8120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401EF2-491B-460A-81B6-824F6894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AEF-2039-43CB-9B56-A830D78060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4439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E90015-2FB7-468B-9813-118FBA8CC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8AE769-3FC8-4FF2-A35A-0381B0382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9C7E7E-C450-49B1-82FC-8A3C00166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93CC-0328-4CFC-8A33-F86367620144}" type="datetimeFigureOut">
              <a:rPr lang="es-CL" smtClean="0"/>
              <a:t>02-03-2022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C3F6C5-3011-40F1-9DF6-E35E76EBA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15AB81-8892-4721-A26B-4F3A156B9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AEF-2039-43CB-9B56-A830D78060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52037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BF3FD8-B107-4A94-944B-823590DBD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8E9C9C1-2AD0-4A8F-9ADF-8C8FB8579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4ED35B-A6BA-4F88-AB96-47CFA47A4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93CC-0328-4CFC-8A33-F86367620144}" type="datetimeFigureOut">
              <a:rPr lang="es-CL" smtClean="0"/>
              <a:t>02-03-2022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D8D0C9-4F00-4187-9766-C1D4166E6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9AF054-81F4-4ED4-A8C8-7777B9A59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AEF-2039-43CB-9B56-A830D78060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4621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04B3-286D-4271-B71C-A946413E1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7A891F-8F2E-493A-B5B4-4CC48379F3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87B4798-F72A-4263-A991-4DFE5E7EA3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042A17D-A5A2-4FD5-9F9F-B2EAB9293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93CC-0328-4CFC-8A33-F86367620144}" type="datetimeFigureOut">
              <a:rPr lang="es-CL" smtClean="0"/>
              <a:t>02-03-2022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9631A75-58AD-491B-BBCC-AA14C82AA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2D8801F-1556-4930-B03E-415A43166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AEF-2039-43CB-9B56-A830D78060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928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04F843-B20A-47DF-AF03-BCFBDCDD5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FAAF51-EFA4-4632-A0AC-B9009A987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C86E619-F2AD-4326-9AC3-5CE8208C75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C63AF24-E9E1-42F9-A0E1-5D5C042752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30BE113-C2B5-4EAA-9F7B-5EF2C21FCF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FC6E8DA-FA74-4A58-B395-D35C8B8D1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93CC-0328-4CFC-8A33-F86367620144}" type="datetimeFigureOut">
              <a:rPr lang="es-CL" smtClean="0"/>
              <a:t>02-03-2022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F742C37-DD86-4FD1-9A35-4CFC22DFD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7DAB532-082B-4CB1-803A-53CD41CA0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AEF-2039-43CB-9B56-A830D78060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8426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252C3E-D2C8-4225-AF5C-328C02A37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F014097-2316-4D19-AA60-2794F9D57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93CC-0328-4CFC-8A33-F86367620144}" type="datetimeFigureOut">
              <a:rPr lang="es-CL" smtClean="0"/>
              <a:t>02-03-2022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81E533-99CF-48F7-A935-D8C85FF24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BEBD92D-8971-482F-B3A2-3583ABE94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AEF-2039-43CB-9B56-A830D78060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35511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7C0BD8E-1AEB-4515-8EC8-77CB73B82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93CC-0328-4CFC-8A33-F86367620144}" type="datetimeFigureOut">
              <a:rPr lang="es-CL" smtClean="0"/>
              <a:t>02-03-2022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C1FA652-A391-4B71-8FA6-8B123D78F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4A30AE2-9E6D-497F-A058-0C2DAD319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AEF-2039-43CB-9B56-A830D78060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7563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9F09DF-B092-4C94-BF3B-81BADB594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9270A8-9FAA-4731-8178-C91080347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8B9B867-18D6-46EC-860A-76E6AD48F5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87542C2-E5A5-4020-899B-B02A8CBD2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93CC-0328-4CFC-8A33-F86367620144}" type="datetimeFigureOut">
              <a:rPr lang="es-CL" smtClean="0"/>
              <a:t>02-03-2022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BC688E0-980E-4F91-AF90-91BA9C0A3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A18CC5-9376-432D-B514-0F6A0629B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AEF-2039-43CB-9B56-A830D78060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7297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BA635A-0714-451E-9AE5-23A0A5D2D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15057F-ECC6-4594-8E25-23404D9F12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BF6B055-6C5A-4D50-AE00-CCC8030C5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CD8E700-6D21-4C2C-8CBB-294E0A6BD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93CC-0328-4CFC-8A33-F86367620144}" type="datetimeFigureOut">
              <a:rPr lang="es-CL" smtClean="0"/>
              <a:t>02-03-2022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22516D-A4B6-4011-96AD-2645047F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62151FC-B6D8-4690-A61D-DCABFADBD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AEF-2039-43CB-9B56-A830D78060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77644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8972610-284E-4F44-B453-46D552229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CC8F0F-4A64-4133-A844-6287D56BE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12935A-0E8F-4611-9D9A-4544A6C424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793CC-0328-4CFC-8A33-F86367620144}" type="datetimeFigureOut">
              <a:rPr lang="es-CL" smtClean="0"/>
              <a:t>02-03-2022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2E3AED-EA09-4DF2-AC2F-16B80838FD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C221B8-71AE-4139-93A2-928367699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FDAEF-2039-43CB-9B56-A830D78060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1361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68E44783-0B1F-429A-AB93-CCD3572269AC}"/>
              </a:ext>
            </a:extLst>
          </p:cNvPr>
          <p:cNvSpPr/>
          <p:nvPr/>
        </p:nvSpPr>
        <p:spPr>
          <a:xfrm>
            <a:off x="2438399" y="943962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2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EBDEC284-2B87-488C-AE76-5662E714D3C4}"/>
              </a:ext>
            </a:extLst>
          </p:cNvPr>
          <p:cNvSpPr/>
          <p:nvPr/>
        </p:nvSpPr>
        <p:spPr>
          <a:xfrm>
            <a:off x="2440167" y="943962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 </a:t>
            </a:r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 2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4C3D44F7-BDEE-4814-9C8D-AEA299221F20}"/>
              </a:ext>
            </a:extLst>
          </p:cNvPr>
          <p:cNvSpPr/>
          <p:nvPr/>
        </p:nvSpPr>
        <p:spPr>
          <a:xfrm>
            <a:off x="1389529" y="943962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</a:t>
            </a: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EA423B36-A802-4580-ADC3-FC7D3E3598E3}"/>
              </a:ext>
            </a:extLst>
          </p:cNvPr>
          <p:cNvSpPr/>
          <p:nvPr/>
        </p:nvSpPr>
        <p:spPr>
          <a:xfrm>
            <a:off x="1389529" y="943962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 </a:t>
            </a:r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 1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C093A61B-0779-430B-A946-A5EA91C2017F}"/>
              </a:ext>
            </a:extLst>
          </p:cNvPr>
          <p:cNvSpPr/>
          <p:nvPr/>
        </p:nvSpPr>
        <p:spPr>
          <a:xfrm>
            <a:off x="1389529" y="367553"/>
            <a:ext cx="9563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1</a:t>
            </a:r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2100C24F-B5A4-484D-BB39-7D8309E474A9}"/>
              </a:ext>
            </a:extLst>
          </p:cNvPr>
          <p:cNvSpPr/>
          <p:nvPr/>
        </p:nvSpPr>
        <p:spPr>
          <a:xfrm>
            <a:off x="2438400" y="367553"/>
            <a:ext cx="9563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2</a:t>
            </a: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4C73B335-8C5B-43E7-8238-30DF15FB7CCD}"/>
              </a:ext>
            </a:extLst>
          </p:cNvPr>
          <p:cNvSpPr/>
          <p:nvPr/>
        </p:nvSpPr>
        <p:spPr>
          <a:xfrm>
            <a:off x="3469341" y="367553"/>
            <a:ext cx="9563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3</a:t>
            </a:r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96C382AC-1CF0-4FE3-B9D6-8737E4D2673B}"/>
              </a:ext>
            </a:extLst>
          </p:cNvPr>
          <p:cNvSpPr/>
          <p:nvPr/>
        </p:nvSpPr>
        <p:spPr>
          <a:xfrm>
            <a:off x="4500282" y="367553"/>
            <a:ext cx="9563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4</a:t>
            </a:r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CEF7532E-820A-4B4A-8561-B78F29C0D2B7}"/>
              </a:ext>
            </a:extLst>
          </p:cNvPr>
          <p:cNvSpPr/>
          <p:nvPr/>
        </p:nvSpPr>
        <p:spPr>
          <a:xfrm>
            <a:off x="5531223" y="367553"/>
            <a:ext cx="9563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5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83485AF8-18CC-4785-A7C8-1F630D4405E0}"/>
              </a:ext>
            </a:extLst>
          </p:cNvPr>
          <p:cNvSpPr/>
          <p:nvPr/>
        </p:nvSpPr>
        <p:spPr>
          <a:xfrm>
            <a:off x="6562164" y="367553"/>
            <a:ext cx="9563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6</a:t>
            </a: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5CDB8921-38CE-40D7-9A9D-F5AE6A4CD6A4}"/>
              </a:ext>
            </a:extLst>
          </p:cNvPr>
          <p:cNvSpPr/>
          <p:nvPr/>
        </p:nvSpPr>
        <p:spPr>
          <a:xfrm>
            <a:off x="7593105" y="367553"/>
            <a:ext cx="9563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7</a:t>
            </a:r>
          </a:p>
        </p:txBody>
      </p:sp>
      <p:sp>
        <p:nvSpPr>
          <p:cNvPr id="24" name="Rectángulo: esquinas redondeadas 23">
            <a:extLst>
              <a:ext uri="{FF2B5EF4-FFF2-40B4-BE49-F238E27FC236}">
                <a16:creationId xmlns:a16="http://schemas.microsoft.com/office/drawing/2014/main" id="{2B7F111A-55EE-4AF1-85E8-3DA2B317EA7E}"/>
              </a:ext>
            </a:extLst>
          </p:cNvPr>
          <p:cNvSpPr/>
          <p:nvPr/>
        </p:nvSpPr>
        <p:spPr>
          <a:xfrm>
            <a:off x="8609323" y="367553"/>
            <a:ext cx="9563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8</a:t>
            </a:r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02A5F7BB-F661-437B-9EC7-B6A8DF1B7D59}"/>
              </a:ext>
            </a:extLst>
          </p:cNvPr>
          <p:cNvSpPr/>
          <p:nvPr/>
        </p:nvSpPr>
        <p:spPr>
          <a:xfrm>
            <a:off x="9640264" y="367553"/>
            <a:ext cx="9563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9</a:t>
            </a:r>
          </a:p>
        </p:txBody>
      </p:sp>
      <p:sp>
        <p:nvSpPr>
          <p:cNvPr id="26" name="Rectángulo: esquinas redondeadas 25">
            <a:extLst>
              <a:ext uri="{FF2B5EF4-FFF2-40B4-BE49-F238E27FC236}">
                <a16:creationId xmlns:a16="http://schemas.microsoft.com/office/drawing/2014/main" id="{FF91616A-0C6C-40C8-8D5E-2067CD847707}"/>
              </a:ext>
            </a:extLst>
          </p:cNvPr>
          <p:cNvSpPr/>
          <p:nvPr/>
        </p:nvSpPr>
        <p:spPr>
          <a:xfrm>
            <a:off x="10671205" y="367553"/>
            <a:ext cx="9563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10</a:t>
            </a:r>
          </a:p>
        </p:txBody>
      </p:sp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E2C1A458-101B-4531-A1B6-79AB192A3A68}"/>
              </a:ext>
            </a:extLst>
          </p:cNvPr>
          <p:cNvSpPr/>
          <p:nvPr/>
        </p:nvSpPr>
        <p:spPr>
          <a:xfrm>
            <a:off x="3469341" y="943962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3</a:t>
            </a:r>
          </a:p>
        </p:txBody>
      </p:sp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9A3587DD-EF0B-409F-89E5-0CEF4BAB9360}"/>
              </a:ext>
            </a:extLst>
          </p:cNvPr>
          <p:cNvSpPr/>
          <p:nvPr/>
        </p:nvSpPr>
        <p:spPr>
          <a:xfrm>
            <a:off x="3469341" y="943962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 </a:t>
            </a:r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 3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9" name="Rectángulo: esquinas redondeadas 28">
            <a:extLst>
              <a:ext uri="{FF2B5EF4-FFF2-40B4-BE49-F238E27FC236}">
                <a16:creationId xmlns:a16="http://schemas.microsoft.com/office/drawing/2014/main" id="{80618097-E878-4883-A4A5-9754D0FFEC24}"/>
              </a:ext>
            </a:extLst>
          </p:cNvPr>
          <p:cNvSpPr/>
          <p:nvPr/>
        </p:nvSpPr>
        <p:spPr>
          <a:xfrm>
            <a:off x="624485" y="943962"/>
            <a:ext cx="6888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1</a:t>
            </a:r>
          </a:p>
        </p:txBody>
      </p:sp>
      <p:sp>
        <p:nvSpPr>
          <p:cNvPr id="30" name="Rectángulo: esquinas redondeadas 29">
            <a:extLst>
              <a:ext uri="{FF2B5EF4-FFF2-40B4-BE49-F238E27FC236}">
                <a16:creationId xmlns:a16="http://schemas.microsoft.com/office/drawing/2014/main" id="{8BEA892C-09A5-42EB-A5B0-A89096424CE8}"/>
              </a:ext>
            </a:extLst>
          </p:cNvPr>
          <p:cNvSpPr/>
          <p:nvPr/>
        </p:nvSpPr>
        <p:spPr>
          <a:xfrm>
            <a:off x="624485" y="1507757"/>
            <a:ext cx="6888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2</a:t>
            </a:r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AED3F750-1A55-49B7-9FB4-4DAFF6137E21}"/>
              </a:ext>
            </a:extLst>
          </p:cNvPr>
          <p:cNvSpPr/>
          <p:nvPr/>
        </p:nvSpPr>
        <p:spPr>
          <a:xfrm>
            <a:off x="624485" y="2071777"/>
            <a:ext cx="6888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3</a:t>
            </a:r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72AF145B-9D51-4AD8-95FE-DA62D04FF694}"/>
              </a:ext>
            </a:extLst>
          </p:cNvPr>
          <p:cNvSpPr/>
          <p:nvPr/>
        </p:nvSpPr>
        <p:spPr>
          <a:xfrm>
            <a:off x="624485" y="2631202"/>
            <a:ext cx="6888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4</a:t>
            </a:r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AA10FCBF-3867-4EA5-A7FF-C26B638E453B}"/>
              </a:ext>
            </a:extLst>
          </p:cNvPr>
          <p:cNvSpPr/>
          <p:nvPr/>
        </p:nvSpPr>
        <p:spPr>
          <a:xfrm>
            <a:off x="636410" y="3190490"/>
            <a:ext cx="6888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5</a:t>
            </a:r>
          </a:p>
        </p:txBody>
      </p:sp>
      <p:sp>
        <p:nvSpPr>
          <p:cNvPr id="34" name="Rectángulo: esquinas redondeadas 33">
            <a:extLst>
              <a:ext uri="{FF2B5EF4-FFF2-40B4-BE49-F238E27FC236}">
                <a16:creationId xmlns:a16="http://schemas.microsoft.com/office/drawing/2014/main" id="{F54EDC4E-A061-41DE-8709-3BDED8EAFF32}"/>
              </a:ext>
            </a:extLst>
          </p:cNvPr>
          <p:cNvSpPr/>
          <p:nvPr/>
        </p:nvSpPr>
        <p:spPr>
          <a:xfrm>
            <a:off x="636410" y="3758880"/>
            <a:ext cx="6888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6</a:t>
            </a:r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3BA8ECAA-13AE-437F-AD71-61310747D426}"/>
              </a:ext>
            </a:extLst>
          </p:cNvPr>
          <p:cNvSpPr/>
          <p:nvPr/>
        </p:nvSpPr>
        <p:spPr>
          <a:xfrm>
            <a:off x="636410" y="4318305"/>
            <a:ext cx="6888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7</a:t>
            </a:r>
          </a:p>
        </p:txBody>
      </p:sp>
      <p:sp>
        <p:nvSpPr>
          <p:cNvPr id="36" name="Rectángulo: esquinas redondeadas 35">
            <a:extLst>
              <a:ext uri="{FF2B5EF4-FFF2-40B4-BE49-F238E27FC236}">
                <a16:creationId xmlns:a16="http://schemas.microsoft.com/office/drawing/2014/main" id="{3CA87A59-E5F8-4485-BE01-1F5A9AEAD87D}"/>
              </a:ext>
            </a:extLst>
          </p:cNvPr>
          <p:cNvSpPr/>
          <p:nvPr/>
        </p:nvSpPr>
        <p:spPr>
          <a:xfrm>
            <a:off x="636410" y="4886920"/>
            <a:ext cx="6888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8</a:t>
            </a:r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id="{3E115A95-78FE-4B57-A797-89B2E5B1607B}"/>
              </a:ext>
            </a:extLst>
          </p:cNvPr>
          <p:cNvSpPr/>
          <p:nvPr/>
        </p:nvSpPr>
        <p:spPr>
          <a:xfrm>
            <a:off x="634888" y="5455398"/>
            <a:ext cx="6888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9</a:t>
            </a:r>
          </a:p>
        </p:txBody>
      </p:sp>
      <p:sp>
        <p:nvSpPr>
          <p:cNvPr id="38" name="Rectángulo: esquinas redondeadas 37">
            <a:extLst>
              <a:ext uri="{FF2B5EF4-FFF2-40B4-BE49-F238E27FC236}">
                <a16:creationId xmlns:a16="http://schemas.microsoft.com/office/drawing/2014/main" id="{18DBEAFD-671C-46A9-A0AA-0CDCCF5BDB4F}"/>
              </a:ext>
            </a:extLst>
          </p:cNvPr>
          <p:cNvSpPr/>
          <p:nvPr/>
        </p:nvSpPr>
        <p:spPr>
          <a:xfrm>
            <a:off x="634888" y="6023788"/>
            <a:ext cx="688844" cy="494950"/>
          </a:xfrm>
          <a:prstGeom prst="roundRect">
            <a:avLst>
              <a:gd name="adj" fmla="val 18478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entury Gothic" panose="020B0502020202020204" pitchFamily="34" charset="0"/>
                <a:cs typeface="Cavolini" panose="03000502040302020204" pitchFamily="66" charset="0"/>
              </a:rPr>
              <a:t>10</a:t>
            </a:r>
          </a:p>
        </p:txBody>
      </p:sp>
      <p:sp>
        <p:nvSpPr>
          <p:cNvPr id="39" name="Rectángulo: esquinas redondeadas 38">
            <a:extLst>
              <a:ext uri="{FF2B5EF4-FFF2-40B4-BE49-F238E27FC236}">
                <a16:creationId xmlns:a16="http://schemas.microsoft.com/office/drawing/2014/main" id="{FDDB9015-71FC-44D2-9341-E6ADF1B03708}"/>
              </a:ext>
            </a:extLst>
          </p:cNvPr>
          <p:cNvSpPr/>
          <p:nvPr/>
        </p:nvSpPr>
        <p:spPr>
          <a:xfrm>
            <a:off x="4498515" y="940409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4</a:t>
            </a:r>
          </a:p>
        </p:txBody>
      </p:sp>
      <p:sp>
        <p:nvSpPr>
          <p:cNvPr id="40" name="Rectángulo: esquinas redondeadas 39">
            <a:extLst>
              <a:ext uri="{FF2B5EF4-FFF2-40B4-BE49-F238E27FC236}">
                <a16:creationId xmlns:a16="http://schemas.microsoft.com/office/drawing/2014/main" id="{CC7DAFDF-8E1D-4A0A-AC7D-A8C945D9F862}"/>
              </a:ext>
            </a:extLst>
          </p:cNvPr>
          <p:cNvSpPr/>
          <p:nvPr/>
        </p:nvSpPr>
        <p:spPr>
          <a:xfrm>
            <a:off x="4498516" y="940409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 </a:t>
            </a:r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 4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41" name="Rectángulo: esquinas redondeadas 40">
            <a:extLst>
              <a:ext uri="{FF2B5EF4-FFF2-40B4-BE49-F238E27FC236}">
                <a16:creationId xmlns:a16="http://schemas.microsoft.com/office/drawing/2014/main" id="{1955D05B-A841-4513-8DFF-44C001D3D197}"/>
              </a:ext>
            </a:extLst>
          </p:cNvPr>
          <p:cNvSpPr/>
          <p:nvPr/>
        </p:nvSpPr>
        <p:spPr>
          <a:xfrm>
            <a:off x="5531223" y="940409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5</a:t>
            </a:r>
          </a:p>
        </p:txBody>
      </p:sp>
      <p:sp>
        <p:nvSpPr>
          <p:cNvPr id="42" name="Rectángulo: esquinas redondeadas 41">
            <a:extLst>
              <a:ext uri="{FF2B5EF4-FFF2-40B4-BE49-F238E27FC236}">
                <a16:creationId xmlns:a16="http://schemas.microsoft.com/office/drawing/2014/main" id="{9E03396A-891A-44C7-B09B-4594EC22C422}"/>
              </a:ext>
            </a:extLst>
          </p:cNvPr>
          <p:cNvSpPr/>
          <p:nvPr/>
        </p:nvSpPr>
        <p:spPr>
          <a:xfrm>
            <a:off x="5531223" y="936856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 </a:t>
            </a:r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 5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43" name="Rectángulo: esquinas redondeadas 42">
            <a:extLst>
              <a:ext uri="{FF2B5EF4-FFF2-40B4-BE49-F238E27FC236}">
                <a16:creationId xmlns:a16="http://schemas.microsoft.com/office/drawing/2014/main" id="{2054E78C-CAC0-489E-BC9B-82949161DCAC}"/>
              </a:ext>
            </a:extLst>
          </p:cNvPr>
          <p:cNvSpPr/>
          <p:nvPr/>
        </p:nvSpPr>
        <p:spPr>
          <a:xfrm>
            <a:off x="6562164" y="936856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6</a:t>
            </a:r>
          </a:p>
        </p:txBody>
      </p:sp>
      <p:sp>
        <p:nvSpPr>
          <p:cNvPr id="44" name="Rectángulo: esquinas redondeadas 43">
            <a:extLst>
              <a:ext uri="{FF2B5EF4-FFF2-40B4-BE49-F238E27FC236}">
                <a16:creationId xmlns:a16="http://schemas.microsoft.com/office/drawing/2014/main" id="{BDB549EC-ECFC-4CF3-B64B-2DA61783C881}"/>
              </a:ext>
            </a:extLst>
          </p:cNvPr>
          <p:cNvSpPr/>
          <p:nvPr/>
        </p:nvSpPr>
        <p:spPr>
          <a:xfrm>
            <a:off x="6562164" y="936856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 </a:t>
            </a:r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 6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45" name="Rectángulo: esquinas redondeadas 44">
            <a:extLst>
              <a:ext uri="{FF2B5EF4-FFF2-40B4-BE49-F238E27FC236}">
                <a16:creationId xmlns:a16="http://schemas.microsoft.com/office/drawing/2014/main" id="{7815F28A-1566-493F-A0F1-740783E4CD09}"/>
              </a:ext>
            </a:extLst>
          </p:cNvPr>
          <p:cNvSpPr/>
          <p:nvPr/>
        </p:nvSpPr>
        <p:spPr>
          <a:xfrm>
            <a:off x="7596313" y="932450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7</a:t>
            </a:r>
          </a:p>
        </p:txBody>
      </p:sp>
      <p:sp>
        <p:nvSpPr>
          <p:cNvPr id="46" name="Rectángulo: esquinas redondeadas 45">
            <a:extLst>
              <a:ext uri="{FF2B5EF4-FFF2-40B4-BE49-F238E27FC236}">
                <a16:creationId xmlns:a16="http://schemas.microsoft.com/office/drawing/2014/main" id="{F238CF28-A170-4543-90DE-165705CAF187}"/>
              </a:ext>
            </a:extLst>
          </p:cNvPr>
          <p:cNvSpPr/>
          <p:nvPr/>
        </p:nvSpPr>
        <p:spPr>
          <a:xfrm>
            <a:off x="7590127" y="93245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 </a:t>
            </a:r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 7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47" name="Rectángulo: esquinas redondeadas 46">
            <a:extLst>
              <a:ext uri="{FF2B5EF4-FFF2-40B4-BE49-F238E27FC236}">
                <a16:creationId xmlns:a16="http://schemas.microsoft.com/office/drawing/2014/main" id="{4A32A8B5-213D-41C6-B714-A6EB0F0D27F5}"/>
              </a:ext>
            </a:extLst>
          </p:cNvPr>
          <p:cNvSpPr/>
          <p:nvPr/>
        </p:nvSpPr>
        <p:spPr>
          <a:xfrm>
            <a:off x="8609322" y="932450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8</a:t>
            </a:r>
          </a:p>
        </p:txBody>
      </p:sp>
      <p:sp>
        <p:nvSpPr>
          <p:cNvPr id="48" name="Rectángulo: esquinas redondeadas 47">
            <a:extLst>
              <a:ext uri="{FF2B5EF4-FFF2-40B4-BE49-F238E27FC236}">
                <a16:creationId xmlns:a16="http://schemas.microsoft.com/office/drawing/2014/main" id="{F0518CD6-F16F-4F81-8844-83E200A8F603}"/>
              </a:ext>
            </a:extLst>
          </p:cNvPr>
          <p:cNvSpPr/>
          <p:nvPr/>
        </p:nvSpPr>
        <p:spPr>
          <a:xfrm>
            <a:off x="8609321" y="93245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 </a:t>
            </a:r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 8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49" name="Rectángulo: esquinas redondeadas 48">
            <a:extLst>
              <a:ext uri="{FF2B5EF4-FFF2-40B4-BE49-F238E27FC236}">
                <a16:creationId xmlns:a16="http://schemas.microsoft.com/office/drawing/2014/main" id="{AF803B8E-4387-467F-9085-ACDF33C6E93D}"/>
              </a:ext>
            </a:extLst>
          </p:cNvPr>
          <p:cNvSpPr/>
          <p:nvPr/>
        </p:nvSpPr>
        <p:spPr>
          <a:xfrm>
            <a:off x="9640261" y="932450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9</a:t>
            </a:r>
          </a:p>
        </p:txBody>
      </p:sp>
      <p:sp>
        <p:nvSpPr>
          <p:cNvPr id="50" name="Rectángulo: esquinas redondeadas 49">
            <a:extLst>
              <a:ext uri="{FF2B5EF4-FFF2-40B4-BE49-F238E27FC236}">
                <a16:creationId xmlns:a16="http://schemas.microsoft.com/office/drawing/2014/main" id="{624D222D-42D3-458D-AA34-399B82C1BFE5}"/>
              </a:ext>
            </a:extLst>
          </p:cNvPr>
          <p:cNvSpPr/>
          <p:nvPr/>
        </p:nvSpPr>
        <p:spPr>
          <a:xfrm>
            <a:off x="9648476" y="93245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 </a:t>
            </a:r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 9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51" name="Rectángulo: esquinas redondeadas 50">
            <a:extLst>
              <a:ext uri="{FF2B5EF4-FFF2-40B4-BE49-F238E27FC236}">
                <a16:creationId xmlns:a16="http://schemas.microsoft.com/office/drawing/2014/main" id="{9DF805BA-D5D1-4B14-A590-3BA6F0F6BC7A}"/>
              </a:ext>
            </a:extLst>
          </p:cNvPr>
          <p:cNvSpPr/>
          <p:nvPr/>
        </p:nvSpPr>
        <p:spPr>
          <a:xfrm>
            <a:off x="10671204" y="932450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10</a:t>
            </a:r>
          </a:p>
        </p:txBody>
      </p:sp>
      <p:sp>
        <p:nvSpPr>
          <p:cNvPr id="52" name="Rectángulo: esquinas redondeadas 51">
            <a:extLst>
              <a:ext uri="{FF2B5EF4-FFF2-40B4-BE49-F238E27FC236}">
                <a16:creationId xmlns:a16="http://schemas.microsoft.com/office/drawing/2014/main" id="{5BCB43D5-D093-4B8A-AC87-1789BF51195C}"/>
              </a:ext>
            </a:extLst>
          </p:cNvPr>
          <p:cNvSpPr/>
          <p:nvPr/>
        </p:nvSpPr>
        <p:spPr>
          <a:xfrm>
            <a:off x="10671204" y="93245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 </a:t>
            </a:r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 10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53" name="Rectángulo: esquinas redondeadas 52">
            <a:extLst>
              <a:ext uri="{FF2B5EF4-FFF2-40B4-BE49-F238E27FC236}">
                <a16:creationId xmlns:a16="http://schemas.microsoft.com/office/drawing/2014/main" id="{854E605C-545E-4B70-9ECC-7B31332DCC81}"/>
              </a:ext>
            </a:extLst>
          </p:cNvPr>
          <p:cNvSpPr/>
          <p:nvPr/>
        </p:nvSpPr>
        <p:spPr>
          <a:xfrm>
            <a:off x="1389529" y="1512352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2</a:t>
            </a:r>
          </a:p>
        </p:txBody>
      </p:sp>
      <p:sp>
        <p:nvSpPr>
          <p:cNvPr id="54" name="Rectángulo: esquinas redondeadas 53">
            <a:extLst>
              <a:ext uri="{FF2B5EF4-FFF2-40B4-BE49-F238E27FC236}">
                <a16:creationId xmlns:a16="http://schemas.microsoft.com/office/drawing/2014/main" id="{F14E61A1-353B-4FE1-AD12-B9EC2C000357}"/>
              </a:ext>
            </a:extLst>
          </p:cNvPr>
          <p:cNvSpPr/>
          <p:nvPr/>
        </p:nvSpPr>
        <p:spPr>
          <a:xfrm>
            <a:off x="1389528" y="1511181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2  1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57" name="Rectángulo: esquinas redondeadas 56">
            <a:extLst>
              <a:ext uri="{FF2B5EF4-FFF2-40B4-BE49-F238E27FC236}">
                <a16:creationId xmlns:a16="http://schemas.microsoft.com/office/drawing/2014/main" id="{50323CCA-8A4F-4FC6-B69B-E441A14585FB}"/>
              </a:ext>
            </a:extLst>
          </p:cNvPr>
          <p:cNvSpPr/>
          <p:nvPr/>
        </p:nvSpPr>
        <p:spPr>
          <a:xfrm>
            <a:off x="1389528" y="2071777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3</a:t>
            </a:r>
          </a:p>
        </p:txBody>
      </p:sp>
      <p:sp>
        <p:nvSpPr>
          <p:cNvPr id="58" name="Rectángulo: esquinas redondeadas 57">
            <a:extLst>
              <a:ext uri="{FF2B5EF4-FFF2-40B4-BE49-F238E27FC236}">
                <a16:creationId xmlns:a16="http://schemas.microsoft.com/office/drawing/2014/main" id="{63BBCF95-DD98-46D0-A332-DD46DF8F4B4C}"/>
              </a:ext>
            </a:extLst>
          </p:cNvPr>
          <p:cNvSpPr/>
          <p:nvPr/>
        </p:nvSpPr>
        <p:spPr>
          <a:xfrm>
            <a:off x="1389528" y="2073805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3  1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59" name="Rectángulo: esquinas redondeadas 58">
            <a:extLst>
              <a:ext uri="{FF2B5EF4-FFF2-40B4-BE49-F238E27FC236}">
                <a16:creationId xmlns:a16="http://schemas.microsoft.com/office/drawing/2014/main" id="{70EB6BD6-A2AB-435C-914D-F5EB19D4F663}"/>
              </a:ext>
            </a:extLst>
          </p:cNvPr>
          <p:cNvSpPr/>
          <p:nvPr/>
        </p:nvSpPr>
        <p:spPr>
          <a:xfrm>
            <a:off x="1389528" y="2631202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4</a:t>
            </a:r>
          </a:p>
        </p:txBody>
      </p:sp>
      <p:sp>
        <p:nvSpPr>
          <p:cNvPr id="60" name="Rectángulo: esquinas redondeadas 59">
            <a:extLst>
              <a:ext uri="{FF2B5EF4-FFF2-40B4-BE49-F238E27FC236}">
                <a16:creationId xmlns:a16="http://schemas.microsoft.com/office/drawing/2014/main" id="{59BE84BE-9B91-4A46-8634-FA52F8FACADF}"/>
              </a:ext>
            </a:extLst>
          </p:cNvPr>
          <p:cNvSpPr/>
          <p:nvPr/>
        </p:nvSpPr>
        <p:spPr>
          <a:xfrm>
            <a:off x="1389528" y="2631202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4  1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61" name="Rectángulo: esquinas redondeadas 60">
            <a:extLst>
              <a:ext uri="{FF2B5EF4-FFF2-40B4-BE49-F238E27FC236}">
                <a16:creationId xmlns:a16="http://schemas.microsoft.com/office/drawing/2014/main" id="{5D13A145-7244-4488-8D82-004F96D0E0B9}"/>
              </a:ext>
            </a:extLst>
          </p:cNvPr>
          <p:cNvSpPr/>
          <p:nvPr/>
        </p:nvSpPr>
        <p:spPr>
          <a:xfrm>
            <a:off x="1385159" y="3190490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5</a:t>
            </a:r>
          </a:p>
        </p:txBody>
      </p:sp>
      <p:sp>
        <p:nvSpPr>
          <p:cNvPr id="62" name="Rectángulo: esquinas redondeadas 61">
            <a:extLst>
              <a:ext uri="{FF2B5EF4-FFF2-40B4-BE49-F238E27FC236}">
                <a16:creationId xmlns:a16="http://schemas.microsoft.com/office/drawing/2014/main" id="{3A8398C9-67DE-42DA-AEDA-6A5E53B2810C}"/>
              </a:ext>
            </a:extLst>
          </p:cNvPr>
          <p:cNvSpPr/>
          <p:nvPr/>
        </p:nvSpPr>
        <p:spPr>
          <a:xfrm>
            <a:off x="1385159" y="3190715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5  1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63" name="Rectángulo: esquinas redondeadas 62">
            <a:extLst>
              <a:ext uri="{FF2B5EF4-FFF2-40B4-BE49-F238E27FC236}">
                <a16:creationId xmlns:a16="http://schemas.microsoft.com/office/drawing/2014/main" id="{98B8F0CF-425E-45E8-87A3-DAA766F1C572}"/>
              </a:ext>
            </a:extLst>
          </p:cNvPr>
          <p:cNvSpPr/>
          <p:nvPr/>
        </p:nvSpPr>
        <p:spPr>
          <a:xfrm>
            <a:off x="1390719" y="3758880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6</a:t>
            </a:r>
          </a:p>
        </p:txBody>
      </p:sp>
      <p:sp>
        <p:nvSpPr>
          <p:cNvPr id="64" name="Rectángulo: esquinas redondeadas 63">
            <a:extLst>
              <a:ext uri="{FF2B5EF4-FFF2-40B4-BE49-F238E27FC236}">
                <a16:creationId xmlns:a16="http://schemas.microsoft.com/office/drawing/2014/main" id="{0B947106-623D-4A71-9211-E5B7FD3181B0}"/>
              </a:ext>
            </a:extLst>
          </p:cNvPr>
          <p:cNvSpPr/>
          <p:nvPr/>
        </p:nvSpPr>
        <p:spPr>
          <a:xfrm>
            <a:off x="1389528" y="375888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6  1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65" name="Rectángulo: esquinas redondeadas 64">
            <a:extLst>
              <a:ext uri="{FF2B5EF4-FFF2-40B4-BE49-F238E27FC236}">
                <a16:creationId xmlns:a16="http://schemas.microsoft.com/office/drawing/2014/main" id="{599336C7-2113-4572-98A4-3E463F790D46}"/>
              </a:ext>
            </a:extLst>
          </p:cNvPr>
          <p:cNvSpPr/>
          <p:nvPr/>
        </p:nvSpPr>
        <p:spPr>
          <a:xfrm>
            <a:off x="1390719" y="4326099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7</a:t>
            </a:r>
          </a:p>
        </p:txBody>
      </p:sp>
      <p:sp>
        <p:nvSpPr>
          <p:cNvPr id="66" name="Rectángulo: esquinas redondeadas 65">
            <a:extLst>
              <a:ext uri="{FF2B5EF4-FFF2-40B4-BE49-F238E27FC236}">
                <a16:creationId xmlns:a16="http://schemas.microsoft.com/office/drawing/2014/main" id="{6B91CBD7-2064-4C4C-8372-113366C0A705}"/>
              </a:ext>
            </a:extLst>
          </p:cNvPr>
          <p:cNvSpPr/>
          <p:nvPr/>
        </p:nvSpPr>
        <p:spPr>
          <a:xfrm>
            <a:off x="1390953" y="432290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7  1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67" name="Rectángulo: esquinas redondeadas 66">
            <a:extLst>
              <a:ext uri="{FF2B5EF4-FFF2-40B4-BE49-F238E27FC236}">
                <a16:creationId xmlns:a16="http://schemas.microsoft.com/office/drawing/2014/main" id="{736DAEA4-F21A-4ABB-A537-000BA07D4AEC}"/>
              </a:ext>
            </a:extLst>
          </p:cNvPr>
          <p:cNvSpPr/>
          <p:nvPr/>
        </p:nvSpPr>
        <p:spPr>
          <a:xfrm>
            <a:off x="1401840" y="4889350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8</a:t>
            </a:r>
          </a:p>
        </p:txBody>
      </p:sp>
      <p:sp>
        <p:nvSpPr>
          <p:cNvPr id="68" name="Rectángulo: esquinas redondeadas 67">
            <a:extLst>
              <a:ext uri="{FF2B5EF4-FFF2-40B4-BE49-F238E27FC236}">
                <a16:creationId xmlns:a16="http://schemas.microsoft.com/office/drawing/2014/main" id="{B37696D8-2343-4598-9359-A4B280987F12}"/>
              </a:ext>
            </a:extLst>
          </p:cNvPr>
          <p:cNvSpPr/>
          <p:nvPr/>
        </p:nvSpPr>
        <p:spPr>
          <a:xfrm>
            <a:off x="1401841" y="4888723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8  1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69" name="Rectángulo: esquinas redondeadas 68">
            <a:extLst>
              <a:ext uri="{FF2B5EF4-FFF2-40B4-BE49-F238E27FC236}">
                <a16:creationId xmlns:a16="http://schemas.microsoft.com/office/drawing/2014/main" id="{CE97225A-61B0-4906-B558-1327DEC94AC3}"/>
              </a:ext>
            </a:extLst>
          </p:cNvPr>
          <p:cNvSpPr/>
          <p:nvPr/>
        </p:nvSpPr>
        <p:spPr>
          <a:xfrm>
            <a:off x="1401976" y="5458863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9</a:t>
            </a:r>
          </a:p>
        </p:txBody>
      </p:sp>
      <p:sp>
        <p:nvSpPr>
          <p:cNvPr id="70" name="Rectángulo: esquinas redondeadas 69">
            <a:extLst>
              <a:ext uri="{FF2B5EF4-FFF2-40B4-BE49-F238E27FC236}">
                <a16:creationId xmlns:a16="http://schemas.microsoft.com/office/drawing/2014/main" id="{A3FD2731-8FDF-4B23-AD59-97272FAFC22C}"/>
              </a:ext>
            </a:extLst>
          </p:cNvPr>
          <p:cNvSpPr/>
          <p:nvPr/>
        </p:nvSpPr>
        <p:spPr>
          <a:xfrm>
            <a:off x="1401840" y="5459503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9  1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71" name="Rectángulo: esquinas redondeadas 70">
            <a:extLst>
              <a:ext uri="{FF2B5EF4-FFF2-40B4-BE49-F238E27FC236}">
                <a16:creationId xmlns:a16="http://schemas.microsoft.com/office/drawing/2014/main" id="{E4BE10A8-D1DC-42F3-9132-23092B73766F}"/>
              </a:ext>
            </a:extLst>
          </p:cNvPr>
          <p:cNvSpPr/>
          <p:nvPr/>
        </p:nvSpPr>
        <p:spPr>
          <a:xfrm>
            <a:off x="1401840" y="6030548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10</a:t>
            </a:r>
          </a:p>
        </p:txBody>
      </p:sp>
      <p:sp>
        <p:nvSpPr>
          <p:cNvPr id="72" name="Rectángulo: esquinas redondeadas 71">
            <a:extLst>
              <a:ext uri="{FF2B5EF4-FFF2-40B4-BE49-F238E27FC236}">
                <a16:creationId xmlns:a16="http://schemas.microsoft.com/office/drawing/2014/main" id="{48B3243A-FDF0-42EF-8075-6268F2EE2D70}"/>
              </a:ext>
            </a:extLst>
          </p:cNvPr>
          <p:cNvSpPr/>
          <p:nvPr/>
        </p:nvSpPr>
        <p:spPr>
          <a:xfrm>
            <a:off x="1401841" y="6030548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9A77B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10  1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73" name="Rectángulo: esquinas redondeadas 72">
            <a:extLst>
              <a:ext uri="{FF2B5EF4-FFF2-40B4-BE49-F238E27FC236}">
                <a16:creationId xmlns:a16="http://schemas.microsoft.com/office/drawing/2014/main" id="{B6BC0F27-DFDA-4F42-94A5-604A213ADFB9}"/>
              </a:ext>
            </a:extLst>
          </p:cNvPr>
          <p:cNvSpPr/>
          <p:nvPr/>
        </p:nvSpPr>
        <p:spPr>
          <a:xfrm>
            <a:off x="2438399" y="1513299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4</a:t>
            </a:r>
          </a:p>
        </p:txBody>
      </p:sp>
      <p:sp>
        <p:nvSpPr>
          <p:cNvPr id="74" name="Rectángulo: esquinas redondeadas 73">
            <a:extLst>
              <a:ext uri="{FF2B5EF4-FFF2-40B4-BE49-F238E27FC236}">
                <a16:creationId xmlns:a16="http://schemas.microsoft.com/office/drawing/2014/main" id="{7A7216F7-8872-4832-A9ED-218A3EFD00D6}"/>
              </a:ext>
            </a:extLst>
          </p:cNvPr>
          <p:cNvSpPr/>
          <p:nvPr/>
        </p:nvSpPr>
        <p:spPr>
          <a:xfrm>
            <a:off x="2438400" y="1507757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DD86BB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2  2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75" name="Rectángulo: esquinas redondeadas 74">
            <a:extLst>
              <a:ext uri="{FF2B5EF4-FFF2-40B4-BE49-F238E27FC236}">
                <a16:creationId xmlns:a16="http://schemas.microsoft.com/office/drawing/2014/main" id="{12EC2659-40A6-4A60-B177-4F7A0984477F}"/>
              </a:ext>
            </a:extLst>
          </p:cNvPr>
          <p:cNvSpPr/>
          <p:nvPr/>
        </p:nvSpPr>
        <p:spPr>
          <a:xfrm>
            <a:off x="3469341" y="1515368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6</a:t>
            </a:r>
          </a:p>
        </p:txBody>
      </p:sp>
      <p:sp>
        <p:nvSpPr>
          <p:cNvPr id="76" name="Rectángulo: esquinas redondeadas 75">
            <a:extLst>
              <a:ext uri="{FF2B5EF4-FFF2-40B4-BE49-F238E27FC236}">
                <a16:creationId xmlns:a16="http://schemas.microsoft.com/office/drawing/2014/main" id="{26E626DA-FEB0-4AE5-8BCC-3F6BE534860E}"/>
              </a:ext>
            </a:extLst>
          </p:cNvPr>
          <p:cNvSpPr/>
          <p:nvPr/>
        </p:nvSpPr>
        <p:spPr>
          <a:xfrm>
            <a:off x="3470942" y="1514829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DD86BB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2  3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77" name="Rectángulo: esquinas redondeadas 76">
            <a:extLst>
              <a:ext uri="{FF2B5EF4-FFF2-40B4-BE49-F238E27FC236}">
                <a16:creationId xmlns:a16="http://schemas.microsoft.com/office/drawing/2014/main" id="{CCC2C2A0-FBCF-45A9-865D-BE97C723D64D}"/>
              </a:ext>
            </a:extLst>
          </p:cNvPr>
          <p:cNvSpPr/>
          <p:nvPr/>
        </p:nvSpPr>
        <p:spPr>
          <a:xfrm>
            <a:off x="4496591" y="1507757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8</a:t>
            </a:r>
          </a:p>
        </p:txBody>
      </p:sp>
      <p:sp>
        <p:nvSpPr>
          <p:cNvPr id="78" name="Rectángulo: esquinas redondeadas 77">
            <a:extLst>
              <a:ext uri="{FF2B5EF4-FFF2-40B4-BE49-F238E27FC236}">
                <a16:creationId xmlns:a16="http://schemas.microsoft.com/office/drawing/2014/main" id="{168DB113-BDB6-42AE-AC3C-5474D5609F9C}"/>
              </a:ext>
            </a:extLst>
          </p:cNvPr>
          <p:cNvSpPr/>
          <p:nvPr/>
        </p:nvSpPr>
        <p:spPr>
          <a:xfrm>
            <a:off x="4496591" y="1507723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DD86BB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2  4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79" name="Rectángulo: esquinas redondeadas 78">
            <a:extLst>
              <a:ext uri="{FF2B5EF4-FFF2-40B4-BE49-F238E27FC236}">
                <a16:creationId xmlns:a16="http://schemas.microsoft.com/office/drawing/2014/main" id="{C7EA0CC0-F6CC-4C8B-96FE-812A69398DBC}"/>
              </a:ext>
            </a:extLst>
          </p:cNvPr>
          <p:cNvSpPr/>
          <p:nvPr/>
        </p:nvSpPr>
        <p:spPr>
          <a:xfrm>
            <a:off x="5527155" y="1507757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10</a:t>
            </a:r>
          </a:p>
        </p:txBody>
      </p:sp>
      <p:sp>
        <p:nvSpPr>
          <p:cNvPr id="80" name="Rectángulo: esquinas redondeadas 79">
            <a:extLst>
              <a:ext uri="{FF2B5EF4-FFF2-40B4-BE49-F238E27FC236}">
                <a16:creationId xmlns:a16="http://schemas.microsoft.com/office/drawing/2014/main" id="{5BE3D834-8D88-476C-BCEF-C89980667FFC}"/>
              </a:ext>
            </a:extLst>
          </p:cNvPr>
          <p:cNvSpPr/>
          <p:nvPr/>
        </p:nvSpPr>
        <p:spPr>
          <a:xfrm>
            <a:off x="5529133" y="1506159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DD86BB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2  5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81" name="Rectángulo: esquinas redondeadas 80">
            <a:extLst>
              <a:ext uri="{FF2B5EF4-FFF2-40B4-BE49-F238E27FC236}">
                <a16:creationId xmlns:a16="http://schemas.microsoft.com/office/drawing/2014/main" id="{77A1ADB3-BC20-4602-941E-8BADD53009F2}"/>
              </a:ext>
            </a:extLst>
          </p:cNvPr>
          <p:cNvSpPr/>
          <p:nvPr/>
        </p:nvSpPr>
        <p:spPr>
          <a:xfrm>
            <a:off x="6562164" y="1506159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12</a:t>
            </a:r>
          </a:p>
        </p:txBody>
      </p:sp>
      <p:sp>
        <p:nvSpPr>
          <p:cNvPr id="82" name="Rectángulo: esquinas redondeadas 81">
            <a:extLst>
              <a:ext uri="{FF2B5EF4-FFF2-40B4-BE49-F238E27FC236}">
                <a16:creationId xmlns:a16="http://schemas.microsoft.com/office/drawing/2014/main" id="{7AC55F23-DF9C-4FA0-8B85-605D4A82EDE0}"/>
              </a:ext>
            </a:extLst>
          </p:cNvPr>
          <p:cNvSpPr/>
          <p:nvPr/>
        </p:nvSpPr>
        <p:spPr>
          <a:xfrm>
            <a:off x="6562164" y="1506159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DD86BB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2  6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83" name="Rectángulo: esquinas redondeadas 82">
            <a:extLst>
              <a:ext uri="{FF2B5EF4-FFF2-40B4-BE49-F238E27FC236}">
                <a16:creationId xmlns:a16="http://schemas.microsoft.com/office/drawing/2014/main" id="{B7FCCD42-9EDA-4A39-A771-571196AE40F0}"/>
              </a:ext>
            </a:extLst>
          </p:cNvPr>
          <p:cNvSpPr/>
          <p:nvPr/>
        </p:nvSpPr>
        <p:spPr>
          <a:xfrm>
            <a:off x="7595195" y="1502889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14</a:t>
            </a:r>
          </a:p>
        </p:txBody>
      </p:sp>
      <p:sp>
        <p:nvSpPr>
          <p:cNvPr id="84" name="Rectángulo: esquinas redondeadas 83">
            <a:extLst>
              <a:ext uri="{FF2B5EF4-FFF2-40B4-BE49-F238E27FC236}">
                <a16:creationId xmlns:a16="http://schemas.microsoft.com/office/drawing/2014/main" id="{45BCB444-2158-418B-AF61-7ED12D7C2691}"/>
              </a:ext>
            </a:extLst>
          </p:cNvPr>
          <p:cNvSpPr/>
          <p:nvPr/>
        </p:nvSpPr>
        <p:spPr>
          <a:xfrm>
            <a:off x="7592590" y="1502889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DD86BB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2  7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85" name="Rectángulo: esquinas redondeadas 84">
            <a:extLst>
              <a:ext uri="{FF2B5EF4-FFF2-40B4-BE49-F238E27FC236}">
                <a16:creationId xmlns:a16="http://schemas.microsoft.com/office/drawing/2014/main" id="{C9AEFD75-0315-4B6A-AE6F-C996E18E3806}"/>
              </a:ext>
            </a:extLst>
          </p:cNvPr>
          <p:cNvSpPr/>
          <p:nvPr/>
        </p:nvSpPr>
        <p:spPr>
          <a:xfrm>
            <a:off x="8625759" y="1500617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16</a:t>
            </a:r>
          </a:p>
        </p:txBody>
      </p:sp>
      <p:sp>
        <p:nvSpPr>
          <p:cNvPr id="86" name="Rectángulo: esquinas redondeadas 85">
            <a:extLst>
              <a:ext uri="{FF2B5EF4-FFF2-40B4-BE49-F238E27FC236}">
                <a16:creationId xmlns:a16="http://schemas.microsoft.com/office/drawing/2014/main" id="{16022649-B8AD-485E-B730-E09F1D1A712D}"/>
              </a:ext>
            </a:extLst>
          </p:cNvPr>
          <p:cNvSpPr/>
          <p:nvPr/>
        </p:nvSpPr>
        <p:spPr>
          <a:xfrm>
            <a:off x="8625759" y="1502889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DD86BB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2  8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87" name="Rectángulo: esquinas redondeadas 86">
            <a:extLst>
              <a:ext uri="{FF2B5EF4-FFF2-40B4-BE49-F238E27FC236}">
                <a16:creationId xmlns:a16="http://schemas.microsoft.com/office/drawing/2014/main" id="{4AB1A9B2-4CA2-462B-A92D-4B6D45F68E93}"/>
              </a:ext>
            </a:extLst>
          </p:cNvPr>
          <p:cNvSpPr/>
          <p:nvPr/>
        </p:nvSpPr>
        <p:spPr>
          <a:xfrm>
            <a:off x="9656323" y="1497347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18</a:t>
            </a:r>
          </a:p>
        </p:txBody>
      </p:sp>
      <p:sp>
        <p:nvSpPr>
          <p:cNvPr id="88" name="Rectángulo: esquinas redondeadas 87">
            <a:extLst>
              <a:ext uri="{FF2B5EF4-FFF2-40B4-BE49-F238E27FC236}">
                <a16:creationId xmlns:a16="http://schemas.microsoft.com/office/drawing/2014/main" id="{88831953-67CE-45A0-835C-7AEF68797242}"/>
              </a:ext>
            </a:extLst>
          </p:cNvPr>
          <p:cNvSpPr/>
          <p:nvPr/>
        </p:nvSpPr>
        <p:spPr>
          <a:xfrm>
            <a:off x="9656323" y="149521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DD86BB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2  9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89" name="Rectángulo: esquinas redondeadas 88">
            <a:extLst>
              <a:ext uri="{FF2B5EF4-FFF2-40B4-BE49-F238E27FC236}">
                <a16:creationId xmlns:a16="http://schemas.microsoft.com/office/drawing/2014/main" id="{F6B6823B-4433-4B57-9D83-751BC6FA83F3}"/>
              </a:ext>
            </a:extLst>
          </p:cNvPr>
          <p:cNvSpPr/>
          <p:nvPr/>
        </p:nvSpPr>
        <p:spPr>
          <a:xfrm>
            <a:off x="10683950" y="1497246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20</a:t>
            </a:r>
          </a:p>
        </p:txBody>
      </p:sp>
      <p:sp>
        <p:nvSpPr>
          <p:cNvPr id="90" name="Rectángulo: esquinas redondeadas 89">
            <a:extLst>
              <a:ext uri="{FF2B5EF4-FFF2-40B4-BE49-F238E27FC236}">
                <a16:creationId xmlns:a16="http://schemas.microsoft.com/office/drawing/2014/main" id="{2EDC0602-E997-4959-85CC-2AB30A9F2079}"/>
              </a:ext>
            </a:extLst>
          </p:cNvPr>
          <p:cNvSpPr/>
          <p:nvPr/>
        </p:nvSpPr>
        <p:spPr>
          <a:xfrm>
            <a:off x="10683950" y="149521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DD86BB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2  10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91" name="Rectángulo: esquinas redondeadas 90">
            <a:extLst>
              <a:ext uri="{FF2B5EF4-FFF2-40B4-BE49-F238E27FC236}">
                <a16:creationId xmlns:a16="http://schemas.microsoft.com/office/drawing/2014/main" id="{22939D1D-0F6B-4ACF-BFD0-96E1B2CF8C80}"/>
              </a:ext>
            </a:extLst>
          </p:cNvPr>
          <p:cNvSpPr/>
          <p:nvPr/>
        </p:nvSpPr>
        <p:spPr>
          <a:xfrm>
            <a:off x="2438399" y="2071777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6</a:t>
            </a:r>
          </a:p>
        </p:txBody>
      </p:sp>
      <p:sp>
        <p:nvSpPr>
          <p:cNvPr id="92" name="Rectángulo: esquinas redondeadas 91">
            <a:extLst>
              <a:ext uri="{FF2B5EF4-FFF2-40B4-BE49-F238E27FC236}">
                <a16:creationId xmlns:a16="http://schemas.microsoft.com/office/drawing/2014/main" id="{F89CC45A-7E18-4738-BA19-B51BBDDE8D2A}"/>
              </a:ext>
            </a:extLst>
          </p:cNvPr>
          <p:cNvSpPr/>
          <p:nvPr/>
        </p:nvSpPr>
        <p:spPr>
          <a:xfrm>
            <a:off x="2438400" y="2071696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DD86BB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3  2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93" name="Rectángulo: esquinas redondeadas 92">
            <a:extLst>
              <a:ext uri="{FF2B5EF4-FFF2-40B4-BE49-F238E27FC236}">
                <a16:creationId xmlns:a16="http://schemas.microsoft.com/office/drawing/2014/main" id="{A9ECC0C4-A2FD-4AE8-96F1-F82D09ACC221}"/>
              </a:ext>
            </a:extLst>
          </p:cNvPr>
          <p:cNvSpPr/>
          <p:nvPr/>
        </p:nvSpPr>
        <p:spPr>
          <a:xfrm>
            <a:off x="2438399" y="2630093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8</a:t>
            </a:r>
          </a:p>
        </p:txBody>
      </p:sp>
      <p:sp>
        <p:nvSpPr>
          <p:cNvPr id="94" name="Rectángulo: esquinas redondeadas 93">
            <a:extLst>
              <a:ext uri="{FF2B5EF4-FFF2-40B4-BE49-F238E27FC236}">
                <a16:creationId xmlns:a16="http://schemas.microsoft.com/office/drawing/2014/main" id="{85F6754A-108D-44E4-A3EB-94845E60C192}"/>
              </a:ext>
            </a:extLst>
          </p:cNvPr>
          <p:cNvSpPr/>
          <p:nvPr/>
        </p:nvSpPr>
        <p:spPr>
          <a:xfrm>
            <a:off x="2438400" y="2630093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DD86BB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4  2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95" name="Rectángulo: esquinas redondeadas 94">
            <a:extLst>
              <a:ext uri="{FF2B5EF4-FFF2-40B4-BE49-F238E27FC236}">
                <a16:creationId xmlns:a16="http://schemas.microsoft.com/office/drawing/2014/main" id="{8A512184-1E7C-468A-87C0-BBA7560A09DF}"/>
              </a:ext>
            </a:extLst>
          </p:cNvPr>
          <p:cNvSpPr/>
          <p:nvPr/>
        </p:nvSpPr>
        <p:spPr>
          <a:xfrm>
            <a:off x="2438399" y="3190490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10</a:t>
            </a:r>
          </a:p>
        </p:txBody>
      </p:sp>
      <p:sp>
        <p:nvSpPr>
          <p:cNvPr id="96" name="Rectángulo: esquinas redondeadas 95">
            <a:extLst>
              <a:ext uri="{FF2B5EF4-FFF2-40B4-BE49-F238E27FC236}">
                <a16:creationId xmlns:a16="http://schemas.microsoft.com/office/drawing/2014/main" id="{E595C891-DA25-4E84-A9AE-DCF1AAE3FDFF}"/>
              </a:ext>
            </a:extLst>
          </p:cNvPr>
          <p:cNvSpPr/>
          <p:nvPr/>
        </p:nvSpPr>
        <p:spPr>
          <a:xfrm>
            <a:off x="2438400" y="319049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DD86BB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5  2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97" name="Rectángulo: esquinas redondeadas 96">
            <a:extLst>
              <a:ext uri="{FF2B5EF4-FFF2-40B4-BE49-F238E27FC236}">
                <a16:creationId xmlns:a16="http://schemas.microsoft.com/office/drawing/2014/main" id="{EEA6CB9E-6170-4834-8383-CFD9A842FBC6}"/>
              </a:ext>
            </a:extLst>
          </p:cNvPr>
          <p:cNvSpPr/>
          <p:nvPr/>
        </p:nvSpPr>
        <p:spPr>
          <a:xfrm>
            <a:off x="2438399" y="3758880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12</a:t>
            </a:r>
          </a:p>
        </p:txBody>
      </p:sp>
      <p:sp>
        <p:nvSpPr>
          <p:cNvPr id="98" name="Rectángulo: esquinas redondeadas 97">
            <a:extLst>
              <a:ext uri="{FF2B5EF4-FFF2-40B4-BE49-F238E27FC236}">
                <a16:creationId xmlns:a16="http://schemas.microsoft.com/office/drawing/2014/main" id="{A634277B-2777-4890-8DDC-69091776B14F}"/>
              </a:ext>
            </a:extLst>
          </p:cNvPr>
          <p:cNvSpPr/>
          <p:nvPr/>
        </p:nvSpPr>
        <p:spPr>
          <a:xfrm>
            <a:off x="2438400" y="3760108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DD86BB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6  2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99" name="Rectángulo: esquinas redondeadas 98">
            <a:extLst>
              <a:ext uri="{FF2B5EF4-FFF2-40B4-BE49-F238E27FC236}">
                <a16:creationId xmlns:a16="http://schemas.microsoft.com/office/drawing/2014/main" id="{A14D2EF0-C7AA-42AF-A3E5-6CE755A6FBD9}"/>
              </a:ext>
            </a:extLst>
          </p:cNvPr>
          <p:cNvSpPr/>
          <p:nvPr/>
        </p:nvSpPr>
        <p:spPr>
          <a:xfrm>
            <a:off x="2434771" y="4326099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14</a:t>
            </a:r>
          </a:p>
        </p:txBody>
      </p:sp>
      <p:sp>
        <p:nvSpPr>
          <p:cNvPr id="100" name="Rectángulo: esquinas redondeadas 99">
            <a:extLst>
              <a:ext uri="{FF2B5EF4-FFF2-40B4-BE49-F238E27FC236}">
                <a16:creationId xmlns:a16="http://schemas.microsoft.com/office/drawing/2014/main" id="{9C924ECD-99D0-4E97-AD41-BF74AC328C52}"/>
              </a:ext>
            </a:extLst>
          </p:cNvPr>
          <p:cNvSpPr/>
          <p:nvPr/>
        </p:nvSpPr>
        <p:spPr>
          <a:xfrm>
            <a:off x="2434772" y="4326099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DD86BB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7  2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01" name="Rectángulo: esquinas redondeadas 100">
            <a:extLst>
              <a:ext uri="{FF2B5EF4-FFF2-40B4-BE49-F238E27FC236}">
                <a16:creationId xmlns:a16="http://schemas.microsoft.com/office/drawing/2014/main" id="{1885B811-F90D-4FD5-8FA0-D70284A4D500}"/>
              </a:ext>
            </a:extLst>
          </p:cNvPr>
          <p:cNvSpPr/>
          <p:nvPr/>
        </p:nvSpPr>
        <p:spPr>
          <a:xfrm>
            <a:off x="2434771" y="4884415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16</a:t>
            </a:r>
          </a:p>
        </p:txBody>
      </p:sp>
      <p:sp>
        <p:nvSpPr>
          <p:cNvPr id="102" name="Rectángulo: esquinas redondeadas 101">
            <a:extLst>
              <a:ext uri="{FF2B5EF4-FFF2-40B4-BE49-F238E27FC236}">
                <a16:creationId xmlns:a16="http://schemas.microsoft.com/office/drawing/2014/main" id="{BF841A6D-C303-491C-9557-6FE450A23362}"/>
              </a:ext>
            </a:extLst>
          </p:cNvPr>
          <p:cNvSpPr/>
          <p:nvPr/>
        </p:nvSpPr>
        <p:spPr>
          <a:xfrm>
            <a:off x="2434772" y="4884415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DD86BB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8  2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03" name="Rectángulo: esquinas redondeadas 102">
            <a:extLst>
              <a:ext uri="{FF2B5EF4-FFF2-40B4-BE49-F238E27FC236}">
                <a16:creationId xmlns:a16="http://schemas.microsoft.com/office/drawing/2014/main" id="{7643096A-74B0-4383-AB22-AA1FFE6D4ABE}"/>
              </a:ext>
            </a:extLst>
          </p:cNvPr>
          <p:cNvSpPr/>
          <p:nvPr/>
        </p:nvSpPr>
        <p:spPr>
          <a:xfrm>
            <a:off x="2434771" y="5453833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18</a:t>
            </a:r>
          </a:p>
        </p:txBody>
      </p:sp>
      <p:sp>
        <p:nvSpPr>
          <p:cNvPr id="104" name="Rectángulo: esquinas redondeadas 103">
            <a:extLst>
              <a:ext uri="{FF2B5EF4-FFF2-40B4-BE49-F238E27FC236}">
                <a16:creationId xmlns:a16="http://schemas.microsoft.com/office/drawing/2014/main" id="{E9956A67-67AC-4B7A-881D-48D4351272F7}"/>
              </a:ext>
            </a:extLst>
          </p:cNvPr>
          <p:cNvSpPr/>
          <p:nvPr/>
        </p:nvSpPr>
        <p:spPr>
          <a:xfrm>
            <a:off x="2434772" y="5450624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DD86BB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9  2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05" name="Rectángulo: esquinas redondeadas 104">
            <a:extLst>
              <a:ext uri="{FF2B5EF4-FFF2-40B4-BE49-F238E27FC236}">
                <a16:creationId xmlns:a16="http://schemas.microsoft.com/office/drawing/2014/main" id="{EC51602E-DA5E-4419-A6A7-268D1EE7C1EF}"/>
              </a:ext>
            </a:extLst>
          </p:cNvPr>
          <p:cNvSpPr/>
          <p:nvPr/>
        </p:nvSpPr>
        <p:spPr>
          <a:xfrm>
            <a:off x="2434771" y="6030548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20</a:t>
            </a:r>
          </a:p>
        </p:txBody>
      </p:sp>
      <p:sp>
        <p:nvSpPr>
          <p:cNvPr id="106" name="Rectángulo: esquinas redondeadas 105">
            <a:extLst>
              <a:ext uri="{FF2B5EF4-FFF2-40B4-BE49-F238E27FC236}">
                <a16:creationId xmlns:a16="http://schemas.microsoft.com/office/drawing/2014/main" id="{DDC3FC1C-75A1-4B8E-977D-84C0068503F2}"/>
              </a:ext>
            </a:extLst>
          </p:cNvPr>
          <p:cNvSpPr/>
          <p:nvPr/>
        </p:nvSpPr>
        <p:spPr>
          <a:xfrm>
            <a:off x="2434772" y="6030548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DD86BB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10  2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07" name="Rectángulo: esquinas redondeadas 106">
            <a:extLst>
              <a:ext uri="{FF2B5EF4-FFF2-40B4-BE49-F238E27FC236}">
                <a16:creationId xmlns:a16="http://schemas.microsoft.com/office/drawing/2014/main" id="{06338B99-58C8-4B22-8DE4-1EC26E5458EB}"/>
              </a:ext>
            </a:extLst>
          </p:cNvPr>
          <p:cNvSpPr/>
          <p:nvPr/>
        </p:nvSpPr>
        <p:spPr>
          <a:xfrm>
            <a:off x="3469341" y="2071696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9</a:t>
            </a:r>
          </a:p>
        </p:txBody>
      </p:sp>
      <p:sp>
        <p:nvSpPr>
          <p:cNvPr id="108" name="Rectángulo: esquinas redondeadas 107">
            <a:extLst>
              <a:ext uri="{FF2B5EF4-FFF2-40B4-BE49-F238E27FC236}">
                <a16:creationId xmlns:a16="http://schemas.microsoft.com/office/drawing/2014/main" id="{0F11F13A-E897-465D-BA0E-F116C7370E60}"/>
              </a:ext>
            </a:extLst>
          </p:cNvPr>
          <p:cNvSpPr/>
          <p:nvPr/>
        </p:nvSpPr>
        <p:spPr>
          <a:xfrm>
            <a:off x="3468167" y="2071157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497A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3  3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09" name="Rectángulo: esquinas redondeadas 108">
            <a:extLst>
              <a:ext uri="{FF2B5EF4-FFF2-40B4-BE49-F238E27FC236}">
                <a16:creationId xmlns:a16="http://schemas.microsoft.com/office/drawing/2014/main" id="{FEB20B00-4AA3-498F-8DC3-CEE6C63F8895}"/>
              </a:ext>
            </a:extLst>
          </p:cNvPr>
          <p:cNvSpPr/>
          <p:nvPr/>
        </p:nvSpPr>
        <p:spPr>
          <a:xfrm>
            <a:off x="4496590" y="2069285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12</a:t>
            </a:r>
          </a:p>
        </p:txBody>
      </p:sp>
      <p:sp>
        <p:nvSpPr>
          <p:cNvPr id="110" name="Rectángulo: esquinas redondeadas 109">
            <a:extLst>
              <a:ext uri="{FF2B5EF4-FFF2-40B4-BE49-F238E27FC236}">
                <a16:creationId xmlns:a16="http://schemas.microsoft.com/office/drawing/2014/main" id="{7CEDDE92-6517-414C-89AB-9A1F5B949186}"/>
              </a:ext>
            </a:extLst>
          </p:cNvPr>
          <p:cNvSpPr/>
          <p:nvPr/>
        </p:nvSpPr>
        <p:spPr>
          <a:xfrm>
            <a:off x="4498698" y="2069285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497A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3  4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11" name="Rectángulo: esquinas redondeadas 110">
            <a:extLst>
              <a:ext uri="{FF2B5EF4-FFF2-40B4-BE49-F238E27FC236}">
                <a16:creationId xmlns:a16="http://schemas.microsoft.com/office/drawing/2014/main" id="{CF4BDFCE-788F-4A95-8FC0-84838994B40E}"/>
              </a:ext>
            </a:extLst>
          </p:cNvPr>
          <p:cNvSpPr/>
          <p:nvPr/>
        </p:nvSpPr>
        <p:spPr>
          <a:xfrm>
            <a:off x="5523839" y="2065306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15</a:t>
            </a:r>
          </a:p>
        </p:txBody>
      </p:sp>
      <p:sp>
        <p:nvSpPr>
          <p:cNvPr id="112" name="Rectángulo: esquinas redondeadas 111">
            <a:extLst>
              <a:ext uri="{FF2B5EF4-FFF2-40B4-BE49-F238E27FC236}">
                <a16:creationId xmlns:a16="http://schemas.microsoft.com/office/drawing/2014/main" id="{9785A0FC-A7D7-4884-8B4F-805F90A24F89}"/>
              </a:ext>
            </a:extLst>
          </p:cNvPr>
          <p:cNvSpPr/>
          <p:nvPr/>
        </p:nvSpPr>
        <p:spPr>
          <a:xfrm>
            <a:off x="5523838" y="2061753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497A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3  5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13" name="Rectángulo: esquinas redondeadas 112">
            <a:extLst>
              <a:ext uri="{FF2B5EF4-FFF2-40B4-BE49-F238E27FC236}">
                <a16:creationId xmlns:a16="http://schemas.microsoft.com/office/drawing/2014/main" id="{33C07EA3-2E3B-425F-8025-F7063729BE97}"/>
              </a:ext>
            </a:extLst>
          </p:cNvPr>
          <p:cNvSpPr/>
          <p:nvPr/>
        </p:nvSpPr>
        <p:spPr>
          <a:xfrm>
            <a:off x="6562162" y="2065306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18</a:t>
            </a:r>
          </a:p>
        </p:txBody>
      </p:sp>
      <p:sp>
        <p:nvSpPr>
          <p:cNvPr id="114" name="Rectángulo: esquinas redondeadas 113">
            <a:extLst>
              <a:ext uri="{FF2B5EF4-FFF2-40B4-BE49-F238E27FC236}">
                <a16:creationId xmlns:a16="http://schemas.microsoft.com/office/drawing/2014/main" id="{FF417AD1-14CF-4E6A-9979-724494486627}"/>
              </a:ext>
            </a:extLst>
          </p:cNvPr>
          <p:cNvSpPr/>
          <p:nvPr/>
        </p:nvSpPr>
        <p:spPr>
          <a:xfrm>
            <a:off x="6562163" y="2061753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497A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3  6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15" name="Rectángulo: esquinas redondeadas 114">
            <a:extLst>
              <a:ext uri="{FF2B5EF4-FFF2-40B4-BE49-F238E27FC236}">
                <a16:creationId xmlns:a16="http://schemas.microsoft.com/office/drawing/2014/main" id="{2EEA5841-01C2-4585-A070-24393F82A363}"/>
              </a:ext>
            </a:extLst>
          </p:cNvPr>
          <p:cNvSpPr/>
          <p:nvPr/>
        </p:nvSpPr>
        <p:spPr>
          <a:xfrm>
            <a:off x="7590127" y="2065305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21</a:t>
            </a:r>
          </a:p>
        </p:txBody>
      </p:sp>
      <p:sp>
        <p:nvSpPr>
          <p:cNvPr id="116" name="Rectángulo: esquinas redondeadas 115">
            <a:extLst>
              <a:ext uri="{FF2B5EF4-FFF2-40B4-BE49-F238E27FC236}">
                <a16:creationId xmlns:a16="http://schemas.microsoft.com/office/drawing/2014/main" id="{27361295-4FF7-41AF-8A05-94245081FF90}"/>
              </a:ext>
            </a:extLst>
          </p:cNvPr>
          <p:cNvSpPr/>
          <p:nvPr/>
        </p:nvSpPr>
        <p:spPr>
          <a:xfrm>
            <a:off x="7590127" y="2065166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497A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3  7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17" name="Rectángulo: esquinas redondeadas 116">
            <a:extLst>
              <a:ext uri="{FF2B5EF4-FFF2-40B4-BE49-F238E27FC236}">
                <a16:creationId xmlns:a16="http://schemas.microsoft.com/office/drawing/2014/main" id="{CBC70EED-B6FD-460A-A7F7-035997E4DC0A}"/>
              </a:ext>
            </a:extLst>
          </p:cNvPr>
          <p:cNvSpPr/>
          <p:nvPr/>
        </p:nvSpPr>
        <p:spPr>
          <a:xfrm>
            <a:off x="8625759" y="2065305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24</a:t>
            </a:r>
          </a:p>
        </p:txBody>
      </p:sp>
      <p:sp>
        <p:nvSpPr>
          <p:cNvPr id="118" name="Rectángulo: esquinas redondeadas 117">
            <a:extLst>
              <a:ext uri="{FF2B5EF4-FFF2-40B4-BE49-F238E27FC236}">
                <a16:creationId xmlns:a16="http://schemas.microsoft.com/office/drawing/2014/main" id="{76EF87B7-187E-4110-A371-9205599C6293}"/>
              </a:ext>
            </a:extLst>
          </p:cNvPr>
          <p:cNvSpPr/>
          <p:nvPr/>
        </p:nvSpPr>
        <p:spPr>
          <a:xfrm>
            <a:off x="8625759" y="2061753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497A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3  8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19" name="Rectángulo: esquinas redondeadas 118">
            <a:extLst>
              <a:ext uri="{FF2B5EF4-FFF2-40B4-BE49-F238E27FC236}">
                <a16:creationId xmlns:a16="http://schemas.microsoft.com/office/drawing/2014/main" id="{BC47BBFC-8A1C-4822-A34C-061658DA7E8B}"/>
              </a:ext>
            </a:extLst>
          </p:cNvPr>
          <p:cNvSpPr/>
          <p:nvPr/>
        </p:nvSpPr>
        <p:spPr>
          <a:xfrm>
            <a:off x="9663444" y="2065166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27</a:t>
            </a:r>
          </a:p>
        </p:txBody>
      </p:sp>
      <p:sp>
        <p:nvSpPr>
          <p:cNvPr id="120" name="Rectángulo: esquinas redondeadas 119">
            <a:extLst>
              <a:ext uri="{FF2B5EF4-FFF2-40B4-BE49-F238E27FC236}">
                <a16:creationId xmlns:a16="http://schemas.microsoft.com/office/drawing/2014/main" id="{147556ED-A30F-4EBA-B33B-9775CEFBFA15}"/>
              </a:ext>
            </a:extLst>
          </p:cNvPr>
          <p:cNvSpPr/>
          <p:nvPr/>
        </p:nvSpPr>
        <p:spPr>
          <a:xfrm>
            <a:off x="9663445" y="2065872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497A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3  9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21" name="Rectángulo: esquinas redondeadas 120">
            <a:extLst>
              <a:ext uri="{FF2B5EF4-FFF2-40B4-BE49-F238E27FC236}">
                <a16:creationId xmlns:a16="http://schemas.microsoft.com/office/drawing/2014/main" id="{273209BA-A446-4B26-B8B0-9B1308B7FA65}"/>
              </a:ext>
            </a:extLst>
          </p:cNvPr>
          <p:cNvSpPr/>
          <p:nvPr/>
        </p:nvSpPr>
        <p:spPr>
          <a:xfrm>
            <a:off x="10689358" y="2065166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30</a:t>
            </a:r>
          </a:p>
        </p:txBody>
      </p:sp>
      <p:sp>
        <p:nvSpPr>
          <p:cNvPr id="122" name="Rectángulo: esquinas redondeadas 121">
            <a:extLst>
              <a:ext uri="{FF2B5EF4-FFF2-40B4-BE49-F238E27FC236}">
                <a16:creationId xmlns:a16="http://schemas.microsoft.com/office/drawing/2014/main" id="{434AC37E-4376-4693-BEB3-D59540BD5008}"/>
              </a:ext>
            </a:extLst>
          </p:cNvPr>
          <p:cNvSpPr/>
          <p:nvPr/>
        </p:nvSpPr>
        <p:spPr>
          <a:xfrm>
            <a:off x="10690691" y="2061753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497A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3  10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25" name="Rectángulo: esquinas redondeadas 124">
            <a:extLst>
              <a:ext uri="{FF2B5EF4-FFF2-40B4-BE49-F238E27FC236}">
                <a16:creationId xmlns:a16="http://schemas.microsoft.com/office/drawing/2014/main" id="{AF7101D0-F245-4B45-BFD3-9E123F7B5AE3}"/>
              </a:ext>
            </a:extLst>
          </p:cNvPr>
          <p:cNvSpPr/>
          <p:nvPr/>
        </p:nvSpPr>
        <p:spPr>
          <a:xfrm>
            <a:off x="3468167" y="2630093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12</a:t>
            </a:r>
          </a:p>
        </p:txBody>
      </p:sp>
      <p:sp>
        <p:nvSpPr>
          <p:cNvPr id="126" name="Rectángulo: esquinas redondeadas 125">
            <a:extLst>
              <a:ext uri="{FF2B5EF4-FFF2-40B4-BE49-F238E27FC236}">
                <a16:creationId xmlns:a16="http://schemas.microsoft.com/office/drawing/2014/main" id="{DE94F257-2558-46B3-8F32-E83DB84A1E85}"/>
              </a:ext>
            </a:extLst>
          </p:cNvPr>
          <p:cNvSpPr/>
          <p:nvPr/>
        </p:nvSpPr>
        <p:spPr>
          <a:xfrm>
            <a:off x="3468167" y="2630093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497A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4  3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27" name="Rectángulo: esquinas redondeadas 126">
            <a:extLst>
              <a:ext uri="{FF2B5EF4-FFF2-40B4-BE49-F238E27FC236}">
                <a16:creationId xmlns:a16="http://schemas.microsoft.com/office/drawing/2014/main" id="{A9EFECC2-71AB-45C0-82CC-D637CB1AB1FA}"/>
              </a:ext>
            </a:extLst>
          </p:cNvPr>
          <p:cNvSpPr/>
          <p:nvPr/>
        </p:nvSpPr>
        <p:spPr>
          <a:xfrm>
            <a:off x="3454647" y="3190490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15</a:t>
            </a:r>
          </a:p>
        </p:txBody>
      </p:sp>
      <p:sp>
        <p:nvSpPr>
          <p:cNvPr id="128" name="Rectángulo: esquinas redondeadas 127">
            <a:extLst>
              <a:ext uri="{FF2B5EF4-FFF2-40B4-BE49-F238E27FC236}">
                <a16:creationId xmlns:a16="http://schemas.microsoft.com/office/drawing/2014/main" id="{513389C7-24DD-44F1-ADAD-5734FE2C5207}"/>
              </a:ext>
            </a:extLst>
          </p:cNvPr>
          <p:cNvSpPr/>
          <p:nvPr/>
        </p:nvSpPr>
        <p:spPr>
          <a:xfrm>
            <a:off x="3454648" y="319049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497A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5  3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29" name="Rectángulo: esquinas redondeadas 128">
            <a:extLst>
              <a:ext uri="{FF2B5EF4-FFF2-40B4-BE49-F238E27FC236}">
                <a16:creationId xmlns:a16="http://schemas.microsoft.com/office/drawing/2014/main" id="{BA5665CB-BA38-45BF-BCDE-3D23C1B8FEE5}"/>
              </a:ext>
            </a:extLst>
          </p:cNvPr>
          <p:cNvSpPr/>
          <p:nvPr/>
        </p:nvSpPr>
        <p:spPr>
          <a:xfrm>
            <a:off x="3454646" y="3758880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18</a:t>
            </a:r>
          </a:p>
        </p:txBody>
      </p:sp>
      <p:sp>
        <p:nvSpPr>
          <p:cNvPr id="130" name="Rectángulo: esquinas redondeadas 129">
            <a:extLst>
              <a:ext uri="{FF2B5EF4-FFF2-40B4-BE49-F238E27FC236}">
                <a16:creationId xmlns:a16="http://schemas.microsoft.com/office/drawing/2014/main" id="{B16E1241-3661-409B-AC6C-0B28DC7FD4B4}"/>
              </a:ext>
            </a:extLst>
          </p:cNvPr>
          <p:cNvSpPr/>
          <p:nvPr/>
        </p:nvSpPr>
        <p:spPr>
          <a:xfrm>
            <a:off x="3454647" y="375888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497A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6  3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31" name="Rectángulo: esquinas redondeadas 130">
            <a:extLst>
              <a:ext uri="{FF2B5EF4-FFF2-40B4-BE49-F238E27FC236}">
                <a16:creationId xmlns:a16="http://schemas.microsoft.com/office/drawing/2014/main" id="{6D7CF75E-5461-41DF-A9A9-B54439801F84}"/>
              </a:ext>
            </a:extLst>
          </p:cNvPr>
          <p:cNvSpPr/>
          <p:nvPr/>
        </p:nvSpPr>
        <p:spPr>
          <a:xfrm>
            <a:off x="3454645" y="4326099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21</a:t>
            </a:r>
          </a:p>
        </p:txBody>
      </p:sp>
      <p:sp>
        <p:nvSpPr>
          <p:cNvPr id="132" name="Rectángulo: esquinas redondeadas 131">
            <a:extLst>
              <a:ext uri="{FF2B5EF4-FFF2-40B4-BE49-F238E27FC236}">
                <a16:creationId xmlns:a16="http://schemas.microsoft.com/office/drawing/2014/main" id="{FBCACE51-DC8E-439B-AE0B-581E6B43F0B9}"/>
              </a:ext>
            </a:extLst>
          </p:cNvPr>
          <p:cNvSpPr/>
          <p:nvPr/>
        </p:nvSpPr>
        <p:spPr>
          <a:xfrm>
            <a:off x="3454645" y="4318305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497A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7  3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33" name="Rectángulo: esquinas redondeadas 132">
            <a:extLst>
              <a:ext uri="{FF2B5EF4-FFF2-40B4-BE49-F238E27FC236}">
                <a16:creationId xmlns:a16="http://schemas.microsoft.com/office/drawing/2014/main" id="{E86A9323-EF43-4919-B214-48253426306D}"/>
              </a:ext>
            </a:extLst>
          </p:cNvPr>
          <p:cNvSpPr/>
          <p:nvPr/>
        </p:nvSpPr>
        <p:spPr>
          <a:xfrm>
            <a:off x="3454643" y="4884710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24</a:t>
            </a:r>
          </a:p>
        </p:txBody>
      </p:sp>
      <p:sp>
        <p:nvSpPr>
          <p:cNvPr id="134" name="Rectángulo: esquinas redondeadas 133">
            <a:extLst>
              <a:ext uri="{FF2B5EF4-FFF2-40B4-BE49-F238E27FC236}">
                <a16:creationId xmlns:a16="http://schemas.microsoft.com/office/drawing/2014/main" id="{988C7F4F-A395-427D-B3B7-6649E0191EAE}"/>
              </a:ext>
            </a:extLst>
          </p:cNvPr>
          <p:cNvSpPr/>
          <p:nvPr/>
        </p:nvSpPr>
        <p:spPr>
          <a:xfrm>
            <a:off x="3454644" y="488466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497A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8  3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35" name="Rectángulo: esquinas redondeadas 134">
            <a:extLst>
              <a:ext uri="{FF2B5EF4-FFF2-40B4-BE49-F238E27FC236}">
                <a16:creationId xmlns:a16="http://schemas.microsoft.com/office/drawing/2014/main" id="{602EE00E-7A0B-482A-92BE-989B6A9E18D8}"/>
              </a:ext>
            </a:extLst>
          </p:cNvPr>
          <p:cNvSpPr/>
          <p:nvPr/>
        </p:nvSpPr>
        <p:spPr>
          <a:xfrm>
            <a:off x="3454641" y="5444392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27</a:t>
            </a:r>
          </a:p>
        </p:txBody>
      </p:sp>
      <p:sp>
        <p:nvSpPr>
          <p:cNvPr id="136" name="Rectángulo: esquinas redondeadas 135">
            <a:extLst>
              <a:ext uri="{FF2B5EF4-FFF2-40B4-BE49-F238E27FC236}">
                <a16:creationId xmlns:a16="http://schemas.microsoft.com/office/drawing/2014/main" id="{3C925376-DC37-4D33-A1CA-7531B357A299}"/>
              </a:ext>
            </a:extLst>
          </p:cNvPr>
          <p:cNvSpPr/>
          <p:nvPr/>
        </p:nvSpPr>
        <p:spPr>
          <a:xfrm>
            <a:off x="3454504" y="5444392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497A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9  3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37" name="Rectángulo: esquinas redondeadas 136">
            <a:extLst>
              <a:ext uri="{FF2B5EF4-FFF2-40B4-BE49-F238E27FC236}">
                <a16:creationId xmlns:a16="http://schemas.microsoft.com/office/drawing/2014/main" id="{298A942B-5408-4363-B275-E818027D4262}"/>
              </a:ext>
            </a:extLst>
          </p:cNvPr>
          <p:cNvSpPr/>
          <p:nvPr/>
        </p:nvSpPr>
        <p:spPr>
          <a:xfrm>
            <a:off x="3454503" y="6030548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30</a:t>
            </a:r>
          </a:p>
        </p:txBody>
      </p:sp>
      <p:sp>
        <p:nvSpPr>
          <p:cNvPr id="138" name="Rectángulo: esquinas redondeadas 137">
            <a:extLst>
              <a:ext uri="{FF2B5EF4-FFF2-40B4-BE49-F238E27FC236}">
                <a16:creationId xmlns:a16="http://schemas.microsoft.com/office/drawing/2014/main" id="{E8426BC0-65B0-465C-9E7C-64EA9E192F91}"/>
              </a:ext>
            </a:extLst>
          </p:cNvPr>
          <p:cNvSpPr/>
          <p:nvPr/>
        </p:nvSpPr>
        <p:spPr>
          <a:xfrm>
            <a:off x="3454504" y="6027907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497A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10  3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41" name="Rectángulo: esquinas redondeadas 140">
            <a:extLst>
              <a:ext uri="{FF2B5EF4-FFF2-40B4-BE49-F238E27FC236}">
                <a16:creationId xmlns:a16="http://schemas.microsoft.com/office/drawing/2014/main" id="{2483A902-A8B2-498D-8C09-CB64E70E8BDE}"/>
              </a:ext>
            </a:extLst>
          </p:cNvPr>
          <p:cNvSpPr/>
          <p:nvPr/>
        </p:nvSpPr>
        <p:spPr>
          <a:xfrm>
            <a:off x="4496590" y="2630093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16</a:t>
            </a:r>
          </a:p>
        </p:txBody>
      </p:sp>
      <p:sp>
        <p:nvSpPr>
          <p:cNvPr id="142" name="Rectángulo: esquinas redondeadas 141">
            <a:extLst>
              <a:ext uri="{FF2B5EF4-FFF2-40B4-BE49-F238E27FC236}">
                <a16:creationId xmlns:a16="http://schemas.microsoft.com/office/drawing/2014/main" id="{5F68A461-353F-491E-8A72-F486DE05F8B2}"/>
              </a:ext>
            </a:extLst>
          </p:cNvPr>
          <p:cNvSpPr/>
          <p:nvPr/>
        </p:nvSpPr>
        <p:spPr>
          <a:xfrm>
            <a:off x="4496591" y="2625318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AB48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4  4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43" name="Rectángulo: esquinas redondeadas 142">
            <a:extLst>
              <a:ext uri="{FF2B5EF4-FFF2-40B4-BE49-F238E27FC236}">
                <a16:creationId xmlns:a16="http://schemas.microsoft.com/office/drawing/2014/main" id="{40B94C59-2970-459A-9BE4-596695B9228E}"/>
              </a:ext>
            </a:extLst>
          </p:cNvPr>
          <p:cNvSpPr/>
          <p:nvPr/>
        </p:nvSpPr>
        <p:spPr>
          <a:xfrm>
            <a:off x="5531223" y="2628606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20</a:t>
            </a:r>
          </a:p>
        </p:txBody>
      </p:sp>
      <p:sp>
        <p:nvSpPr>
          <p:cNvPr id="144" name="Rectángulo: esquinas redondeadas 143">
            <a:extLst>
              <a:ext uri="{FF2B5EF4-FFF2-40B4-BE49-F238E27FC236}">
                <a16:creationId xmlns:a16="http://schemas.microsoft.com/office/drawing/2014/main" id="{ED94DED6-A0FB-4103-93A0-B09387970518}"/>
              </a:ext>
            </a:extLst>
          </p:cNvPr>
          <p:cNvSpPr/>
          <p:nvPr/>
        </p:nvSpPr>
        <p:spPr>
          <a:xfrm>
            <a:off x="5531223" y="2627322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AB48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4  5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45" name="Rectángulo: esquinas redondeadas 144">
            <a:extLst>
              <a:ext uri="{FF2B5EF4-FFF2-40B4-BE49-F238E27FC236}">
                <a16:creationId xmlns:a16="http://schemas.microsoft.com/office/drawing/2014/main" id="{4DE076E6-CB5E-4112-ADD9-284980E0DEB5}"/>
              </a:ext>
            </a:extLst>
          </p:cNvPr>
          <p:cNvSpPr/>
          <p:nvPr/>
        </p:nvSpPr>
        <p:spPr>
          <a:xfrm>
            <a:off x="6561710" y="2628606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24</a:t>
            </a:r>
          </a:p>
        </p:txBody>
      </p:sp>
      <p:sp>
        <p:nvSpPr>
          <p:cNvPr id="146" name="Rectángulo: esquinas redondeadas 145">
            <a:extLst>
              <a:ext uri="{FF2B5EF4-FFF2-40B4-BE49-F238E27FC236}">
                <a16:creationId xmlns:a16="http://schemas.microsoft.com/office/drawing/2014/main" id="{175AFE10-8176-4533-AA11-92B04770533A}"/>
              </a:ext>
            </a:extLst>
          </p:cNvPr>
          <p:cNvSpPr/>
          <p:nvPr/>
        </p:nvSpPr>
        <p:spPr>
          <a:xfrm>
            <a:off x="6561216" y="2631056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AB48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4  6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47" name="Rectángulo: esquinas redondeadas 146">
            <a:extLst>
              <a:ext uri="{FF2B5EF4-FFF2-40B4-BE49-F238E27FC236}">
                <a16:creationId xmlns:a16="http://schemas.microsoft.com/office/drawing/2014/main" id="{250A850F-CEE6-4255-8CCA-CEC38A5AE68A}"/>
              </a:ext>
            </a:extLst>
          </p:cNvPr>
          <p:cNvSpPr/>
          <p:nvPr/>
        </p:nvSpPr>
        <p:spPr>
          <a:xfrm>
            <a:off x="7595848" y="2630093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28</a:t>
            </a:r>
          </a:p>
        </p:txBody>
      </p:sp>
      <p:sp>
        <p:nvSpPr>
          <p:cNvPr id="148" name="Rectángulo: esquinas redondeadas 147">
            <a:extLst>
              <a:ext uri="{FF2B5EF4-FFF2-40B4-BE49-F238E27FC236}">
                <a16:creationId xmlns:a16="http://schemas.microsoft.com/office/drawing/2014/main" id="{6E53C998-38E8-4921-A4E2-EA4F856FB81F}"/>
              </a:ext>
            </a:extLst>
          </p:cNvPr>
          <p:cNvSpPr/>
          <p:nvPr/>
        </p:nvSpPr>
        <p:spPr>
          <a:xfrm>
            <a:off x="7596313" y="2625318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AB48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4  7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49" name="Rectángulo: esquinas redondeadas 148">
            <a:extLst>
              <a:ext uri="{FF2B5EF4-FFF2-40B4-BE49-F238E27FC236}">
                <a16:creationId xmlns:a16="http://schemas.microsoft.com/office/drawing/2014/main" id="{AB664811-94C6-4ADD-BF38-FB8F1724D05A}"/>
              </a:ext>
            </a:extLst>
          </p:cNvPr>
          <p:cNvSpPr/>
          <p:nvPr/>
        </p:nvSpPr>
        <p:spPr>
          <a:xfrm>
            <a:off x="8625759" y="2625318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32</a:t>
            </a:r>
          </a:p>
        </p:txBody>
      </p:sp>
      <p:sp>
        <p:nvSpPr>
          <p:cNvPr id="150" name="Rectángulo: esquinas redondeadas 149">
            <a:extLst>
              <a:ext uri="{FF2B5EF4-FFF2-40B4-BE49-F238E27FC236}">
                <a16:creationId xmlns:a16="http://schemas.microsoft.com/office/drawing/2014/main" id="{4C31FD7A-E144-4C3B-8558-1E5EB91480B2}"/>
              </a:ext>
            </a:extLst>
          </p:cNvPr>
          <p:cNvSpPr/>
          <p:nvPr/>
        </p:nvSpPr>
        <p:spPr>
          <a:xfrm>
            <a:off x="8625158" y="262793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AB48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4  8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51" name="Rectángulo: esquinas redondeadas 150">
            <a:extLst>
              <a:ext uri="{FF2B5EF4-FFF2-40B4-BE49-F238E27FC236}">
                <a16:creationId xmlns:a16="http://schemas.microsoft.com/office/drawing/2014/main" id="{1B863DC7-7272-4CBD-9FD7-28A30A702CFB}"/>
              </a:ext>
            </a:extLst>
          </p:cNvPr>
          <p:cNvSpPr/>
          <p:nvPr/>
        </p:nvSpPr>
        <p:spPr>
          <a:xfrm>
            <a:off x="9663444" y="2625318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36</a:t>
            </a:r>
          </a:p>
        </p:txBody>
      </p:sp>
      <p:sp>
        <p:nvSpPr>
          <p:cNvPr id="152" name="Rectángulo: esquinas redondeadas 151">
            <a:extLst>
              <a:ext uri="{FF2B5EF4-FFF2-40B4-BE49-F238E27FC236}">
                <a16:creationId xmlns:a16="http://schemas.microsoft.com/office/drawing/2014/main" id="{24D95EDA-2398-4CA6-9572-BD63E7DE9776}"/>
              </a:ext>
            </a:extLst>
          </p:cNvPr>
          <p:cNvSpPr/>
          <p:nvPr/>
        </p:nvSpPr>
        <p:spPr>
          <a:xfrm>
            <a:off x="9659978" y="2628862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AB48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4  9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53" name="Rectángulo: esquinas redondeadas 152">
            <a:extLst>
              <a:ext uri="{FF2B5EF4-FFF2-40B4-BE49-F238E27FC236}">
                <a16:creationId xmlns:a16="http://schemas.microsoft.com/office/drawing/2014/main" id="{4038A361-E326-4128-9BD2-C6065CBC290A}"/>
              </a:ext>
            </a:extLst>
          </p:cNvPr>
          <p:cNvSpPr/>
          <p:nvPr/>
        </p:nvSpPr>
        <p:spPr>
          <a:xfrm>
            <a:off x="10701129" y="2629673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40</a:t>
            </a:r>
          </a:p>
        </p:txBody>
      </p:sp>
      <p:sp>
        <p:nvSpPr>
          <p:cNvPr id="154" name="Rectángulo: esquinas redondeadas 153">
            <a:extLst>
              <a:ext uri="{FF2B5EF4-FFF2-40B4-BE49-F238E27FC236}">
                <a16:creationId xmlns:a16="http://schemas.microsoft.com/office/drawing/2014/main" id="{44CB9953-3AD1-4673-B563-1BDD6B10CDE4}"/>
              </a:ext>
            </a:extLst>
          </p:cNvPr>
          <p:cNvSpPr/>
          <p:nvPr/>
        </p:nvSpPr>
        <p:spPr>
          <a:xfrm>
            <a:off x="10697662" y="2629673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AB48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4  10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55" name="Rectángulo: esquinas redondeadas 154">
            <a:extLst>
              <a:ext uri="{FF2B5EF4-FFF2-40B4-BE49-F238E27FC236}">
                <a16:creationId xmlns:a16="http://schemas.microsoft.com/office/drawing/2014/main" id="{D2AFE77F-A4CD-4913-8521-D5F9FFB4633D}"/>
              </a:ext>
            </a:extLst>
          </p:cNvPr>
          <p:cNvSpPr/>
          <p:nvPr/>
        </p:nvSpPr>
        <p:spPr>
          <a:xfrm>
            <a:off x="4496590" y="3190490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20</a:t>
            </a:r>
          </a:p>
        </p:txBody>
      </p:sp>
      <p:sp>
        <p:nvSpPr>
          <p:cNvPr id="156" name="Rectángulo: esquinas redondeadas 155">
            <a:extLst>
              <a:ext uri="{FF2B5EF4-FFF2-40B4-BE49-F238E27FC236}">
                <a16:creationId xmlns:a16="http://schemas.microsoft.com/office/drawing/2014/main" id="{168C0F0E-F175-4FAD-9D65-D1B3D684415B}"/>
              </a:ext>
            </a:extLst>
          </p:cNvPr>
          <p:cNvSpPr/>
          <p:nvPr/>
        </p:nvSpPr>
        <p:spPr>
          <a:xfrm>
            <a:off x="4496591" y="319049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AB48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5  4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57" name="Rectángulo: esquinas redondeadas 156">
            <a:extLst>
              <a:ext uri="{FF2B5EF4-FFF2-40B4-BE49-F238E27FC236}">
                <a16:creationId xmlns:a16="http://schemas.microsoft.com/office/drawing/2014/main" id="{F201C2E1-64DE-4336-85D0-7FC596172CFD}"/>
              </a:ext>
            </a:extLst>
          </p:cNvPr>
          <p:cNvSpPr/>
          <p:nvPr/>
        </p:nvSpPr>
        <p:spPr>
          <a:xfrm>
            <a:off x="4496590" y="3759298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24</a:t>
            </a:r>
          </a:p>
        </p:txBody>
      </p:sp>
      <p:sp>
        <p:nvSpPr>
          <p:cNvPr id="158" name="Rectángulo: esquinas redondeadas 157">
            <a:extLst>
              <a:ext uri="{FF2B5EF4-FFF2-40B4-BE49-F238E27FC236}">
                <a16:creationId xmlns:a16="http://schemas.microsoft.com/office/drawing/2014/main" id="{74463FA4-FC12-47C8-B9DA-6EBD92EC37A9}"/>
              </a:ext>
            </a:extLst>
          </p:cNvPr>
          <p:cNvSpPr/>
          <p:nvPr/>
        </p:nvSpPr>
        <p:spPr>
          <a:xfrm>
            <a:off x="4496590" y="3761475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AB48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6  4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59" name="Rectángulo: esquinas redondeadas 158">
            <a:extLst>
              <a:ext uri="{FF2B5EF4-FFF2-40B4-BE49-F238E27FC236}">
                <a16:creationId xmlns:a16="http://schemas.microsoft.com/office/drawing/2014/main" id="{BAB5A208-5712-43BE-AC4F-650D8A05E559}"/>
              </a:ext>
            </a:extLst>
          </p:cNvPr>
          <p:cNvSpPr/>
          <p:nvPr/>
        </p:nvSpPr>
        <p:spPr>
          <a:xfrm>
            <a:off x="4496590" y="4319484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28</a:t>
            </a:r>
          </a:p>
        </p:txBody>
      </p:sp>
      <p:sp>
        <p:nvSpPr>
          <p:cNvPr id="160" name="Rectángulo: esquinas redondeadas 159">
            <a:extLst>
              <a:ext uri="{FF2B5EF4-FFF2-40B4-BE49-F238E27FC236}">
                <a16:creationId xmlns:a16="http://schemas.microsoft.com/office/drawing/2014/main" id="{51CAD3CC-7102-4228-873C-4EDCC62AA43A}"/>
              </a:ext>
            </a:extLst>
          </p:cNvPr>
          <p:cNvSpPr/>
          <p:nvPr/>
        </p:nvSpPr>
        <p:spPr>
          <a:xfrm>
            <a:off x="4496590" y="4317494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AB48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7  4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61" name="Rectángulo: esquinas redondeadas 160">
            <a:extLst>
              <a:ext uri="{FF2B5EF4-FFF2-40B4-BE49-F238E27FC236}">
                <a16:creationId xmlns:a16="http://schemas.microsoft.com/office/drawing/2014/main" id="{A5599A8C-EAA3-4DB1-912F-6B85F25DFB64}"/>
              </a:ext>
            </a:extLst>
          </p:cNvPr>
          <p:cNvSpPr/>
          <p:nvPr/>
        </p:nvSpPr>
        <p:spPr>
          <a:xfrm>
            <a:off x="4496590" y="4884415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32</a:t>
            </a:r>
          </a:p>
        </p:txBody>
      </p:sp>
      <p:sp>
        <p:nvSpPr>
          <p:cNvPr id="162" name="Rectángulo: esquinas redondeadas 161">
            <a:extLst>
              <a:ext uri="{FF2B5EF4-FFF2-40B4-BE49-F238E27FC236}">
                <a16:creationId xmlns:a16="http://schemas.microsoft.com/office/drawing/2014/main" id="{BF612351-2BC0-469D-9E5B-E07A2D0304AC}"/>
              </a:ext>
            </a:extLst>
          </p:cNvPr>
          <p:cNvSpPr/>
          <p:nvPr/>
        </p:nvSpPr>
        <p:spPr>
          <a:xfrm>
            <a:off x="4496590" y="4879264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AB48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8  4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63" name="Rectángulo: esquinas redondeadas 162">
            <a:extLst>
              <a:ext uri="{FF2B5EF4-FFF2-40B4-BE49-F238E27FC236}">
                <a16:creationId xmlns:a16="http://schemas.microsoft.com/office/drawing/2014/main" id="{B4E5E9CE-86CF-40FA-B7D2-A15CD656DA11}"/>
              </a:ext>
            </a:extLst>
          </p:cNvPr>
          <p:cNvSpPr/>
          <p:nvPr/>
        </p:nvSpPr>
        <p:spPr>
          <a:xfrm>
            <a:off x="4496590" y="5447771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36</a:t>
            </a:r>
          </a:p>
        </p:txBody>
      </p:sp>
      <p:sp>
        <p:nvSpPr>
          <p:cNvPr id="164" name="Rectángulo: esquinas redondeadas 163">
            <a:extLst>
              <a:ext uri="{FF2B5EF4-FFF2-40B4-BE49-F238E27FC236}">
                <a16:creationId xmlns:a16="http://schemas.microsoft.com/office/drawing/2014/main" id="{5811F5D5-200C-4725-B4EC-74F30C8375DC}"/>
              </a:ext>
            </a:extLst>
          </p:cNvPr>
          <p:cNvSpPr/>
          <p:nvPr/>
        </p:nvSpPr>
        <p:spPr>
          <a:xfrm>
            <a:off x="4496590" y="5444795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AB48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9  4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65" name="Rectángulo: esquinas redondeadas 164">
            <a:extLst>
              <a:ext uri="{FF2B5EF4-FFF2-40B4-BE49-F238E27FC236}">
                <a16:creationId xmlns:a16="http://schemas.microsoft.com/office/drawing/2014/main" id="{158BB67F-87D4-438A-A90A-39CC0F3C6198}"/>
              </a:ext>
            </a:extLst>
          </p:cNvPr>
          <p:cNvSpPr/>
          <p:nvPr/>
        </p:nvSpPr>
        <p:spPr>
          <a:xfrm>
            <a:off x="4496590" y="6022154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40</a:t>
            </a:r>
          </a:p>
        </p:txBody>
      </p:sp>
      <p:sp>
        <p:nvSpPr>
          <p:cNvPr id="166" name="Rectángulo: esquinas redondeadas 165">
            <a:extLst>
              <a:ext uri="{FF2B5EF4-FFF2-40B4-BE49-F238E27FC236}">
                <a16:creationId xmlns:a16="http://schemas.microsoft.com/office/drawing/2014/main" id="{7205CCFF-D2DB-460F-A898-8E63F01115BC}"/>
              </a:ext>
            </a:extLst>
          </p:cNvPr>
          <p:cNvSpPr/>
          <p:nvPr/>
        </p:nvSpPr>
        <p:spPr>
          <a:xfrm>
            <a:off x="4496590" y="6019178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AB48A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10  4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67" name="Rectángulo: esquinas redondeadas 166">
            <a:extLst>
              <a:ext uri="{FF2B5EF4-FFF2-40B4-BE49-F238E27FC236}">
                <a16:creationId xmlns:a16="http://schemas.microsoft.com/office/drawing/2014/main" id="{FA90E2AF-748F-43BC-9200-59181AF9094F}"/>
              </a:ext>
            </a:extLst>
          </p:cNvPr>
          <p:cNvSpPr/>
          <p:nvPr/>
        </p:nvSpPr>
        <p:spPr>
          <a:xfrm>
            <a:off x="5525472" y="3187753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25</a:t>
            </a:r>
          </a:p>
        </p:txBody>
      </p:sp>
      <p:sp>
        <p:nvSpPr>
          <p:cNvPr id="168" name="Rectángulo: esquinas redondeadas 167">
            <a:extLst>
              <a:ext uri="{FF2B5EF4-FFF2-40B4-BE49-F238E27FC236}">
                <a16:creationId xmlns:a16="http://schemas.microsoft.com/office/drawing/2014/main" id="{486BBFDB-2F67-48AF-B536-29EA16E2626D}"/>
              </a:ext>
            </a:extLst>
          </p:cNvPr>
          <p:cNvSpPr/>
          <p:nvPr/>
        </p:nvSpPr>
        <p:spPr>
          <a:xfrm>
            <a:off x="5523838" y="3187753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DCE79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5  5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71" name="Rectángulo: esquinas redondeadas 170">
            <a:extLst>
              <a:ext uri="{FF2B5EF4-FFF2-40B4-BE49-F238E27FC236}">
                <a16:creationId xmlns:a16="http://schemas.microsoft.com/office/drawing/2014/main" id="{1C83625D-031E-4185-A86E-A153DCFF3B2F}"/>
              </a:ext>
            </a:extLst>
          </p:cNvPr>
          <p:cNvSpPr/>
          <p:nvPr/>
        </p:nvSpPr>
        <p:spPr>
          <a:xfrm>
            <a:off x="5531807" y="3760211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30</a:t>
            </a:r>
          </a:p>
        </p:txBody>
      </p:sp>
      <p:sp>
        <p:nvSpPr>
          <p:cNvPr id="172" name="Rectángulo: esquinas redondeadas 171">
            <a:extLst>
              <a:ext uri="{FF2B5EF4-FFF2-40B4-BE49-F238E27FC236}">
                <a16:creationId xmlns:a16="http://schemas.microsoft.com/office/drawing/2014/main" id="{6924BCEF-FF2D-44D3-A7A1-9316A72A514F}"/>
              </a:ext>
            </a:extLst>
          </p:cNvPr>
          <p:cNvSpPr/>
          <p:nvPr/>
        </p:nvSpPr>
        <p:spPr>
          <a:xfrm>
            <a:off x="5531223" y="375888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DCE79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6  5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73" name="Rectángulo: esquinas redondeadas 172">
            <a:extLst>
              <a:ext uri="{FF2B5EF4-FFF2-40B4-BE49-F238E27FC236}">
                <a16:creationId xmlns:a16="http://schemas.microsoft.com/office/drawing/2014/main" id="{AFC86E55-F4C5-4EBD-A3D4-C89666C09217}"/>
              </a:ext>
            </a:extLst>
          </p:cNvPr>
          <p:cNvSpPr/>
          <p:nvPr/>
        </p:nvSpPr>
        <p:spPr>
          <a:xfrm>
            <a:off x="6561216" y="3189928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>
                <a:latin typeface="Caviar Dreams" panose="020B0402020204020504" pitchFamily="34" charset="0"/>
                <a:ea typeface="AGJoyOfMissingOutSolid" panose="02000603000000000000" pitchFamily="2" charset="0"/>
              </a:rPr>
              <a:t>30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74" name="Rectángulo: esquinas redondeadas 173">
            <a:extLst>
              <a:ext uri="{FF2B5EF4-FFF2-40B4-BE49-F238E27FC236}">
                <a16:creationId xmlns:a16="http://schemas.microsoft.com/office/drawing/2014/main" id="{209605A8-71D6-4995-915B-6431EBF59B65}"/>
              </a:ext>
            </a:extLst>
          </p:cNvPr>
          <p:cNvSpPr/>
          <p:nvPr/>
        </p:nvSpPr>
        <p:spPr>
          <a:xfrm>
            <a:off x="6561216" y="3187753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DCE79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5  6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75" name="Rectángulo: esquinas redondeadas 174">
            <a:extLst>
              <a:ext uri="{FF2B5EF4-FFF2-40B4-BE49-F238E27FC236}">
                <a16:creationId xmlns:a16="http://schemas.microsoft.com/office/drawing/2014/main" id="{F71AF6C5-0F56-475D-8B25-8B08D80B31C0}"/>
              </a:ext>
            </a:extLst>
          </p:cNvPr>
          <p:cNvSpPr/>
          <p:nvPr/>
        </p:nvSpPr>
        <p:spPr>
          <a:xfrm>
            <a:off x="5525472" y="4318134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35</a:t>
            </a:r>
          </a:p>
        </p:txBody>
      </p:sp>
      <p:sp>
        <p:nvSpPr>
          <p:cNvPr id="176" name="Rectángulo: esquinas redondeadas 175">
            <a:extLst>
              <a:ext uri="{FF2B5EF4-FFF2-40B4-BE49-F238E27FC236}">
                <a16:creationId xmlns:a16="http://schemas.microsoft.com/office/drawing/2014/main" id="{DC7AB099-CDB2-4E09-A88E-8650EBD3BDBF}"/>
              </a:ext>
            </a:extLst>
          </p:cNvPr>
          <p:cNvSpPr/>
          <p:nvPr/>
        </p:nvSpPr>
        <p:spPr>
          <a:xfrm>
            <a:off x="5525471" y="431798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DCE79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7  5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77" name="Rectángulo: esquinas redondeadas 176">
            <a:extLst>
              <a:ext uri="{FF2B5EF4-FFF2-40B4-BE49-F238E27FC236}">
                <a16:creationId xmlns:a16="http://schemas.microsoft.com/office/drawing/2014/main" id="{2BA11BC8-B672-4353-9568-3689ADF9FB5F}"/>
              </a:ext>
            </a:extLst>
          </p:cNvPr>
          <p:cNvSpPr/>
          <p:nvPr/>
        </p:nvSpPr>
        <p:spPr>
          <a:xfrm>
            <a:off x="5538536" y="4878565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40</a:t>
            </a:r>
          </a:p>
        </p:txBody>
      </p:sp>
      <p:sp>
        <p:nvSpPr>
          <p:cNvPr id="178" name="Rectángulo: esquinas redondeadas 177">
            <a:extLst>
              <a:ext uri="{FF2B5EF4-FFF2-40B4-BE49-F238E27FC236}">
                <a16:creationId xmlns:a16="http://schemas.microsoft.com/office/drawing/2014/main" id="{D36C1B3C-B544-405D-AD44-2EFFA4A4D435}"/>
              </a:ext>
            </a:extLst>
          </p:cNvPr>
          <p:cNvSpPr/>
          <p:nvPr/>
        </p:nvSpPr>
        <p:spPr>
          <a:xfrm>
            <a:off x="5538537" y="4875588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DCE79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8  5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79" name="Rectángulo: esquinas redondeadas 178">
            <a:extLst>
              <a:ext uri="{FF2B5EF4-FFF2-40B4-BE49-F238E27FC236}">
                <a16:creationId xmlns:a16="http://schemas.microsoft.com/office/drawing/2014/main" id="{56CB2006-BDCE-4695-8A59-318940909DFB}"/>
              </a:ext>
            </a:extLst>
          </p:cNvPr>
          <p:cNvSpPr/>
          <p:nvPr/>
        </p:nvSpPr>
        <p:spPr>
          <a:xfrm>
            <a:off x="5538536" y="5442659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45</a:t>
            </a:r>
          </a:p>
        </p:txBody>
      </p:sp>
      <p:sp>
        <p:nvSpPr>
          <p:cNvPr id="180" name="Rectángulo: esquinas redondeadas 179">
            <a:extLst>
              <a:ext uri="{FF2B5EF4-FFF2-40B4-BE49-F238E27FC236}">
                <a16:creationId xmlns:a16="http://schemas.microsoft.com/office/drawing/2014/main" id="{FEEB47E7-BB4E-46C8-9E46-2B06C3E9638F}"/>
              </a:ext>
            </a:extLst>
          </p:cNvPr>
          <p:cNvSpPr/>
          <p:nvPr/>
        </p:nvSpPr>
        <p:spPr>
          <a:xfrm>
            <a:off x="5538537" y="5442659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DCE79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9  5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81" name="Rectángulo: esquinas redondeadas 180">
            <a:extLst>
              <a:ext uri="{FF2B5EF4-FFF2-40B4-BE49-F238E27FC236}">
                <a16:creationId xmlns:a16="http://schemas.microsoft.com/office/drawing/2014/main" id="{1A70E583-7497-4BC9-A77C-3899F5292C3F}"/>
              </a:ext>
            </a:extLst>
          </p:cNvPr>
          <p:cNvSpPr/>
          <p:nvPr/>
        </p:nvSpPr>
        <p:spPr>
          <a:xfrm>
            <a:off x="5523838" y="6017171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50</a:t>
            </a:r>
          </a:p>
        </p:txBody>
      </p:sp>
      <p:sp>
        <p:nvSpPr>
          <p:cNvPr id="182" name="Rectángulo: esquinas redondeadas 181">
            <a:extLst>
              <a:ext uri="{FF2B5EF4-FFF2-40B4-BE49-F238E27FC236}">
                <a16:creationId xmlns:a16="http://schemas.microsoft.com/office/drawing/2014/main" id="{DD1A65AE-0327-4F1E-B9A1-1D3FBFAA09AF}"/>
              </a:ext>
            </a:extLst>
          </p:cNvPr>
          <p:cNvSpPr/>
          <p:nvPr/>
        </p:nvSpPr>
        <p:spPr>
          <a:xfrm>
            <a:off x="5518814" y="6019178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DCE79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10  5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83" name="Rectángulo: esquinas redondeadas 182">
            <a:extLst>
              <a:ext uri="{FF2B5EF4-FFF2-40B4-BE49-F238E27FC236}">
                <a16:creationId xmlns:a16="http://schemas.microsoft.com/office/drawing/2014/main" id="{57745E01-DBC2-4C37-A3F7-940639EC5781}"/>
              </a:ext>
            </a:extLst>
          </p:cNvPr>
          <p:cNvSpPr/>
          <p:nvPr/>
        </p:nvSpPr>
        <p:spPr>
          <a:xfrm>
            <a:off x="7595195" y="3183688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35</a:t>
            </a:r>
          </a:p>
        </p:txBody>
      </p:sp>
      <p:sp>
        <p:nvSpPr>
          <p:cNvPr id="184" name="Rectángulo: esquinas redondeadas 183">
            <a:extLst>
              <a:ext uri="{FF2B5EF4-FFF2-40B4-BE49-F238E27FC236}">
                <a16:creationId xmlns:a16="http://schemas.microsoft.com/office/drawing/2014/main" id="{306210C4-00DC-4240-A28B-F6F20C4ED455}"/>
              </a:ext>
            </a:extLst>
          </p:cNvPr>
          <p:cNvSpPr/>
          <p:nvPr/>
        </p:nvSpPr>
        <p:spPr>
          <a:xfrm>
            <a:off x="7591102" y="3181525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DCE79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5  7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85" name="Rectángulo: esquinas redondeadas 184">
            <a:extLst>
              <a:ext uri="{FF2B5EF4-FFF2-40B4-BE49-F238E27FC236}">
                <a16:creationId xmlns:a16="http://schemas.microsoft.com/office/drawing/2014/main" id="{19AF4F2C-3351-4E70-A6C4-D5BF259C49A8}"/>
              </a:ext>
            </a:extLst>
          </p:cNvPr>
          <p:cNvSpPr/>
          <p:nvPr/>
        </p:nvSpPr>
        <p:spPr>
          <a:xfrm>
            <a:off x="8633045" y="3181525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40</a:t>
            </a:r>
          </a:p>
        </p:txBody>
      </p:sp>
      <p:sp>
        <p:nvSpPr>
          <p:cNvPr id="186" name="Rectángulo: esquinas redondeadas 185">
            <a:extLst>
              <a:ext uri="{FF2B5EF4-FFF2-40B4-BE49-F238E27FC236}">
                <a16:creationId xmlns:a16="http://schemas.microsoft.com/office/drawing/2014/main" id="{681D6137-13EE-421F-A567-B9D25014526E}"/>
              </a:ext>
            </a:extLst>
          </p:cNvPr>
          <p:cNvSpPr/>
          <p:nvPr/>
        </p:nvSpPr>
        <p:spPr>
          <a:xfrm>
            <a:off x="8632797" y="3181525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DCE79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5  8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87" name="Rectángulo: esquinas redondeadas 186">
            <a:extLst>
              <a:ext uri="{FF2B5EF4-FFF2-40B4-BE49-F238E27FC236}">
                <a16:creationId xmlns:a16="http://schemas.microsoft.com/office/drawing/2014/main" id="{A41342D5-5B15-471C-ADDA-89553ED8547F}"/>
              </a:ext>
            </a:extLst>
          </p:cNvPr>
          <p:cNvSpPr/>
          <p:nvPr/>
        </p:nvSpPr>
        <p:spPr>
          <a:xfrm>
            <a:off x="9663444" y="3181525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45</a:t>
            </a:r>
          </a:p>
        </p:txBody>
      </p:sp>
      <p:sp>
        <p:nvSpPr>
          <p:cNvPr id="188" name="Rectángulo: esquinas redondeadas 187">
            <a:extLst>
              <a:ext uri="{FF2B5EF4-FFF2-40B4-BE49-F238E27FC236}">
                <a16:creationId xmlns:a16="http://schemas.microsoft.com/office/drawing/2014/main" id="{F8F1B0F4-014F-4AC5-904B-FE3F68DFF8DB}"/>
              </a:ext>
            </a:extLst>
          </p:cNvPr>
          <p:cNvSpPr/>
          <p:nvPr/>
        </p:nvSpPr>
        <p:spPr>
          <a:xfrm>
            <a:off x="9660350" y="3181609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DCE79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5  9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91" name="Rectángulo: esquinas redondeadas 190">
            <a:extLst>
              <a:ext uri="{FF2B5EF4-FFF2-40B4-BE49-F238E27FC236}">
                <a16:creationId xmlns:a16="http://schemas.microsoft.com/office/drawing/2014/main" id="{1DB19F70-0C24-4C86-B8C1-BC2DD13604F5}"/>
              </a:ext>
            </a:extLst>
          </p:cNvPr>
          <p:cNvSpPr/>
          <p:nvPr/>
        </p:nvSpPr>
        <p:spPr>
          <a:xfrm>
            <a:off x="10702887" y="3181525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50</a:t>
            </a:r>
          </a:p>
        </p:txBody>
      </p:sp>
      <p:sp>
        <p:nvSpPr>
          <p:cNvPr id="192" name="Rectángulo: esquinas redondeadas 191">
            <a:extLst>
              <a:ext uri="{FF2B5EF4-FFF2-40B4-BE49-F238E27FC236}">
                <a16:creationId xmlns:a16="http://schemas.microsoft.com/office/drawing/2014/main" id="{AF5CE728-5A77-4967-AAC8-EC3B3862D18E}"/>
              </a:ext>
            </a:extLst>
          </p:cNvPr>
          <p:cNvSpPr/>
          <p:nvPr/>
        </p:nvSpPr>
        <p:spPr>
          <a:xfrm>
            <a:off x="10703281" y="3181525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DCE79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5  10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93" name="Rectángulo: esquinas redondeadas 192">
            <a:extLst>
              <a:ext uri="{FF2B5EF4-FFF2-40B4-BE49-F238E27FC236}">
                <a16:creationId xmlns:a16="http://schemas.microsoft.com/office/drawing/2014/main" id="{1E6F991A-C43B-4F70-899F-E78B2CD0FCE1}"/>
              </a:ext>
            </a:extLst>
          </p:cNvPr>
          <p:cNvSpPr/>
          <p:nvPr/>
        </p:nvSpPr>
        <p:spPr>
          <a:xfrm>
            <a:off x="6554351" y="3758880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36</a:t>
            </a:r>
          </a:p>
        </p:txBody>
      </p:sp>
      <p:sp>
        <p:nvSpPr>
          <p:cNvPr id="194" name="Rectángulo: esquinas redondeadas 193">
            <a:extLst>
              <a:ext uri="{FF2B5EF4-FFF2-40B4-BE49-F238E27FC236}">
                <a16:creationId xmlns:a16="http://schemas.microsoft.com/office/drawing/2014/main" id="{FBBA432F-A0D8-4C2D-BAB2-2E8BCAC05503}"/>
              </a:ext>
            </a:extLst>
          </p:cNvPr>
          <p:cNvSpPr/>
          <p:nvPr/>
        </p:nvSpPr>
        <p:spPr>
          <a:xfrm>
            <a:off x="6561216" y="375888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FF68F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6  6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95" name="Rectángulo: esquinas redondeadas 194">
            <a:extLst>
              <a:ext uri="{FF2B5EF4-FFF2-40B4-BE49-F238E27FC236}">
                <a16:creationId xmlns:a16="http://schemas.microsoft.com/office/drawing/2014/main" id="{98EA539F-68FB-4EEB-A9C2-D1AB1A5C376A}"/>
              </a:ext>
            </a:extLst>
          </p:cNvPr>
          <p:cNvSpPr/>
          <p:nvPr/>
        </p:nvSpPr>
        <p:spPr>
          <a:xfrm>
            <a:off x="6561215" y="4320337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42</a:t>
            </a:r>
          </a:p>
        </p:txBody>
      </p:sp>
      <p:sp>
        <p:nvSpPr>
          <p:cNvPr id="196" name="Rectángulo: esquinas redondeadas 195">
            <a:extLst>
              <a:ext uri="{FF2B5EF4-FFF2-40B4-BE49-F238E27FC236}">
                <a16:creationId xmlns:a16="http://schemas.microsoft.com/office/drawing/2014/main" id="{48947AE0-735A-433D-8C1C-BAB47B82D44F}"/>
              </a:ext>
            </a:extLst>
          </p:cNvPr>
          <p:cNvSpPr/>
          <p:nvPr/>
        </p:nvSpPr>
        <p:spPr>
          <a:xfrm>
            <a:off x="6561216" y="4317494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FF68F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7  6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97" name="Rectángulo: esquinas redondeadas 196">
            <a:extLst>
              <a:ext uri="{FF2B5EF4-FFF2-40B4-BE49-F238E27FC236}">
                <a16:creationId xmlns:a16="http://schemas.microsoft.com/office/drawing/2014/main" id="{C1965BA3-95DF-46DE-88E2-09A003DD4E3F}"/>
              </a:ext>
            </a:extLst>
          </p:cNvPr>
          <p:cNvSpPr/>
          <p:nvPr/>
        </p:nvSpPr>
        <p:spPr>
          <a:xfrm>
            <a:off x="6554351" y="4875099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48</a:t>
            </a:r>
          </a:p>
        </p:txBody>
      </p:sp>
      <p:sp>
        <p:nvSpPr>
          <p:cNvPr id="198" name="Rectángulo: esquinas redondeadas 197">
            <a:extLst>
              <a:ext uri="{FF2B5EF4-FFF2-40B4-BE49-F238E27FC236}">
                <a16:creationId xmlns:a16="http://schemas.microsoft.com/office/drawing/2014/main" id="{88EDB86E-C464-40B6-BE1F-BBF1E3902314}"/>
              </a:ext>
            </a:extLst>
          </p:cNvPr>
          <p:cNvSpPr/>
          <p:nvPr/>
        </p:nvSpPr>
        <p:spPr>
          <a:xfrm>
            <a:off x="6554351" y="4872256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FF68F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8  6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199" name="Rectángulo: esquinas redondeadas 198">
            <a:extLst>
              <a:ext uri="{FF2B5EF4-FFF2-40B4-BE49-F238E27FC236}">
                <a16:creationId xmlns:a16="http://schemas.microsoft.com/office/drawing/2014/main" id="{10438F7A-BAD1-4E73-9F00-45A8C545AE52}"/>
              </a:ext>
            </a:extLst>
          </p:cNvPr>
          <p:cNvSpPr/>
          <p:nvPr/>
        </p:nvSpPr>
        <p:spPr>
          <a:xfrm>
            <a:off x="6554351" y="5447342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54</a:t>
            </a:r>
          </a:p>
        </p:txBody>
      </p:sp>
      <p:sp>
        <p:nvSpPr>
          <p:cNvPr id="200" name="Rectángulo: esquinas redondeadas 199">
            <a:extLst>
              <a:ext uri="{FF2B5EF4-FFF2-40B4-BE49-F238E27FC236}">
                <a16:creationId xmlns:a16="http://schemas.microsoft.com/office/drawing/2014/main" id="{3E8DFEC9-3E64-47EA-A703-683B0745D945}"/>
              </a:ext>
            </a:extLst>
          </p:cNvPr>
          <p:cNvSpPr/>
          <p:nvPr/>
        </p:nvSpPr>
        <p:spPr>
          <a:xfrm>
            <a:off x="6554351" y="5442659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FF68F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9  6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01" name="Rectángulo: esquinas redondeadas 200">
            <a:extLst>
              <a:ext uri="{FF2B5EF4-FFF2-40B4-BE49-F238E27FC236}">
                <a16:creationId xmlns:a16="http://schemas.microsoft.com/office/drawing/2014/main" id="{19057EC4-8587-4EF6-8185-2F416EE22F95}"/>
              </a:ext>
            </a:extLst>
          </p:cNvPr>
          <p:cNvSpPr/>
          <p:nvPr/>
        </p:nvSpPr>
        <p:spPr>
          <a:xfrm>
            <a:off x="6558291" y="6023788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60</a:t>
            </a:r>
          </a:p>
        </p:txBody>
      </p:sp>
      <p:sp>
        <p:nvSpPr>
          <p:cNvPr id="202" name="Rectángulo: esquinas redondeadas 201">
            <a:extLst>
              <a:ext uri="{FF2B5EF4-FFF2-40B4-BE49-F238E27FC236}">
                <a16:creationId xmlns:a16="http://schemas.microsoft.com/office/drawing/2014/main" id="{62A02411-E0AE-4EFA-97CD-1085914DDB1B}"/>
              </a:ext>
            </a:extLst>
          </p:cNvPr>
          <p:cNvSpPr/>
          <p:nvPr/>
        </p:nvSpPr>
        <p:spPr>
          <a:xfrm>
            <a:off x="6554351" y="6017171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FF68F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10  6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03" name="Rectángulo: esquinas redondeadas 202">
            <a:extLst>
              <a:ext uri="{FF2B5EF4-FFF2-40B4-BE49-F238E27FC236}">
                <a16:creationId xmlns:a16="http://schemas.microsoft.com/office/drawing/2014/main" id="{C6D81254-BB75-4AEE-9808-B457E3EB68EC}"/>
              </a:ext>
            </a:extLst>
          </p:cNvPr>
          <p:cNvSpPr/>
          <p:nvPr/>
        </p:nvSpPr>
        <p:spPr>
          <a:xfrm>
            <a:off x="7602460" y="3758880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42</a:t>
            </a:r>
          </a:p>
        </p:txBody>
      </p:sp>
      <p:sp>
        <p:nvSpPr>
          <p:cNvPr id="204" name="Rectángulo: esquinas redondeadas 203">
            <a:extLst>
              <a:ext uri="{FF2B5EF4-FFF2-40B4-BE49-F238E27FC236}">
                <a16:creationId xmlns:a16="http://schemas.microsoft.com/office/drawing/2014/main" id="{92807981-1D88-465E-8726-FCA9522AA47E}"/>
              </a:ext>
            </a:extLst>
          </p:cNvPr>
          <p:cNvSpPr/>
          <p:nvPr/>
        </p:nvSpPr>
        <p:spPr>
          <a:xfrm>
            <a:off x="7602461" y="3760108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FF68F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6  7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05" name="Rectángulo: esquinas redondeadas 204">
            <a:extLst>
              <a:ext uri="{FF2B5EF4-FFF2-40B4-BE49-F238E27FC236}">
                <a16:creationId xmlns:a16="http://schemas.microsoft.com/office/drawing/2014/main" id="{875ADEA1-8980-4C2D-B748-C6D77D98385B}"/>
              </a:ext>
            </a:extLst>
          </p:cNvPr>
          <p:cNvSpPr/>
          <p:nvPr/>
        </p:nvSpPr>
        <p:spPr>
          <a:xfrm>
            <a:off x="8643766" y="3757233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48</a:t>
            </a:r>
          </a:p>
        </p:txBody>
      </p:sp>
      <p:sp>
        <p:nvSpPr>
          <p:cNvPr id="206" name="Rectángulo: esquinas redondeadas 205">
            <a:extLst>
              <a:ext uri="{FF2B5EF4-FFF2-40B4-BE49-F238E27FC236}">
                <a16:creationId xmlns:a16="http://schemas.microsoft.com/office/drawing/2014/main" id="{75CBA65D-BC24-4BD7-8D7E-DC793C777172}"/>
              </a:ext>
            </a:extLst>
          </p:cNvPr>
          <p:cNvSpPr/>
          <p:nvPr/>
        </p:nvSpPr>
        <p:spPr>
          <a:xfrm>
            <a:off x="8642574" y="3757233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FF68F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6  8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07" name="Rectángulo: esquinas redondeadas 206">
            <a:extLst>
              <a:ext uri="{FF2B5EF4-FFF2-40B4-BE49-F238E27FC236}">
                <a16:creationId xmlns:a16="http://schemas.microsoft.com/office/drawing/2014/main" id="{4D228009-A21C-4295-AF78-8D351B8AA769}"/>
              </a:ext>
            </a:extLst>
          </p:cNvPr>
          <p:cNvSpPr/>
          <p:nvPr/>
        </p:nvSpPr>
        <p:spPr>
          <a:xfrm>
            <a:off x="9670714" y="3757233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54</a:t>
            </a:r>
          </a:p>
        </p:txBody>
      </p:sp>
      <p:sp>
        <p:nvSpPr>
          <p:cNvPr id="208" name="Rectángulo: esquinas redondeadas 207">
            <a:extLst>
              <a:ext uri="{FF2B5EF4-FFF2-40B4-BE49-F238E27FC236}">
                <a16:creationId xmlns:a16="http://schemas.microsoft.com/office/drawing/2014/main" id="{A3A038F4-E6FC-4CFA-9A56-17048CCFD4B0}"/>
              </a:ext>
            </a:extLst>
          </p:cNvPr>
          <p:cNvSpPr/>
          <p:nvPr/>
        </p:nvSpPr>
        <p:spPr>
          <a:xfrm>
            <a:off x="9669521" y="3753689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FF68F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6  9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09" name="Rectángulo: esquinas redondeadas 208">
            <a:extLst>
              <a:ext uri="{FF2B5EF4-FFF2-40B4-BE49-F238E27FC236}">
                <a16:creationId xmlns:a16="http://schemas.microsoft.com/office/drawing/2014/main" id="{D4EEAE1E-3B4D-4937-99BF-95CEE33F0CE8}"/>
              </a:ext>
            </a:extLst>
          </p:cNvPr>
          <p:cNvSpPr/>
          <p:nvPr/>
        </p:nvSpPr>
        <p:spPr>
          <a:xfrm>
            <a:off x="10717252" y="3757233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60</a:t>
            </a:r>
          </a:p>
        </p:txBody>
      </p:sp>
      <p:sp>
        <p:nvSpPr>
          <p:cNvPr id="210" name="Rectángulo: esquinas redondeadas 209">
            <a:extLst>
              <a:ext uri="{FF2B5EF4-FFF2-40B4-BE49-F238E27FC236}">
                <a16:creationId xmlns:a16="http://schemas.microsoft.com/office/drawing/2014/main" id="{4654A170-AEAB-404E-BF75-3DEF725B914A}"/>
              </a:ext>
            </a:extLst>
          </p:cNvPr>
          <p:cNvSpPr/>
          <p:nvPr/>
        </p:nvSpPr>
        <p:spPr>
          <a:xfrm>
            <a:off x="10710766" y="3753689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FFF68F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6  10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11" name="Rectángulo: esquinas redondeadas 210">
            <a:extLst>
              <a:ext uri="{FF2B5EF4-FFF2-40B4-BE49-F238E27FC236}">
                <a16:creationId xmlns:a16="http://schemas.microsoft.com/office/drawing/2014/main" id="{2CB5252F-D757-4CAE-BE94-9D16C7A02291}"/>
              </a:ext>
            </a:extLst>
          </p:cNvPr>
          <p:cNvSpPr/>
          <p:nvPr/>
        </p:nvSpPr>
        <p:spPr>
          <a:xfrm>
            <a:off x="7601914" y="4317494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49</a:t>
            </a:r>
          </a:p>
        </p:txBody>
      </p:sp>
      <p:sp>
        <p:nvSpPr>
          <p:cNvPr id="212" name="Rectángulo: esquinas redondeadas 211">
            <a:extLst>
              <a:ext uri="{FF2B5EF4-FFF2-40B4-BE49-F238E27FC236}">
                <a16:creationId xmlns:a16="http://schemas.microsoft.com/office/drawing/2014/main" id="{4B9BC54F-45D6-44F9-9417-0E02B50E095E}"/>
              </a:ext>
            </a:extLst>
          </p:cNvPr>
          <p:cNvSpPr/>
          <p:nvPr/>
        </p:nvSpPr>
        <p:spPr>
          <a:xfrm>
            <a:off x="7600669" y="4318302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B7D78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7  7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13" name="Rectángulo: esquinas redondeadas 212">
            <a:extLst>
              <a:ext uri="{FF2B5EF4-FFF2-40B4-BE49-F238E27FC236}">
                <a16:creationId xmlns:a16="http://schemas.microsoft.com/office/drawing/2014/main" id="{CDABF4A0-D051-4B27-AC89-948E639A7294}"/>
              </a:ext>
            </a:extLst>
          </p:cNvPr>
          <p:cNvSpPr/>
          <p:nvPr/>
        </p:nvSpPr>
        <p:spPr>
          <a:xfrm>
            <a:off x="8642302" y="4317494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56</a:t>
            </a:r>
          </a:p>
        </p:txBody>
      </p:sp>
      <p:sp>
        <p:nvSpPr>
          <p:cNvPr id="214" name="Rectángulo: esquinas redondeadas 213">
            <a:extLst>
              <a:ext uri="{FF2B5EF4-FFF2-40B4-BE49-F238E27FC236}">
                <a16:creationId xmlns:a16="http://schemas.microsoft.com/office/drawing/2014/main" id="{6517BDB1-42E8-434D-94CE-A66D999BF303}"/>
              </a:ext>
            </a:extLst>
          </p:cNvPr>
          <p:cNvSpPr/>
          <p:nvPr/>
        </p:nvSpPr>
        <p:spPr>
          <a:xfrm>
            <a:off x="8642303" y="4317494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B7D78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7  8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15" name="Rectángulo: esquinas redondeadas 214">
            <a:extLst>
              <a:ext uri="{FF2B5EF4-FFF2-40B4-BE49-F238E27FC236}">
                <a16:creationId xmlns:a16="http://schemas.microsoft.com/office/drawing/2014/main" id="{F04B1F98-64C0-4E7E-BA4D-F809CC2F04DE}"/>
              </a:ext>
            </a:extLst>
          </p:cNvPr>
          <p:cNvSpPr/>
          <p:nvPr/>
        </p:nvSpPr>
        <p:spPr>
          <a:xfrm>
            <a:off x="9679244" y="4317494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63</a:t>
            </a:r>
          </a:p>
        </p:txBody>
      </p:sp>
      <p:sp>
        <p:nvSpPr>
          <p:cNvPr id="216" name="Rectángulo: esquinas redondeadas 215">
            <a:extLst>
              <a:ext uri="{FF2B5EF4-FFF2-40B4-BE49-F238E27FC236}">
                <a16:creationId xmlns:a16="http://schemas.microsoft.com/office/drawing/2014/main" id="{7C709BE7-F171-4556-9383-47DC0F1EB9D0}"/>
              </a:ext>
            </a:extLst>
          </p:cNvPr>
          <p:cNvSpPr/>
          <p:nvPr/>
        </p:nvSpPr>
        <p:spPr>
          <a:xfrm>
            <a:off x="9679244" y="4317494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B7D78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7  9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17" name="Rectángulo: esquinas redondeadas 216">
            <a:extLst>
              <a:ext uri="{FF2B5EF4-FFF2-40B4-BE49-F238E27FC236}">
                <a16:creationId xmlns:a16="http://schemas.microsoft.com/office/drawing/2014/main" id="{B61F7D6B-7439-4699-A4D3-9C17856ABD53}"/>
              </a:ext>
            </a:extLst>
          </p:cNvPr>
          <p:cNvSpPr/>
          <p:nvPr/>
        </p:nvSpPr>
        <p:spPr>
          <a:xfrm>
            <a:off x="10716186" y="4317494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70</a:t>
            </a:r>
          </a:p>
        </p:txBody>
      </p:sp>
      <p:sp>
        <p:nvSpPr>
          <p:cNvPr id="218" name="Rectángulo: esquinas redondeadas 217">
            <a:extLst>
              <a:ext uri="{FF2B5EF4-FFF2-40B4-BE49-F238E27FC236}">
                <a16:creationId xmlns:a16="http://schemas.microsoft.com/office/drawing/2014/main" id="{66221775-1A43-4989-A62A-180CC69AED98}"/>
              </a:ext>
            </a:extLst>
          </p:cNvPr>
          <p:cNvSpPr/>
          <p:nvPr/>
        </p:nvSpPr>
        <p:spPr>
          <a:xfrm>
            <a:off x="10717253" y="4317494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B7D78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7  10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19" name="Rectángulo: esquinas redondeadas 218">
            <a:extLst>
              <a:ext uri="{FF2B5EF4-FFF2-40B4-BE49-F238E27FC236}">
                <a16:creationId xmlns:a16="http://schemas.microsoft.com/office/drawing/2014/main" id="{06D2E85B-762A-49F8-BBC0-BBD872A934E3}"/>
              </a:ext>
            </a:extLst>
          </p:cNvPr>
          <p:cNvSpPr/>
          <p:nvPr/>
        </p:nvSpPr>
        <p:spPr>
          <a:xfrm>
            <a:off x="7610865" y="4872256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>
                <a:latin typeface="Caviar Dreams" panose="020B0402020204020504" pitchFamily="34" charset="0"/>
                <a:ea typeface="AGJoyOfMissingOutSolid" panose="02000603000000000000" pitchFamily="2" charset="0"/>
              </a:rPr>
              <a:t>56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20" name="Rectángulo: esquinas redondeadas 219">
            <a:extLst>
              <a:ext uri="{FF2B5EF4-FFF2-40B4-BE49-F238E27FC236}">
                <a16:creationId xmlns:a16="http://schemas.microsoft.com/office/drawing/2014/main" id="{4218D04D-4153-4840-85B9-5317EDA94654}"/>
              </a:ext>
            </a:extLst>
          </p:cNvPr>
          <p:cNvSpPr/>
          <p:nvPr/>
        </p:nvSpPr>
        <p:spPr>
          <a:xfrm>
            <a:off x="7610866" y="4872256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B7D78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8  7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23" name="Rectángulo: esquinas redondeadas 222">
            <a:extLst>
              <a:ext uri="{FF2B5EF4-FFF2-40B4-BE49-F238E27FC236}">
                <a16:creationId xmlns:a16="http://schemas.microsoft.com/office/drawing/2014/main" id="{943B54E4-4A5C-4F06-8495-3A18E40338E9}"/>
              </a:ext>
            </a:extLst>
          </p:cNvPr>
          <p:cNvSpPr/>
          <p:nvPr/>
        </p:nvSpPr>
        <p:spPr>
          <a:xfrm>
            <a:off x="7606414" y="5450624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63</a:t>
            </a:r>
          </a:p>
        </p:txBody>
      </p:sp>
      <p:sp>
        <p:nvSpPr>
          <p:cNvPr id="224" name="Rectángulo: esquinas redondeadas 223">
            <a:extLst>
              <a:ext uri="{FF2B5EF4-FFF2-40B4-BE49-F238E27FC236}">
                <a16:creationId xmlns:a16="http://schemas.microsoft.com/office/drawing/2014/main" id="{DD50718E-A334-4A1C-A8AF-477A21C24354}"/>
              </a:ext>
            </a:extLst>
          </p:cNvPr>
          <p:cNvSpPr/>
          <p:nvPr/>
        </p:nvSpPr>
        <p:spPr>
          <a:xfrm>
            <a:off x="7607529" y="5450624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B7D78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9  7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25" name="Rectángulo: esquinas redondeadas 224">
            <a:extLst>
              <a:ext uri="{FF2B5EF4-FFF2-40B4-BE49-F238E27FC236}">
                <a16:creationId xmlns:a16="http://schemas.microsoft.com/office/drawing/2014/main" id="{9BE37A88-443B-4908-8A32-2C8AAC83CE44}"/>
              </a:ext>
            </a:extLst>
          </p:cNvPr>
          <p:cNvSpPr/>
          <p:nvPr/>
        </p:nvSpPr>
        <p:spPr>
          <a:xfrm>
            <a:off x="7610865" y="6030548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70</a:t>
            </a:r>
          </a:p>
        </p:txBody>
      </p:sp>
      <p:sp>
        <p:nvSpPr>
          <p:cNvPr id="226" name="Rectángulo: esquinas redondeadas 225">
            <a:extLst>
              <a:ext uri="{FF2B5EF4-FFF2-40B4-BE49-F238E27FC236}">
                <a16:creationId xmlns:a16="http://schemas.microsoft.com/office/drawing/2014/main" id="{87848869-B912-4263-A511-CD2FE5DEC332}"/>
              </a:ext>
            </a:extLst>
          </p:cNvPr>
          <p:cNvSpPr/>
          <p:nvPr/>
        </p:nvSpPr>
        <p:spPr>
          <a:xfrm>
            <a:off x="7610864" y="6030548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B7D784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10  7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27" name="Rectángulo: esquinas redondeadas 226">
            <a:extLst>
              <a:ext uri="{FF2B5EF4-FFF2-40B4-BE49-F238E27FC236}">
                <a16:creationId xmlns:a16="http://schemas.microsoft.com/office/drawing/2014/main" id="{CA3F45D8-8E6C-4726-916C-F4AEF962146F}"/>
              </a:ext>
            </a:extLst>
          </p:cNvPr>
          <p:cNvSpPr/>
          <p:nvPr/>
        </p:nvSpPr>
        <p:spPr>
          <a:xfrm>
            <a:off x="8642301" y="4872256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64</a:t>
            </a:r>
          </a:p>
        </p:txBody>
      </p:sp>
      <p:sp>
        <p:nvSpPr>
          <p:cNvPr id="228" name="Rectángulo: esquinas redondeadas 227">
            <a:extLst>
              <a:ext uri="{FF2B5EF4-FFF2-40B4-BE49-F238E27FC236}">
                <a16:creationId xmlns:a16="http://schemas.microsoft.com/office/drawing/2014/main" id="{A3EFA47A-D23F-4F76-AB33-87108D10DE6B}"/>
              </a:ext>
            </a:extLst>
          </p:cNvPr>
          <p:cNvSpPr/>
          <p:nvPr/>
        </p:nvSpPr>
        <p:spPr>
          <a:xfrm>
            <a:off x="8642302" y="4869476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82CCB5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8  8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29" name="Rectángulo: esquinas redondeadas 228">
            <a:extLst>
              <a:ext uri="{FF2B5EF4-FFF2-40B4-BE49-F238E27FC236}">
                <a16:creationId xmlns:a16="http://schemas.microsoft.com/office/drawing/2014/main" id="{BFAFD76A-75C1-4756-9E42-5DF4BD8873E8}"/>
              </a:ext>
            </a:extLst>
          </p:cNvPr>
          <p:cNvSpPr/>
          <p:nvPr/>
        </p:nvSpPr>
        <p:spPr>
          <a:xfrm>
            <a:off x="9681779" y="4872256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72</a:t>
            </a:r>
          </a:p>
        </p:txBody>
      </p:sp>
      <p:sp>
        <p:nvSpPr>
          <p:cNvPr id="230" name="Rectángulo: esquinas redondeadas 229">
            <a:extLst>
              <a:ext uri="{FF2B5EF4-FFF2-40B4-BE49-F238E27FC236}">
                <a16:creationId xmlns:a16="http://schemas.microsoft.com/office/drawing/2014/main" id="{98CA6E44-BA4F-41A1-86EE-FBA0A24D279E}"/>
              </a:ext>
            </a:extLst>
          </p:cNvPr>
          <p:cNvSpPr/>
          <p:nvPr/>
        </p:nvSpPr>
        <p:spPr>
          <a:xfrm>
            <a:off x="9684248" y="4869342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82CCB5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8  9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33" name="Rectángulo: esquinas redondeadas 232">
            <a:extLst>
              <a:ext uri="{FF2B5EF4-FFF2-40B4-BE49-F238E27FC236}">
                <a16:creationId xmlns:a16="http://schemas.microsoft.com/office/drawing/2014/main" id="{8A9FF550-41D2-4AE5-A5F0-F72875D6CC0E}"/>
              </a:ext>
            </a:extLst>
          </p:cNvPr>
          <p:cNvSpPr/>
          <p:nvPr/>
        </p:nvSpPr>
        <p:spPr>
          <a:xfrm>
            <a:off x="8648360" y="5450624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72</a:t>
            </a:r>
          </a:p>
        </p:txBody>
      </p:sp>
      <p:sp>
        <p:nvSpPr>
          <p:cNvPr id="234" name="Rectángulo: esquinas redondeadas 233">
            <a:extLst>
              <a:ext uri="{FF2B5EF4-FFF2-40B4-BE49-F238E27FC236}">
                <a16:creationId xmlns:a16="http://schemas.microsoft.com/office/drawing/2014/main" id="{1A7918B0-D03E-4D8C-A607-8519838D880F}"/>
              </a:ext>
            </a:extLst>
          </p:cNvPr>
          <p:cNvSpPr/>
          <p:nvPr/>
        </p:nvSpPr>
        <p:spPr>
          <a:xfrm>
            <a:off x="8649475" y="5450920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82CCB5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9  8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40" name="Rectángulo: esquinas redondeadas 239">
            <a:extLst>
              <a:ext uri="{FF2B5EF4-FFF2-40B4-BE49-F238E27FC236}">
                <a16:creationId xmlns:a16="http://schemas.microsoft.com/office/drawing/2014/main" id="{EEF388D6-F2BD-40F2-9949-66F707FA084D}"/>
              </a:ext>
            </a:extLst>
          </p:cNvPr>
          <p:cNvSpPr/>
          <p:nvPr/>
        </p:nvSpPr>
        <p:spPr>
          <a:xfrm>
            <a:off x="10713215" y="4872256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80</a:t>
            </a:r>
          </a:p>
        </p:txBody>
      </p:sp>
      <p:sp>
        <p:nvSpPr>
          <p:cNvPr id="241" name="Rectángulo: esquinas redondeadas 240">
            <a:extLst>
              <a:ext uri="{FF2B5EF4-FFF2-40B4-BE49-F238E27FC236}">
                <a16:creationId xmlns:a16="http://schemas.microsoft.com/office/drawing/2014/main" id="{77A59599-379E-4019-A00F-A8E4B2B70EEB}"/>
              </a:ext>
            </a:extLst>
          </p:cNvPr>
          <p:cNvSpPr/>
          <p:nvPr/>
        </p:nvSpPr>
        <p:spPr>
          <a:xfrm>
            <a:off x="10717179" y="4869342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82CCB5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8  10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42" name="Rectángulo: esquinas redondeadas 241">
            <a:extLst>
              <a:ext uri="{FF2B5EF4-FFF2-40B4-BE49-F238E27FC236}">
                <a16:creationId xmlns:a16="http://schemas.microsoft.com/office/drawing/2014/main" id="{0193001D-2755-484F-96A3-C6D22303B223}"/>
              </a:ext>
            </a:extLst>
          </p:cNvPr>
          <p:cNvSpPr/>
          <p:nvPr/>
        </p:nvSpPr>
        <p:spPr>
          <a:xfrm>
            <a:off x="9684706" y="5448594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81</a:t>
            </a:r>
          </a:p>
        </p:txBody>
      </p:sp>
      <p:sp>
        <p:nvSpPr>
          <p:cNvPr id="243" name="Rectángulo: esquinas redondeadas 242">
            <a:extLst>
              <a:ext uri="{FF2B5EF4-FFF2-40B4-BE49-F238E27FC236}">
                <a16:creationId xmlns:a16="http://schemas.microsoft.com/office/drawing/2014/main" id="{AF7BAA0A-69F6-4EFC-98AA-F76BA7A8FA38}"/>
              </a:ext>
            </a:extLst>
          </p:cNvPr>
          <p:cNvSpPr/>
          <p:nvPr/>
        </p:nvSpPr>
        <p:spPr>
          <a:xfrm>
            <a:off x="9685820" y="5448594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6BCBDE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9  9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44" name="Rectángulo: esquinas redondeadas 243">
            <a:extLst>
              <a:ext uri="{FF2B5EF4-FFF2-40B4-BE49-F238E27FC236}">
                <a16:creationId xmlns:a16="http://schemas.microsoft.com/office/drawing/2014/main" id="{0009BDFE-C882-493A-8F7D-F44FF26622E5}"/>
              </a:ext>
            </a:extLst>
          </p:cNvPr>
          <p:cNvSpPr/>
          <p:nvPr/>
        </p:nvSpPr>
        <p:spPr>
          <a:xfrm>
            <a:off x="10717178" y="5448594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90</a:t>
            </a:r>
          </a:p>
        </p:txBody>
      </p:sp>
      <p:sp>
        <p:nvSpPr>
          <p:cNvPr id="245" name="Rectángulo: esquinas redondeadas 244">
            <a:extLst>
              <a:ext uri="{FF2B5EF4-FFF2-40B4-BE49-F238E27FC236}">
                <a16:creationId xmlns:a16="http://schemas.microsoft.com/office/drawing/2014/main" id="{A69910AE-B2E1-48F4-AE49-8A1AD38DB5A1}"/>
              </a:ext>
            </a:extLst>
          </p:cNvPr>
          <p:cNvSpPr/>
          <p:nvPr/>
        </p:nvSpPr>
        <p:spPr>
          <a:xfrm>
            <a:off x="10717179" y="5450624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6BCBDE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9  10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46" name="Rectángulo: esquinas redondeadas 245">
            <a:extLst>
              <a:ext uri="{FF2B5EF4-FFF2-40B4-BE49-F238E27FC236}">
                <a16:creationId xmlns:a16="http://schemas.microsoft.com/office/drawing/2014/main" id="{E6356A0C-DBB7-4D7C-9ADF-2AD720F7FAEE}"/>
              </a:ext>
            </a:extLst>
          </p:cNvPr>
          <p:cNvSpPr/>
          <p:nvPr/>
        </p:nvSpPr>
        <p:spPr>
          <a:xfrm>
            <a:off x="9685820" y="6030548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90</a:t>
            </a:r>
          </a:p>
        </p:txBody>
      </p:sp>
      <p:sp>
        <p:nvSpPr>
          <p:cNvPr id="247" name="Rectángulo: esquinas redondeadas 246">
            <a:extLst>
              <a:ext uri="{FF2B5EF4-FFF2-40B4-BE49-F238E27FC236}">
                <a16:creationId xmlns:a16="http://schemas.microsoft.com/office/drawing/2014/main" id="{6D012D5C-0A5E-496C-A91C-91325C2C0CC7}"/>
              </a:ext>
            </a:extLst>
          </p:cNvPr>
          <p:cNvSpPr/>
          <p:nvPr/>
        </p:nvSpPr>
        <p:spPr>
          <a:xfrm>
            <a:off x="9682887" y="6030548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6BCBDE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10  9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48" name="Rectángulo: esquinas redondeadas 247">
            <a:extLst>
              <a:ext uri="{FF2B5EF4-FFF2-40B4-BE49-F238E27FC236}">
                <a16:creationId xmlns:a16="http://schemas.microsoft.com/office/drawing/2014/main" id="{C47B1266-16BA-451D-B4CE-C0B461D715AF}"/>
              </a:ext>
            </a:extLst>
          </p:cNvPr>
          <p:cNvSpPr/>
          <p:nvPr/>
        </p:nvSpPr>
        <p:spPr>
          <a:xfrm>
            <a:off x="10717178" y="6030548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100</a:t>
            </a:r>
          </a:p>
        </p:txBody>
      </p:sp>
      <p:sp>
        <p:nvSpPr>
          <p:cNvPr id="249" name="Rectángulo: esquinas redondeadas 248">
            <a:extLst>
              <a:ext uri="{FF2B5EF4-FFF2-40B4-BE49-F238E27FC236}">
                <a16:creationId xmlns:a16="http://schemas.microsoft.com/office/drawing/2014/main" id="{8EE4148D-4180-4E77-B949-8285928B908B}"/>
              </a:ext>
            </a:extLst>
          </p:cNvPr>
          <p:cNvSpPr/>
          <p:nvPr/>
        </p:nvSpPr>
        <p:spPr>
          <a:xfrm>
            <a:off x="10717179" y="6030548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72A9DE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10 10</a:t>
            </a:r>
            <a:endParaRPr lang="es-CL" sz="1600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  <p:sp>
        <p:nvSpPr>
          <p:cNvPr id="250" name="Rectángulo: esquinas redondeadas 249">
            <a:extLst>
              <a:ext uri="{FF2B5EF4-FFF2-40B4-BE49-F238E27FC236}">
                <a16:creationId xmlns:a16="http://schemas.microsoft.com/office/drawing/2014/main" id="{552F556D-2D2B-4928-A814-CEB506965DEC}"/>
              </a:ext>
            </a:extLst>
          </p:cNvPr>
          <p:cNvSpPr/>
          <p:nvPr/>
        </p:nvSpPr>
        <p:spPr>
          <a:xfrm>
            <a:off x="8647017" y="6030548"/>
            <a:ext cx="956345" cy="494950"/>
          </a:xfrm>
          <a:prstGeom prst="roundRect">
            <a:avLst>
              <a:gd name="adj" fmla="val 2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</a:rPr>
              <a:t>80</a:t>
            </a:r>
          </a:p>
        </p:txBody>
      </p:sp>
      <p:sp>
        <p:nvSpPr>
          <p:cNvPr id="251" name="Rectángulo: esquinas redondeadas 250">
            <a:extLst>
              <a:ext uri="{FF2B5EF4-FFF2-40B4-BE49-F238E27FC236}">
                <a16:creationId xmlns:a16="http://schemas.microsoft.com/office/drawing/2014/main" id="{B73B7415-D483-4631-95F8-4F73490A479B}"/>
              </a:ext>
            </a:extLst>
          </p:cNvPr>
          <p:cNvSpPr/>
          <p:nvPr/>
        </p:nvSpPr>
        <p:spPr>
          <a:xfrm>
            <a:off x="8649475" y="6028213"/>
            <a:ext cx="956344" cy="494950"/>
          </a:xfrm>
          <a:prstGeom prst="roundRect">
            <a:avLst>
              <a:gd name="adj" fmla="val 20000"/>
            </a:avLst>
          </a:prstGeom>
          <a:solidFill>
            <a:srgbClr val="82CCB5"/>
          </a:soli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atin typeface="Caviar Dreams" panose="020B0402020204020504" pitchFamily="34" charset="0"/>
                <a:ea typeface="AGJoyOfMissingOutSolid" panose="02000603000000000000" pitchFamily="2" charset="0"/>
                <a:sym typeface="Symbol" panose="05050102010706020507" pitchFamily="18" charset="2"/>
              </a:rPr>
              <a:t>10  8</a:t>
            </a:r>
            <a:endParaRPr lang="es-CL" dirty="0">
              <a:latin typeface="Caviar Dreams" panose="020B0402020204020504" pitchFamily="34" charset="0"/>
              <a:ea typeface="AGJoyOfMissingOutSolid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71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7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8" fill="hold">
                      <p:stCondLst>
                        <p:cond delay="0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92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3" fill="hold">
                      <p:stCondLst>
                        <p:cond delay="0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>
                      <p:stCondLst>
                        <p:cond delay="0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217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8" fill="hold">
                      <p:stCondLst>
                        <p:cond delay="0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222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3" fill="hold">
                      <p:stCondLst>
                        <p:cond delay="0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232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3" fill="hold">
                      <p:stCondLst>
                        <p:cond delay="0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>
                      <p:stCondLst>
                        <p:cond delay="0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247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8" fill="hold">
                      <p:stCondLst>
                        <p:cond delay="0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252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3" fill="hold">
                      <p:stCondLst>
                        <p:cond delay="0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262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3" fill="hold">
                      <p:stCondLst>
                        <p:cond delay="0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267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8" fill="hold">
                      <p:stCondLst>
                        <p:cond delay="0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272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3" fill="hold">
                      <p:stCondLst>
                        <p:cond delay="0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277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8" fill="hold">
                      <p:stCondLst>
                        <p:cond delay="0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287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8" fill="hold">
                      <p:stCondLst>
                        <p:cond delay="0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292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3" fill="hold">
                      <p:stCondLst>
                        <p:cond delay="0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297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8" fill="hold">
                      <p:stCondLst>
                        <p:cond delay="0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302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3" fill="hold">
                      <p:stCondLst>
                        <p:cond delay="0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307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8" fill="hold">
                      <p:stCondLst>
                        <p:cond delay="0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312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3" fill="hold">
                      <p:stCondLst>
                        <p:cond delay="0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317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8" fill="hold">
                      <p:stCondLst>
                        <p:cond delay="0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322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3" fill="hold">
                      <p:stCondLst>
                        <p:cond delay="0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327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8" fill="hold">
                      <p:stCondLst>
                        <p:cond delay="0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332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3" fill="hold">
                      <p:stCondLst>
                        <p:cond delay="0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337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8" fill="hold">
                      <p:stCondLst>
                        <p:cond delay="0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342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3" fill="hold">
                      <p:stCondLst>
                        <p:cond delay="0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347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8" fill="hold">
                      <p:stCondLst>
                        <p:cond delay="0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352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3" fill="hold">
                      <p:stCondLst>
                        <p:cond delay="0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357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8" fill="hold">
                      <p:stCondLst>
                        <p:cond delay="0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362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3" fill="hold">
                      <p:stCondLst>
                        <p:cond delay="0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367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8" fill="hold">
                      <p:stCondLst>
                        <p:cond delay="0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372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3" fill="hold">
                      <p:stCondLst>
                        <p:cond delay="0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377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8" fill="hold">
                      <p:stCondLst>
                        <p:cond delay="0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382" restart="whenNotActive" fill="hold" evtFilter="cancelBubble" nodeType="interactiveSeq">
                <p:stCondLst>
                  <p:cond evt="onClick" delay="0">
                    <p:tgtEl>
                      <p:spTgt spid="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3" fill="hold">
                      <p:stCondLst>
                        <p:cond delay="0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"/>
                  </p:tgtEl>
                </p:cond>
              </p:nextCondLst>
            </p:seq>
            <p:seq concurrent="1" nextAc="seek">
              <p:cTn id="387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8" fill="hold">
                      <p:stCondLst>
                        <p:cond delay="0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392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3" fill="hold">
                      <p:stCondLst>
                        <p:cond delay="0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397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8" fill="hold">
                      <p:stCondLst>
                        <p:cond delay="0"/>
                      </p:stCondLst>
                      <p:childTnLst>
                        <p:par>
                          <p:cTn id="399" fill="hold">
                            <p:stCondLst>
                              <p:cond delay="0"/>
                            </p:stCondLst>
                            <p:childTnLst>
                              <p:par>
                                <p:cTn id="40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402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3" fill="hold">
                      <p:stCondLst>
                        <p:cond delay="0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  <p:seq concurrent="1" nextAc="seek">
              <p:cTn id="407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8" fill="hold">
                      <p:stCondLst>
                        <p:cond delay="0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412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3" fill="hold">
                      <p:stCondLst>
                        <p:cond delay="0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417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8" fill="hold">
                      <p:stCondLst>
                        <p:cond delay="0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422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3" fill="hold">
                      <p:stCondLst>
                        <p:cond delay="0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427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8" fill="hold">
                      <p:stCondLst>
                        <p:cond delay="0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432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3" fill="hold">
                      <p:stCondLst>
                        <p:cond delay="0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437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8" fill="hold">
                      <p:stCondLst>
                        <p:cond delay="0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442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3" fill="hold">
                      <p:stCondLst>
                        <p:cond delay="0"/>
                      </p:stCondLst>
                      <p:childTnLst>
                        <p:par>
                          <p:cTn id="444" fill="hold">
                            <p:stCondLst>
                              <p:cond delay="0"/>
                            </p:stCondLst>
                            <p:childTnLst>
                              <p:par>
                                <p:cTn id="4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447" restart="whenNotActive" fill="hold" evtFilter="cancelBubble" nodeType="interactiveSeq">
                <p:stCondLst>
                  <p:cond evt="onClick" delay="0">
                    <p:tgtEl>
                      <p:spTgt spid="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8" fill="hold">
                      <p:stCondLst>
                        <p:cond delay="0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5"/>
                  </p:tgtEl>
                </p:cond>
              </p:nextCondLst>
            </p:seq>
            <p:seq concurrent="1" nextAc="seek">
              <p:cTn id="452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3" fill="hold">
                      <p:stCondLst>
                        <p:cond delay="0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  <p:seq concurrent="1" nextAc="seek">
              <p:cTn id="457" restart="whenNotActive" fill="hold" evtFilter="cancelBubble" nodeType="interactiveSeq">
                <p:stCondLst>
                  <p:cond evt="onClick" delay="0">
                    <p:tgtEl>
                      <p:spTgt spid="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8" fill="hold">
                      <p:stCondLst>
                        <p:cond delay="0"/>
                      </p:stCondLst>
                      <p:childTnLst>
                        <p:par>
                          <p:cTn id="459" fill="hold">
                            <p:stCondLst>
                              <p:cond delay="0"/>
                            </p:stCondLst>
                            <p:childTnLst>
                              <p:par>
                                <p:cTn id="46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7"/>
                  </p:tgtEl>
                </p:cond>
              </p:nextCondLst>
            </p:seq>
            <p:seq concurrent="1" nextAc="seek">
              <p:cTn id="46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3" fill="hold">
                      <p:stCondLst>
                        <p:cond delay="0"/>
                      </p:stCondLst>
                      <p:childTnLst>
                        <p:par>
                          <p:cTn id="464" fill="hold">
                            <p:stCondLst>
                              <p:cond delay="0"/>
                            </p:stCondLst>
                            <p:childTnLst>
                              <p:par>
                                <p:cTn id="4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467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8" fill="hold">
                      <p:stCondLst>
                        <p:cond delay="0"/>
                      </p:stCondLst>
                      <p:childTnLst>
                        <p:par>
                          <p:cTn id="469" fill="hold">
                            <p:stCondLst>
                              <p:cond delay="0"/>
                            </p:stCondLst>
                            <p:childTnLst>
                              <p:par>
                                <p:cTn id="47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472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3" fill="hold">
                      <p:stCondLst>
                        <p:cond delay="0"/>
                      </p:stCondLst>
                      <p:childTnLst>
                        <p:par>
                          <p:cTn id="474" fill="hold">
                            <p:stCondLst>
                              <p:cond delay="0"/>
                            </p:stCondLst>
                            <p:childTnLst>
                              <p:par>
                                <p:cTn id="4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477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8" fill="hold">
                      <p:stCondLst>
                        <p:cond delay="0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  <p:seq concurrent="1" nextAc="seek">
              <p:cTn id="482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3" fill="hold">
                      <p:stCondLst>
                        <p:cond delay="0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487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8" fill="hold">
                      <p:stCondLst>
                        <p:cond delay="0"/>
                      </p:stCondLst>
                      <p:childTnLst>
                        <p:par>
                          <p:cTn id="489" fill="hold">
                            <p:stCondLst>
                              <p:cond delay="0"/>
                            </p:stCondLst>
                            <p:childTnLst>
                              <p:par>
                                <p:cTn id="49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492" restart="whenNotActive" fill="hold" evtFilter="cancelBubble" nodeType="interactiveSeq">
                <p:stCondLst>
                  <p:cond evt="onClick" delay="0">
                    <p:tgtEl>
                      <p:spTgt spid="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3" fill="hold">
                      <p:stCondLst>
                        <p:cond delay="0"/>
                      </p:stCondLst>
                      <p:childTnLst>
                        <p:par>
                          <p:cTn id="494" fill="hold">
                            <p:stCondLst>
                              <p:cond delay="0"/>
                            </p:stCondLst>
                            <p:childTnLst>
                              <p:par>
                                <p:cTn id="4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"/>
                  </p:tgtEl>
                </p:cond>
              </p:nextCondLst>
            </p:seq>
            <p:seq concurrent="1" nextAc="seek">
              <p:cTn id="497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8" fill="hold">
                      <p:stCondLst>
                        <p:cond delay="0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502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3" fill="hold">
                      <p:stCondLst>
                        <p:cond delay="0"/>
                      </p:stCondLst>
                      <p:childTnLst>
                        <p:par>
                          <p:cTn id="504" fill="hold">
                            <p:stCondLst>
                              <p:cond delay="0"/>
                            </p:stCondLst>
                            <p:childTnLst>
                              <p:par>
                                <p:cTn id="5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  <p:seq concurrent="1" nextAc="seek">
              <p:cTn id="507" restart="whenNotActive" fill="hold" evtFilter="cancelBubble" nodeType="interactiveSeq">
                <p:stCondLst>
                  <p:cond evt="onClick" delay="0">
                    <p:tgtEl>
                      <p:spTgt spid="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8" fill="hold">
                      <p:stCondLst>
                        <p:cond delay="0"/>
                      </p:stCondLst>
                      <p:childTnLst>
                        <p:par>
                          <p:cTn id="509" fill="hold">
                            <p:stCondLst>
                              <p:cond delay="0"/>
                            </p:stCondLst>
                            <p:childTnLst>
                              <p:par>
                                <p:cTn id="5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7"/>
                  </p:tgtEl>
                </p:cond>
              </p:nextCondLst>
            </p:seq>
            <p:seq concurrent="1" nextAc="seek">
              <p:cTn id="512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3" fill="hold">
                      <p:stCondLst>
                        <p:cond delay="0"/>
                      </p:stCondLst>
                      <p:childTnLst>
                        <p:par>
                          <p:cTn id="514" fill="hold">
                            <p:stCondLst>
                              <p:cond delay="0"/>
                            </p:stCondLst>
                            <p:childTnLst>
                              <p:par>
                                <p:cTn id="5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517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8" fill="hold">
                      <p:stCondLst>
                        <p:cond delay="0"/>
                      </p:stCondLst>
                      <p:childTnLst>
                        <p:par>
                          <p:cTn id="519" fill="hold">
                            <p:stCondLst>
                              <p:cond delay="0"/>
                            </p:stCondLst>
                            <p:childTnLst>
                              <p:par>
                                <p:cTn id="5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522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3" fill="hold">
                      <p:stCondLst>
                        <p:cond delay="0"/>
                      </p:stCondLst>
                      <p:childTnLst>
                        <p:par>
                          <p:cTn id="524" fill="hold">
                            <p:stCondLst>
                              <p:cond delay="0"/>
                            </p:stCondLst>
                            <p:childTnLst>
                              <p:par>
                                <p:cTn id="5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527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8" fill="hold">
                      <p:stCondLst>
                        <p:cond delay="0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532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3" fill="hold">
                      <p:stCondLst>
                        <p:cond delay="0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537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8" fill="hold">
                      <p:stCondLst>
                        <p:cond delay="0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542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3" fill="hold">
                      <p:stCondLst>
                        <p:cond delay="0"/>
                      </p:stCondLst>
                      <p:childTnLst>
                        <p:par>
                          <p:cTn id="544" fill="hold">
                            <p:stCondLst>
                              <p:cond delay="0"/>
                            </p:stCondLst>
                            <p:childTnLst>
                              <p:par>
                                <p:cTn id="5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547" restart="whenNotActive" fill="hold" evtFilter="cancelBubble" nodeType="interactiveSeq">
                <p:stCondLst>
                  <p:cond evt="onClick" delay="0">
                    <p:tgtEl>
                      <p:spTgt spid="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8" fill="hold">
                      <p:stCondLst>
                        <p:cond delay="0"/>
                      </p:stCondLst>
                      <p:childTnLst>
                        <p:par>
                          <p:cTn id="549" fill="hold">
                            <p:stCondLst>
                              <p:cond delay="0"/>
                            </p:stCondLst>
                            <p:childTnLst>
                              <p:par>
                                <p:cTn id="5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7"/>
                  </p:tgtEl>
                </p:cond>
              </p:nextCondLst>
            </p:seq>
            <p:seq concurrent="1" nextAc="seek">
              <p:cTn id="552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3" fill="hold">
                      <p:stCondLst>
                        <p:cond delay="0"/>
                      </p:stCondLst>
                      <p:childTnLst>
                        <p:par>
                          <p:cTn id="554" fill="hold">
                            <p:stCondLst>
                              <p:cond delay="0"/>
                            </p:stCondLst>
                            <p:childTnLst>
                              <p:par>
                                <p:cTn id="5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557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8" fill="hold">
                      <p:stCondLst>
                        <p:cond delay="0"/>
                      </p:stCondLst>
                      <p:childTnLst>
                        <p:par>
                          <p:cTn id="559" fill="hold">
                            <p:stCondLst>
                              <p:cond delay="0"/>
                            </p:stCondLst>
                            <p:childTnLst>
                              <p:par>
                                <p:cTn id="56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562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3" fill="hold">
                      <p:stCondLst>
                        <p:cond delay="0"/>
                      </p:stCondLst>
                      <p:childTnLst>
                        <p:par>
                          <p:cTn id="564" fill="hold">
                            <p:stCondLst>
                              <p:cond delay="0"/>
                            </p:stCondLst>
                            <p:childTnLst>
                              <p:par>
                                <p:cTn id="5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567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8" fill="hold">
                      <p:stCondLst>
                        <p:cond delay="0"/>
                      </p:stCondLst>
                      <p:childTnLst>
                        <p:par>
                          <p:cTn id="569" fill="hold">
                            <p:stCondLst>
                              <p:cond delay="0"/>
                            </p:stCondLst>
                            <p:childTnLst>
                              <p:par>
                                <p:cTn id="57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572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3" fill="hold">
                      <p:stCondLst>
                        <p:cond delay="0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577" restart="whenNotActive" fill="hold" evtFilter="cancelBubble" nodeType="interactiveSeq">
                <p:stCondLst>
                  <p:cond evt="onClick" delay="0">
                    <p:tgtEl>
                      <p:spTgt spid="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8" fill="hold">
                      <p:stCondLst>
                        <p:cond delay="0"/>
                      </p:stCondLst>
                      <p:childTnLst>
                        <p:par>
                          <p:cTn id="579" fill="hold">
                            <p:stCondLst>
                              <p:cond delay="0"/>
                            </p:stCondLst>
                            <p:childTnLst>
                              <p:par>
                                <p:cTn id="58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"/>
                  </p:tgtEl>
                </p:cond>
              </p:nextCondLst>
            </p:seq>
            <p:seq concurrent="1" nextAc="seek">
              <p:cTn id="582" restart="whenNotActive" fill="hold" evtFilter="cancelBubble" nodeType="interactiveSeq">
                <p:stCondLst>
                  <p:cond evt="onClick" delay="0">
                    <p:tgtEl>
                      <p:spTgt spid="1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3" fill="hold">
                      <p:stCondLst>
                        <p:cond delay="0"/>
                      </p:stCondLst>
                      <p:childTnLst>
                        <p:par>
                          <p:cTn id="584" fill="hold">
                            <p:stCondLst>
                              <p:cond delay="0"/>
                            </p:stCondLst>
                            <p:childTnLst>
                              <p:par>
                                <p:cTn id="5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6"/>
                  </p:tgtEl>
                </p:cond>
              </p:nextCondLst>
            </p:seq>
            <p:seq concurrent="1" nextAc="seek">
              <p:cTn id="587" restart="whenNotActive" fill="hold" evtFilter="cancelBubble" nodeType="interactiveSeq">
                <p:stCondLst>
                  <p:cond evt="onClick" delay="0">
                    <p:tgtEl>
                      <p:spTgt spid="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8" fill="hold">
                      <p:stCondLst>
                        <p:cond delay="0"/>
                      </p:stCondLst>
                      <p:childTnLst>
                        <p:par>
                          <p:cTn id="589" fill="hold">
                            <p:stCondLst>
                              <p:cond delay="0"/>
                            </p:stCondLst>
                            <p:childTnLst>
                              <p:par>
                                <p:cTn id="59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"/>
                  </p:tgtEl>
                </p:cond>
              </p:nextCondLst>
            </p:seq>
            <p:seq concurrent="1" nextAc="seek">
              <p:cTn id="592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3" fill="hold">
                      <p:stCondLst>
                        <p:cond delay="0"/>
                      </p:stCondLst>
                      <p:childTnLst>
                        <p:par>
                          <p:cTn id="594" fill="hold">
                            <p:stCondLst>
                              <p:cond delay="0"/>
                            </p:stCondLst>
                            <p:childTnLst>
                              <p:par>
                                <p:cTn id="5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  <p:seq concurrent="1" nextAc="seek">
              <p:cTn id="597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8" fill="hold">
                      <p:stCondLst>
                        <p:cond delay="0"/>
                      </p:stCondLst>
                      <p:childTnLst>
                        <p:par>
                          <p:cTn id="599" fill="hold">
                            <p:stCondLst>
                              <p:cond delay="0"/>
                            </p:stCondLst>
                            <p:childTnLst>
                              <p:par>
                                <p:cTn id="60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  <p:seq concurrent="1" nextAc="seek">
              <p:cTn id="602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3" fill="hold">
                      <p:stCondLst>
                        <p:cond delay="0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607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8" fill="hold">
                      <p:stCondLst>
                        <p:cond delay="0"/>
                      </p:stCondLst>
                      <p:childTnLst>
                        <p:par>
                          <p:cTn id="609" fill="hold">
                            <p:stCondLst>
                              <p:cond delay="0"/>
                            </p:stCondLst>
                            <p:childTnLst>
                              <p:par>
                                <p:cTn id="6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  <p:seq concurrent="1" nextAc="seek">
              <p:cTn id="612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3" fill="hold">
                      <p:stCondLst>
                        <p:cond delay="0"/>
                      </p:stCondLst>
                      <p:childTnLst>
                        <p:par>
                          <p:cTn id="614" fill="hold">
                            <p:stCondLst>
                              <p:cond delay="0"/>
                            </p:stCondLst>
                            <p:childTnLst>
                              <p:par>
                                <p:cTn id="6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  <p:seq concurrent="1" nextAc="seek">
              <p:cTn id="617" restart="whenNotActive" fill="hold" evtFilter="cancelBubble" nodeType="interactiveSeq">
                <p:stCondLst>
                  <p:cond evt="onClick" delay="0">
                    <p:tgtEl>
                      <p:spTgt spid="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8" fill="hold">
                      <p:stCondLst>
                        <p:cond delay="0"/>
                      </p:stCondLst>
                      <p:childTnLst>
                        <p:par>
                          <p:cTn id="619" fill="hold">
                            <p:stCondLst>
                              <p:cond delay="0"/>
                            </p:stCondLst>
                            <p:childTnLst>
                              <p:par>
                                <p:cTn id="6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1"/>
                  </p:tgtEl>
                </p:cond>
              </p:nextCondLst>
            </p:seq>
            <p:seq concurrent="1" nextAc="seek">
              <p:cTn id="622" restart="whenNotActive" fill="hold" evtFilter="cancelBubble" nodeType="interactiveSeq">
                <p:stCondLst>
                  <p:cond evt="onClick" delay="0">
                    <p:tgtEl>
                      <p:spTgt spid="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3" fill="hold">
                      <p:stCondLst>
                        <p:cond delay="0"/>
                      </p:stCondLst>
                      <p:childTnLst>
                        <p:par>
                          <p:cTn id="624" fill="hold">
                            <p:stCondLst>
                              <p:cond delay="0"/>
                            </p:stCondLst>
                            <p:childTnLst>
                              <p:par>
                                <p:cTn id="6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"/>
                  </p:tgtEl>
                </p:cond>
              </p:nextCondLst>
            </p:seq>
            <p:seq concurrent="1" nextAc="seek">
              <p:cTn id="627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8" fill="hold">
                      <p:stCondLst>
                        <p:cond delay="0"/>
                      </p:stCondLst>
                      <p:childTnLst>
                        <p:par>
                          <p:cTn id="629" fill="hold">
                            <p:stCondLst>
                              <p:cond delay="0"/>
                            </p:stCondLst>
                            <p:childTnLst>
                              <p:par>
                                <p:cTn id="6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632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3" fill="hold">
                      <p:stCondLst>
                        <p:cond delay="0"/>
                      </p:stCondLst>
                      <p:childTnLst>
                        <p:par>
                          <p:cTn id="634" fill="hold">
                            <p:stCondLst>
                              <p:cond delay="0"/>
                            </p:stCondLst>
                            <p:childTnLst>
                              <p:par>
                                <p:cTn id="6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  <p:seq concurrent="1" nextAc="seek">
              <p:cTn id="637" restart="whenNotActive" fill="hold" evtFilter="cancelBubble" nodeType="interactiveSeq">
                <p:stCondLst>
                  <p:cond evt="onClick" delay="0">
                    <p:tgtEl>
                      <p:spTgt spid="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8" fill="hold">
                      <p:stCondLst>
                        <p:cond delay="0"/>
                      </p:stCondLst>
                      <p:childTnLst>
                        <p:par>
                          <p:cTn id="639" fill="hold">
                            <p:stCondLst>
                              <p:cond delay="0"/>
                            </p:stCondLst>
                            <p:childTnLst>
                              <p:par>
                                <p:cTn id="6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5"/>
                  </p:tgtEl>
                </p:cond>
              </p:nextCondLst>
            </p:seq>
            <p:seq concurrent="1" nextAc="seek">
              <p:cTn id="642" restart="whenNotActive" fill="hold" evtFilter="cancelBubble" nodeType="interactiveSeq">
                <p:stCondLst>
                  <p:cond evt="onClick" delay="0">
                    <p:tgtEl>
                      <p:spTgt spid="1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3" fill="hold">
                      <p:stCondLst>
                        <p:cond delay="0"/>
                      </p:stCondLst>
                      <p:childTnLst>
                        <p:par>
                          <p:cTn id="644" fill="hold">
                            <p:stCondLst>
                              <p:cond delay="0"/>
                            </p:stCondLst>
                            <p:childTnLst>
                              <p:par>
                                <p:cTn id="6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"/>
                  </p:tgtEl>
                </p:cond>
              </p:nextCondLst>
            </p:seq>
            <p:seq concurrent="1" nextAc="seek">
              <p:cTn id="647" restart="whenNotActive" fill="hold" evtFilter="cancelBubble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8" fill="hold">
                      <p:stCondLst>
                        <p:cond delay="0"/>
                      </p:stCondLst>
                      <p:childTnLst>
                        <p:par>
                          <p:cTn id="649" fill="hold">
                            <p:stCondLst>
                              <p:cond delay="0"/>
                            </p:stCondLst>
                            <p:childTnLst>
                              <p:par>
                                <p:cTn id="6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7"/>
                  </p:tgtEl>
                </p:cond>
              </p:nextCondLst>
            </p:seq>
            <p:seq concurrent="1" nextAc="seek">
              <p:cTn id="652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3" fill="hold">
                      <p:stCondLst>
                        <p:cond delay="0"/>
                      </p:stCondLst>
                      <p:childTnLst>
                        <p:par>
                          <p:cTn id="654" fill="hold">
                            <p:stCondLst>
                              <p:cond delay="0"/>
                            </p:stCondLst>
                            <p:childTnLst>
                              <p:par>
                                <p:cTn id="6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657" restart="whenNotActive" fill="hold" evtFilter="cancelBubble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8" fill="hold">
                      <p:stCondLst>
                        <p:cond delay="0"/>
                      </p:stCondLst>
                      <p:childTnLst>
                        <p:par>
                          <p:cTn id="659" fill="hold">
                            <p:stCondLst>
                              <p:cond delay="0"/>
                            </p:stCondLst>
                            <p:childTnLst>
                              <p:par>
                                <p:cTn id="66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"/>
                  </p:tgtEl>
                </p:cond>
              </p:nextCondLst>
            </p:seq>
            <p:seq concurrent="1" nextAc="seek">
              <p:cTn id="662" restart="whenNotActive" fill="hold" evtFilter="cancelBubble" nodeType="interactiveSeq">
                <p:stCondLst>
                  <p:cond evt="onClick" delay="0">
                    <p:tgtEl>
                      <p:spTgt spid="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3" fill="hold">
                      <p:stCondLst>
                        <p:cond delay="0"/>
                      </p:stCondLst>
                      <p:childTnLst>
                        <p:par>
                          <p:cTn id="664" fill="hold">
                            <p:stCondLst>
                              <p:cond delay="0"/>
                            </p:stCondLst>
                            <p:childTnLst>
                              <p:par>
                                <p:cTn id="6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"/>
                  </p:tgtEl>
                </p:cond>
              </p:nextCondLst>
            </p:seq>
            <p:seq concurrent="1" nextAc="seek">
              <p:cTn id="667" restart="whenNotActive" fill="hold" evtFilter="cancelBubble" nodeType="interactiveSeq">
                <p:stCondLst>
                  <p:cond evt="onClick" delay="0">
                    <p:tgtEl>
                      <p:spTgt spid="1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8" fill="hold">
                      <p:stCondLst>
                        <p:cond delay="0"/>
                      </p:stCondLst>
                      <p:childTnLst>
                        <p:par>
                          <p:cTn id="669" fill="hold">
                            <p:stCondLst>
                              <p:cond delay="0"/>
                            </p:stCondLst>
                            <p:childTnLst>
                              <p:par>
                                <p:cTn id="67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3"/>
                  </p:tgtEl>
                </p:cond>
              </p:nextCondLst>
            </p:seq>
            <p:seq concurrent="1" nextAc="seek">
              <p:cTn id="672" restart="whenNotActive" fill="hold" evtFilter="cancelBubble" nodeType="interactiveSeq">
                <p:stCondLst>
                  <p:cond evt="onClick" delay="0">
                    <p:tgtEl>
                      <p:spTgt spid="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3" fill="hold">
                      <p:stCondLst>
                        <p:cond delay="0"/>
                      </p:stCondLst>
                      <p:childTnLst>
                        <p:par>
                          <p:cTn id="674" fill="hold">
                            <p:stCondLst>
                              <p:cond delay="0"/>
                            </p:stCondLst>
                            <p:childTnLst>
                              <p:par>
                                <p:cTn id="6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6"/>
                  </p:tgtEl>
                </p:cond>
              </p:nextCondLst>
            </p:seq>
            <p:seq concurrent="1" nextAc="seek">
              <p:cTn id="677" restart="whenNotActive" fill="hold" evtFilter="cancelBubble" nodeType="interactiveSeq">
                <p:stCondLst>
                  <p:cond evt="onClick" delay="0">
                    <p:tgtEl>
                      <p:spTgt spid="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8" fill="hold">
                      <p:stCondLst>
                        <p:cond delay="0"/>
                      </p:stCondLst>
                      <p:childTnLst>
                        <p:par>
                          <p:cTn id="679" fill="hold">
                            <p:stCondLst>
                              <p:cond delay="0"/>
                            </p:stCondLst>
                            <p:childTnLst>
                              <p:par>
                                <p:cTn id="68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"/>
                  </p:tgtEl>
                </p:cond>
              </p:nextCondLst>
            </p:seq>
            <p:seq concurrent="1" nextAc="seek">
              <p:cTn id="682" restart="whenNotActive" fill="hold" evtFilter="cancelBubble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3" fill="hold">
                      <p:stCondLst>
                        <p:cond delay="0"/>
                      </p:stCondLst>
                      <p:childTnLst>
                        <p:par>
                          <p:cTn id="684" fill="hold">
                            <p:stCondLst>
                              <p:cond delay="0"/>
                            </p:stCondLst>
                            <p:childTnLst>
                              <p:par>
                                <p:cTn id="6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8"/>
                  </p:tgtEl>
                </p:cond>
              </p:nextCondLst>
            </p:seq>
            <p:seq concurrent="1" nextAc="seek">
              <p:cTn id="687" restart="whenNotActive" fill="hold" evtFilter="cancelBubble" nodeType="interactiveSeq">
                <p:stCondLst>
                  <p:cond evt="onClick" delay="0">
                    <p:tgtEl>
                      <p:spTgt spid="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8" fill="hold">
                      <p:stCondLst>
                        <p:cond delay="0"/>
                      </p:stCondLst>
                      <p:childTnLst>
                        <p:par>
                          <p:cTn id="689" fill="hold">
                            <p:stCondLst>
                              <p:cond delay="0"/>
                            </p:stCondLst>
                            <p:childTnLst>
                              <p:par>
                                <p:cTn id="69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7"/>
                  </p:tgtEl>
                </p:cond>
              </p:nextCondLst>
            </p:seq>
            <p:seq concurrent="1" nextAc="seek">
              <p:cTn id="692" restart="whenNotActive" fill="hold" evtFilter="cancelBubble" nodeType="interactiveSeq">
                <p:stCondLst>
                  <p:cond evt="onClick" delay="0">
                    <p:tgtEl>
                      <p:spTgt spid="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3" fill="hold">
                      <p:stCondLst>
                        <p:cond delay="0"/>
                      </p:stCondLst>
                      <p:childTnLst>
                        <p:par>
                          <p:cTn id="694" fill="hold">
                            <p:stCondLst>
                              <p:cond delay="0"/>
                            </p:stCondLst>
                            <p:childTnLst>
                              <p:par>
                                <p:cTn id="6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0"/>
                  </p:tgtEl>
                </p:cond>
              </p:nextCondLst>
            </p:seq>
            <p:seq concurrent="1" nextAc="seek">
              <p:cTn id="697" restart="whenNotActive" fill="hold" evtFilter="cancelBubble" nodeType="interactiveSeq">
                <p:stCondLst>
                  <p:cond evt="onClick" delay="0">
                    <p:tgtEl>
                      <p:spTgt spid="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8" fill="hold">
                      <p:stCondLst>
                        <p:cond delay="0"/>
                      </p:stCondLst>
                      <p:childTnLst>
                        <p:par>
                          <p:cTn id="699" fill="hold">
                            <p:stCondLst>
                              <p:cond delay="0"/>
                            </p:stCondLst>
                            <p:childTnLst>
                              <p:par>
                                <p:cTn id="70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"/>
                  </p:tgtEl>
                </p:cond>
              </p:nextCondLst>
            </p:seq>
            <p:seq concurrent="1" nextAc="seek">
              <p:cTn id="702" restart="whenNotActive" fill="hold" evtFilter="cancelBubble" nodeType="interactiveSeq">
                <p:stCondLst>
                  <p:cond evt="onClick" delay="0">
                    <p:tgtEl>
                      <p:spTgt spid="1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3" fill="hold">
                      <p:stCondLst>
                        <p:cond delay="0"/>
                      </p:stCondLst>
                      <p:childTnLst>
                        <p:par>
                          <p:cTn id="704" fill="hold">
                            <p:stCondLst>
                              <p:cond delay="0"/>
                            </p:stCondLst>
                            <p:childTnLst>
                              <p:par>
                                <p:cTn id="7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2"/>
                  </p:tgtEl>
                </p:cond>
              </p:nextCondLst>
            </p:seq>
            <p:seq concurrent="1" nextAc="seek">
              <p:cTn id="707" restart="whenNotActive" fill="hold" evtFilter="cancelBubble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8" fill="hold">
                      <p:stCondLst>
                        <p:cond delay="0"/>
                      </p:stCondLst>
                      <p:childTnLst>
                        <p:par>
                          <p:cTn id="709" fill="hold">
                            <p:stCondLst>
                              <p:cond delay="0"/>
                            </p:stCondLst>
                            <p:childTnLst>
                              <p:par>
                                <p:cTn id="7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1"/>
                  </p:tgtEl>
                </p:cond>
              </p:nextCondLst>
            </p:seq>
            <p:seq concurrent="1" nextAc="seek">
              <p:cTn id="712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3" fill="hold">
                      <p:stCondLst>
                        <p:cond delay="0"/>
                      </p:stCondLst>
                      <p:childTnLst>
                        <p:par>
                          <p:cTn id="714" fill="hold">
                            <p:stCondLst>
                              <p:cond delay="0"/>
                            </p:stCondLst>
                            <p:childTnLst>
                              <p:par>
                                <p:cTn id="7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717" restart="whenNotActive" fill="hold" evtFilter="cancelBubble" nodeType="interactiveSeq">
                <p:stCondLst>
                  <p:cond evt="onClick" delay="0">
                    <p:tgtEl>
                      <p:spTgt spid="1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8" fill="hold">
                      <p:stCondLst>
                        <p:cond delay="0"/>
                      </p:stCondLst>
                      <p:childTnLst>
                        <p:par>
                          <p:cTn id="719" fill="hold">
                            <p:stCondLst>
                              <p:cond delay="0"/>
                            </p:stCondLst>
                            <p:childTnLst>
                              <p:par>
                                <p:cTn id="7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3"/>
                  </p:tgtEl>
                </p:cond>
              </p:nextCondLst>
            </p:seq>
            <p:seq concurrent="1" nextAc="seek">
              <p:cTn id="722" restart="whenNotActive" fill="hold" evtFilter="cancelBubble" nodeType="interactiveSeq">
                <p:stCondLst>
                  <p:cond evt="onClick" delay="0">
                    <p:tgtEl>
                      <p:spTgt spid="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3" fill="hold">
                      <p:stCondLst>
                        <p:cond delay="0"/>
                      </p:stCondLst>
                      <p:childTnLst>
                        <p:par>
                          <p:cTn id="724" fill="hold">
                            <p:stCondLst>
                              <p:cond delay="0"/>
                            </p:stCondLst>
                            <p:childTnLst>
                              <p:par>
                                <p:cTn id="7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"/>
                  </p:tgtEl>
                </p:cond>
              </p:nextCondLst>
            </p:seq>
            <p:seq concurrent="1" nextAc="seek">
              <p:cTn id="727" restart="whenNotActive" fill="hold" evtFilter="cancelBubble" nodeType="interactiveSeq">
                <p:stCondLst>
                  <p:cond evt="onClick" delay="0">
                    <p:tgtEl>
                      <p:spTgt spid="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8" fill="hold">
                      <p:stCondLst>
                        <p:cond delay="0"/>
                      </p:stCondLst>
                      <p:childTnLst>
                        <p:par>
                          <p:cTn id="729" fill="hold">
                            <p:stCondLst>
                              <p:cond delay="0"/>
                            </p:stCondLst>
                            <p:childTnLst>
                              <p:par>
                                <p:cTn id="7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5"/>
                  </p:tgtEl>
                </p:cond>
              </p:nextCondLst>
            </p:seq>
            <p:seq concurrent="1" nextAc="seek">
              <p:cTn id="732" restart="whenNotActive" fill="hold" evtFilter="cancelBubble" nodeType="interactiveSeq">
                <p:stCondLst>
                  <p:cond evt="onClick" delay="0">
                    <p:tgtEl>
                      <p:spTgt spid="1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3" fill="hold">
                      <p:stCondLst>
                        <p:cond delay="0"/>
                      </p:stCondLst>
                      <p:childTnLst>
                        <p:par>
                          <p:cTn id="734" fill="hold">
                            <p:stCondLst>
                              <p:cond delay="0"/>
                            </p:stCondLst>
                            <p:childTnLst>
                              <p:par>
                                <p:cTn id="7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8"/>
                  </p:tgtEl>
                </p:cond>
              </p:nextCondLst>
            </p:seq>
            <p:seq concurrent="1" nextAc="seek">
              <p:cTn id="737" restart="whenNotActive" fill="hold" evtFilter="cancelBubble" nodeType="interactiveSeq">
                <p:stCondLst>
                  <p:cond evt="onClick" delay="0">
                    <p:tgtEl>
                      <p:spTgt spid="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8" fill="hold">
                      <p:stCondLst>
                        <p:cond delay="0"/>
                      </p:stCondLst>
                      <p:childTnLst>
                        <p:par>
                          <p:cTn id="739" fill="hold">
                            <p:stCondLst>
                              <p:cond delay="0"/>
                            </p:stCondLst>
                            <p:childTnLst>
                              <p:par>
                                <p:cTn id="7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"/>
                  </p:tgtEl>
                </p:cond>
              </p:nextCondLst>
            </p:seq>
            <p:seq concurrent="1" nextAc="seek">
              <p:cTn id="742" restart="whenNotActive" fill="hold" evtFilter="cancelBubble" nodeType="interactiveSeq">
                <p:stCondLst>
                  <p:cond evt="onClick" delay="0">
                    <p:tgtEl>
                      <p:spTgt spid="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3" fill="hold">
                      <p:stCondLst>
                        <p:cond delay="0"/>
                      </p:stCondLst>
                      <p:childTnLst>
                        <p:par>
                          <p:cTn id="744" fill="hold">
                            <p:stCondLst>
                              <p:cond delay="0"/>
                            </p:stCondLst>
                            <p:childTnLst>
                              <p:par>
                                <p:cTn id="7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"/>
                  </p:tgtEl>
                </p:cond>
              </p:nextCondLst>
            </p:seq>
            <p:seq concurrent="1" nextAc="seek">
              <p:cTn id="747" restart="whenNotActive" fill="hold" evtFilter="cancelBubble" nodeType="interactiveSeq">
                <p:stCondLst>
                  <p:cond evt="onClick" delay="0">
                    <p:tgtEl>
                      <p:spTgt spid="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8" fill="hold">
                      <p:stCondLst>
                        <p:cond delay="0"/>
                      </p:stCondLst>
                      <p:childTnLst>
                        <p:par>
                          <p:cTn id="749" fill="hold">
                            <p:stCondLst>
                              <p:cond delay="0"/>
                            </p:stCondLst>
                            <p:childTnLst>
                              <p:par>
                                <p:cTn id="7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1"/>
                  </p:tgtEl>
                </p:cond>
              </p:nextCondLst>
            </p:seq>
            <p:seq concurrent="1" nextAc="seek">
              <p:cTn id="752" restart="whenNotActive" fill="hold" evtFilter="cancelBubble" nodeType="interactiveSeq">
                <p:stCondLst>
                  <p:cond evt="onClick" delay="0">
                    <p:tgtEl>
                      <p:spTgt spid="1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3" fill="hold">
                      <p:stCondLst>
                        <p:cond delay="0"/>
                      </p:stCondLst>
                      <p:childTnLst>
                        <p:par>
                          <p:cTn id="754" fill="hold">
                            <p:stCondLst>
                              <p:cond delay="0"/>
                            </p:stCondLst>
                            <p:childTnLst>
                              <p:par>
                                <p:cTn id="7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"/>
                  </p:tgtEl>
                </p:cond>
              </p:nextCondLst>
            </p:seq>
            <p:seq concurrent="1" nextAc="seek">
              <p:cTn id="757" restart="whenNotActive" fill="hold" evtFilter="cancelBubble" nodeType="interactiveSeq">
                <p:stCondLst>
                  <p:cond evt="onClick" delay="0">
                    <p:tgtEl>
                      <p:spTgt spid="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8" fill="hold">
                      <p:stCondLst>
                        <p:cond delay="0"/>
                      </p:stCondLst>
                      <p:childTnLst>
                        <p:par>
                          <p:cTn id="759" fill="hold">
                            <p:stCondLst>
                              <p:cond delay="0"/>
                            </p:stCondLst>
                            <p:childTnLst>
                              <p:par>
                                <p:cTn id="76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"/>
                  </p:tgtEl>
                </p:cond>
              </p:nextCondLst>
            </p:seq>
            <p:seq concurrent="1" nextAc="seek">
              <p:cTn id="762" restart="whenNotActive" fill="hold" evtFilter="cancelBubble" nodeType="interactiveSeq">
                <p:stCondLst>
                  <p:cond evt="onClick" delay="0">
                    <p:tgtEl>
                      <p:spTgt spid="1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3" fill="hold">
                      <p:stCondLst>
                        <p:cond delay="0"/>
                      </p:stCondLst>
                      <p:childTnLst>
                        <p:par>
                          <p:cTn id="764" fill="hold">
                            <p:stCondLst>
                              <p:cond delay="0"/>
                            </p:stCondLst>
                            <p:childTnLst>
                              <p:par>
                                <p:cTn id="7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"/>
                  </p:tgtEl>
                </p:cond>
              </p:nextCondLst>
            </p:seq>
            <p:seq concurrent="1" nextAc="seek">
              <p:cTn id="767" restart="whenNotActive" fill="hold" evtFilter="cancelBubble" nodeType="interactiveSeq">
                <p:stCondLst>
                  <p:cond evt="onClick" delay="0">
                    <p:tgtEl>
                      <p:spTgt spid="1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8" fill="hold">
                      <p:stCondLst>
                        <p:cond delay="0"/>
                      </p:stCondLst>
                      <p:childTnLst>
                        <p:par>
                          <p:cTn id="769" fill="hold">
                            <p:stCondLst>
                              <p:cond delay="0"/>
                            </p:stCondLst>
                            <p:childTnLst>
                              <p:par>
                                <p:cTn id="77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"/>
                  </p:tgtEl>
                </p:cond>
              </p:nextCondLst>
            </p:seq>
            <p:seq concurrent="1" nextAc="seek">
              <p:cTn id="772" restart="whenNotActive" fill="hold" evtFilter="cancelBubble" nodeType="interactiveSeq">
                <p:stCondLst>
                  <p:cond evt="onClick" delay="0">
                    <p:tgtEl>
                      <p:spTgt spid="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3" fill="hold">
                      <p:stCondLst>
                        <p:cond delay="0"/>
                      </p:stCondLst>
                      <p:childTnLst>
                        <p:par>
                          <p:cTn id="774" fill="hold">
                            <p:stCondLst>
                              <p:cond delay="0"/>
                            </p:stCondLst>
                            <p:childTnLst>
                              <p:par>
                                <p:cTn id="7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8"/>
                  </p:tgtEl>
                </p:cond>
              </p:nextCondLst>
            </p:seq>
            <p:seq concurrent="1" nextAc="seek">
              <p:cTn id="777" restart="whenNotActive" fill="hold" evtFilter="cancelBubble" nodeType="interactiveSeq">
                <p:stCondLst>
                  <p:cond evt="onClick" delay="0">
                    <p:tgtEl>
                      <p:spTgt spid="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8" fill="hold">
                      <p:stCondLst>
                        <p:cond delay="0"/>
                      </p:stCondLst>
                      <p:childTnLst>
                        <p:par>
                          <p:cTn id="779" fill="hold">
                            <p:stCondLst>
                              <p:cond delay="0"/>
                            </p:stCondLst>
                            <p:childTnLst>
                              <p:par>
                                <p:cTn id="78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7"/>
                  </p:tgtEl>
                </p:cond>
              </p:nextCondLst>
            </p:seq>
            <p:seq concurrent="1" nextAc="seek">
              <p:cTn id="782" restart="whenNotActive" fill="hold" evtFilter="cancelBubble" nodeType="interactiveSeq">
                <p:stCondLst>
                  <p:cond evt="onClick" delay="0">
                    <p:tgtEl>
                      <p:spTgt spid="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3" fill="hold">
                      <p:stCondLst>
                        <p:cond delay="0"/>
                      </p:stCondLst>
                      <p:childTnLst>
                        <p:par>
                          <p:cTn id="784" fill="hold">
                            <p:stCondLst>
                              <p:cond delay="0"/>
                            </p:stCondLst>
                            <p:childTnLst>
                              <p:par>
                                <p:cTn id="7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"/>
                  </p:tgtEl>
                </p:cond>
              </p:nextCondLst>
            </p:seq>
            <p:seq concurrent="1" nextAc="seek">
              <p:cTn id="787" restart="whenNotActive" fill="hold" evtFilter="cancelBubble" nodeType="interactiveSeq">
                <p:stCondLst>
                  <p:cond evt="onClick" delay="0">
                    <p:tgtEl>
                      <p:spTgt spid="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8" fill="hold">
                      <p:stCondLst>
                        <p:cond delay="0"/>
                      </p:stCondLst>
                      <p:childTnLst>
                        <p:par>
                          <p:cTn id="789" fill="hold">
                            <p:stCondLst>
                              <p:cond delay="0"/>
                            </p:stCondLst>
                            <p:childTnLst>
                              <p:par>
                                <p:cTn id="79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9"/>
                  </p:tgtEl>
                </p:cond>
              </p:nextCondLst>
            </p:seq>
            <p:seq concurrent="1" nextAc="seek">
              <p:cTn id="792" restart="whenNotActive" fill="hold" evtFilter="cancelBubble" nodeType="interactiveSeq">
                <p:stCondLst>
                  <p:cond evt="onClick" delay="0">
                    <p:tgtEl>
                      <p:spTgt spid="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3" fill="hold">
                      <p:stCondLst>
                        <p:cond delay="0"/>
                      </p:stCondLst>
                      <p:childTnLst>
                        <p:par>
                          <p:cTn id="794" fill="hold">
                            <p:stCondLst>
                              <p:cond delay="0"/>
                            </p:stCondLst>
                            <p:childTnLst>
                              <p:par>
                                <p:cTn id="7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2"/>
                  </p:tgtEl>
                </p:cond>
              </p:nextCondLst>
            </p:seq>
            <p:seq concurrent="1" nextAc="seek">
              <p:cTn id="797" restart="whenNotActive" fill="hold" evtFilter="cancelBubble" nodeType="interactiveSeq">
                <p:stCondLst>
                  <p:cond evt="onClick" delay="0">
                    <p:tgtEl>
                      <p:spTgt spid="2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8" fill="hold">
                      <p:stCondLst>
                        <p:cond delay="0"/>
                      </p:stCondLst>
                      <p:childTnLst>
                        <p:par>
                          <p:cTn id="799" fill="hold">
                            <p:stCondLst>
                              <p:cond delay="0"/>
                            </p:stCondLst>
                            <p:childTnLst>
                              <p:par>
                                <p:cTn id="80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1"/>
                  </p:tgtEl>
                </p:cond>
              </p:nextCondLst>
            </p:seq>
            <p:seq concurrent="1" nextAc="seek">
              <p:cTn id="802" restart="whenNotActive" fill="hold" evtFilter="cancelBubble" nodeType="interactiveSeq">
                <p:stCondLst>
                  <p:cond evt="onClick" delay="0">
                    <p:tgtEl>
                      <p:spTgt spid="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3" fill="hold">
                      <p:stCondLst>
                        <p:cond delay="0"/>
                      </p:stCondLst>
                      <p:childTnLst>
                        <p:par>
                          <p:cTn id="804" fill="hold">
                            <p:stCondLst>
                              <p:cond delay="0"/>
                            </p:stCondLst>
                            <p:childTnLst>
                              <p:par>
                                <p:cTn id="8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"/>
                  </p:tgtEl>
                </p:cond>
              </p:nextCondLst>
            </p:seq>
            <p:seq concurrent="1" nextAc="seek">
              <p:cTn id="807" restart="whenNotActive" fill="hold" evtFilter="cancelBubble" nodeType="interactiveSeq">
                <p:stCondLst>
                  <p:cond evt="onClick" delay="0">
                    <p:tgtEl>
                      <p:spTgt spid="2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8" fill="hold">
                      <p:stCondLst>
                        <p:cond delay="0"/>
                      </p:stCondLst>
                      <p:childTnLst>
                        <p:par>
                          <p:cTn id="809" fill="hold">
                            <p:stCondLst>
                              <p:cond delay="0"/>
                            </p:stCondLst>
                            <p:childTnLst>
                              <p:par>
                                <p:cTn id="8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3"/>
                  </p:tgtEl>
                </p:cond>
              </p:nextCondLst>
            </p:seq>
            <p:seq concurrent="1" nextAc="seek">
              <p:cTn id="812" restart="whenNotActive" fill="hold" evtFilter="cancelBubble" nodeType="interactiveSeq">
                <p:stCondLst>
                  <p:cond evt="onClick" delay="0">
                    <p:tgtEl>
                      <p:spTgt spid="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3" fill="hold">
                      <p:stCondLst>
                        <p:cond delay="0"/>
                      </p:stCondLst>
                      <p:childTnLst>
                        <p:par>
                          <p:cTn id="814" fill="hold">
                            <p:stCondLst>
                              <p:cond delay="0"/>
                            </p:stCondLst>
                            <p:childTnLst>
                              <p:par>
                                <p:cTn id="8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"/>
                  </p:tgtEl>
                </p:cond>
              </p:nextCondLst>
            </p:seq>
            <p:seq concurrent="1" nextAc="seek">
              <p:cTn id="817" restart="whenNotActive" fill="hold" evtFilter="cancelBubble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8" fill="hold">
                      <p:stCondLst>
                        <p:cond delay="0"/>
                      </p:stCondLst>
                      <p:childTnLst>
                        <p:par>
                          <p:cTn id="819" fill="hold">
                            <p:stCondLst>
                              <p:cond delay="0"/>
                            </p:stCondLst>
                            <p:childTnLst>
                              <p:par>
                                <p:cTn id="8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"/>
                  </p:tgtEl>
                </p:cond>
              </p:nextCondLst>
            </p:seq>
            <p:seq concurrent="1" nextAc="seek">
              <p:cTn id="822" restart="whenNotActive" fill="hold" evtFilter="cancelBubble" nodeType="interactiveSeq">
                <p:stCondLst>
                  <p:cond evt="onClick" delay="0">
                    <p:tgtEl>
                      <p:spTgt spid="2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3" fill="hold">
                      <p:stCondLst>
                        <p:cond delay="0"/>
                      </p:stCondLst>
                      <p:childTnLst>
                        <p:par>
                          <p:cTn id="824" fill="hold">
                            <p:stCondLst>
                              <p:cond delay="0"/>
                            </p:stCondLst>
                            <p:childTnLst>
                              <p:par>
                                <p:cTn id="8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"/>
                  </p:tgtEl>
                </p:cond>
              </p:nextCondLst>
            </p:seq>
            <p:seq concurrent="1" nextAc="seek">
              <p:cTn id="827" restart="whenNotActive" fill="hold" evtFilter="cancelBubble" nodeType="interactiveSeq">
                <p:stCondLst>
                  <p:cond evt="onClick" delay="0">
                    <p:tgtEl>
                      <p:spTgt spid="2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8" fill="hold">
                      <p:stCondLst>
                        <p:cond delay="0"/>
                      </p:stCondLst>
                      <p:childTnLst>
                        <p:par>
                          <p:cTn id="829" fill="hold">
                            <p:stCondLst>
                              <p:cond delay="0"/>
                            </p:stCondLst>
                            <p:childTnLst>
                              <p:par>
                                <p:cTn id="8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"/>
                  </p:tgtEl>
                </p:cond>
              </p:nextCondLst>
            </p:seq>
            <p:seq concurrent="1" nextAc="seek">
              <p:cTn id="832" restart="whenNotActive" fill="hold" evtFilter="cancelBubble" nodeType="interactiveSeq">
                <p:stCondLst>
                  <p:cond evt="onClick" delay="0">
                    <p:tgtEl>
                      <p:spTgt spid="2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3" fill="hold">
                      <p:stCondLst>
                        <p:cond delay="0"/>
                      </p:stCondLst>
                      <p:childTnLst>
                        <p:par>
                          <p:cTn id="834" fill="hold">
                            <p:stCondLst>
                              <p:cond delay="0"/>
                            </p:stCondLst>
                            <p:childTnLst>
                              <p:par>
                                <p:cTn id="8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"/>
                  </p:tgtEl>
                </p:cond>
              </p:nextCondLst>
            </p:seq>
            <p:seq concurrent="1" nextAc="seek">
              <p:cTn id="837" restart="whenNotActive" fill="hold" evtFilter="cancelBubble" nodeType="interactiveSeq">
                <p:stCondLst>
                  <p:cond evt="onClick" delay="0">
                    <p:tgtEl>
                      <p:spTgt spid="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8" fill="hold">
                      <p:stCondLst>
                        <p:cond delay="0"/>
                      </p:stCondLst>
                      <p:childTnLst>
                        <p:par>
                          <p:cTn id="839" fill="hold">
                            <p:stCondLst>
                              <p:cond delay="0"/>
                            </p:stCondLst>
                            <p:childTnLst>
                              <p:par>
                                <p:cTn id="8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"/>
                  </p:tgtEl>
                </p:cond>
              </p:nextCondLst>
            </p:seq>
            <p:seq concurrent="1" nextAc="seek">
              <p:cTn id="842" restart="whenNotActive" fill="hold" evtFilter="cancelBubble" nodeType="interactiveSeq">
                <p:stCondLst>
                  <p:cond evt="onClick" delay="0">
                    <p:tgtEl>
                      <p:spTgt spid="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3" fill="hold">
                      <p:stCondLst>
                        <p:cond delay="0"/>
                      </p:stCondLst>
                      <p:childTnLst>
                        <p:par>
                          <p:cTn id="844" fill="hold">
                            <p:stCondLst>
                              <p:cond delay="0"/>
                            </p:stCondLst>
                            <p:childTnLst>
                              <p:par>
                                <p:cTn id="8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2"/>
                  </p:tgtEl>
                </p:cond>
              </p:nextCondLst>
            </p:seq>
            <p:seq concurrent="1" nextAc="seek">
              <p:cTn id="847" restart="whenNotActive" fill="hold" evtFilter="cancelBubble" nodeType="interactiveSeq">
                <p:stCondLst>
                  <p:cond evt="onClick" delay="0">
                    <p:tgtEl>
                      <p:spTgt spid="2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8" fill="hold">
                      <p:stCondLst>
                        <p:cond delay="0"/>
                      </p:stCondLst>
                      <p:childTnLst>
                        <p:par>
                          <p:cTn id="849" fill="hold">
                            <p:stCondLst>
                              <p:cond delay="0"/>
                            </p:stCondLst>
                            <p:childTnLst>
                              <p:par>
                                <p:cTn id="8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1"/>
                  </p:tgtEl>
                </p:cond>
              </p:nextCondLst>
            </p:seq>
            <p:seq concurrent="1" nextAc="seek">
              <p:cTn id="852" restart="whenNotActive" fill="hold" evtFilter="cancelBubble" nodeType="interactiveSeq">
                <p:stCondLst>
                  <p:cond evt="onClick" delay="0">
                    <p:tgtEl>
                      <p:spTgt spid="2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3" fill="hold">
                      <p:stCondLst>
                        <p:cond delay="0"/>
                      </p:stCondLst>
                      <p:childTnLst>
                        <p:par>
                          <p:cTn id="854" fill="hold">
                            <p:stCondLst>
                              <p:cond delay="0"/>
                            </p:stCondLst>
                            <p:childTnLst>
                              <p:par>
                                <p:cTn id="8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4"/>
                  </p:tgtEl>
                </p:cond>
              </p:nextCondLst>
            </p:seq>
            <p:seq concurrent="1" nextAc="seek">
              <p:cTn id="857" restart="whenNotActive" fill="hold" evtFilter="cancelBubble" nodeType="interactiveSeq">
                <p:stCondLst>
                  <p:cond evt="onClick" delay="0">
                    <p:tgtEl>
                      <p:spTgt spid="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8" fill="hold">
                      <p:stCondLst>
                        <p:cond delay="0"/>
                      </p:stCondLst>
                      <p:childTnLst>
                        <p:par>
                          <p:cTn id="859" fill="hold">
                            <p:stCondLst>
                              <p:cond delay="0"/>
                            </p:stCondLst>
                            <p:childTnLst>
                              <p:par>
                                <p:cTn id="86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3"/>
                  </p:tgtEl>
                </p:cond>
              </p:nextCondLst>
            </p:seq>
            <p:seq concurrent="1" nextAc="seek">
              <p:cTn id="862" restart="whenNotActive" fill="hold" evtFilter="cancelBubble" nodeType="interactiveSeq">
                <p:stCondLst>
                  <p:cond evt="onClick" delay="0">
                    <p:tgtEl>
                      <p:spTgt spid="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3" fill="hold">
                      <p:stCondLst>
                        <p:cond delay="0"/>
                      </p:stCondLst>
                      <p:childTnLst>
                        <p:par>
                          <p:cTn id="864" fill="hold">
                            <p:stCondLst>
                              <p:cond delay="0"/>
                            </p:stCondLst>
                            <p:childTnLst>
                              <p:par>
                                <p:cTn id="8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6"/>
                  </p:tgtEl>
                </p:cond>
              </p:nextCondLst>
            </p:seq>
            <p:seq concurrent="1" nextAc="seek">
              <p:cTn id="867" restart="whenNotActive" fill="hold" evtFilter="cancelBubble" nodeType="interactiveSeq">
                <p:stCondLst>
                  <p:cond evt="onClick" delay="0">
                    <p:tgtEl>
                      <p:spTgt spid="2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8" fill="hold">
                      <p:stCondLst>
                        <p:cond delay="0"/>
                      </p:stCondLst>
                      <p:childTnLst>
                        <p:par>
                          <p:cTn id="869" fill="hold">
                            <p:stCondLst>
                              <p:cond delay="0"/>
                            </p:stCondLst>
                            <p:childTnLst>
                              <p:par>
                                <p:cTn id="87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"/>
                  </p:tgtEl>
                </p:cond>
              </p:nextCondLst>
            </p:seq>
            <p:seq concurrent="1" nextAc="seek">
              <p:cTn id="872" restart="whenNotActive" fill="hold" evtFilter="cancelBubble" nodeType="interactiveSeq">
                <p:stCondLst>
                  <p:cond evt="onClick" delay="0">
                    <p:tgtEl>
                      <p:spTgt spid="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3" fill="hold">
                      <p:stCondLst>
                        <p:cond delay="0"/>
                      </p:stCondLst>
                      <p:childTnLst>
                        <p:par>
                          <p:cTn id="874" fill="hold">
                            <p:stCondLst>
                              <p:cond delay="0"/>
                            </p:stCondLst>
                            <p:childTnLst>
                              <p:par>
                                <p:cTn id="8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"/>
                  </p:tgtEl>
                </p:cond>
              </p:nextCondLst>
            </p:seq>
            <p:seq concurrent="1" nextAc="seek">
              <p:cTn id="877" restart="whenNotActive" fill="hold" evtFilter="cancelBubble" nodeType="interactiveSeq">
                <p:stCondLst>
                  <p:cond evt="onClick" delay="0">
                    <p:tgtEl>
                      <p:spTgt spid="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8" fill="hold">
                      <p:stCondLst>
                        <p:cond delay="0"/>
                      </p:stCondLst>
                      <p:childTnLst>
                        <p:par>
                          <p:cTn id="879" fill="hold">
                            <p:stCondLst>
                              <p:cond delay="0"/>
                            </p:stCondLst>
                            <p:childTnLst>
                              <p:par>
                                <p:cTn id="88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"/>
                  </p:tgtEl>
                </p:cond>
              </p:nextCondLst>
            </p:seq>
            <p:seq concurrent="1" nextAc="seek">
              <p:cTn id="882" restart="whenNotActive" fill="hold" evtFilter="cancelBubble" nodeType="interactiveSeq">
                <p:stCondLst>
                  <p:cond evt="onClick" delay="0">
                    <p:tgtEl>
                      <p:spTgt spid="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3" fill="hold">
                      <p:stCondLst>
                        <p:cond delay="0"/>
                      </p:stCondLst>
                      <p:childTnLst>
                        <p:par>
                          <p:cTn id="884" fill="hold">
                            <p:stCondLst>
                              <p:cond delay="0"/>
                            </p:stCondLst>
                            <p:childTnLst>
                              <p:par>
                                <p:cTn id="8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"/>
                  </p:tgtEl>
                </p:cond>
              </p:nextCondLst>
            </p:seq>
            <p:seq concurrent="1" nextAc="seek">
              <p:cTn id="887" restart="whenNotActive" fill="hold" evtFilter="cancelBubble" nodeType="interactiveSeq">
                <p:stCondLst>
                  <p:cond evt="onClick" delay="0">
                    <p:tgtEl>
                      <p:spTgt spid="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8" fill="hold">
                      <p:stCondLst>
                        <p:cond delay="0"/>
                      </p:stCondLst>
                      <p:childTnLst>
                        <p:par>
                          <p:cTn id="889" fill="hold">
                            <p:stCondLst>
                              <p:cond delay="0"/>
                            </p:stCondLst>
                            <p:childTnLst>
                              <p:par>
                                <p:cTn id="89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"/>
                  </p:tgtEl>
                </p:cond>
              </p:nextCondLst>
            </p:seq>
            <p:seq concurrent="1" nextAc="seek">
              <p:cTn id="892" restart="whenNotActive" fill="hold" evtFilter="cancelBubble" nodeType="interactiveSeq">
                <p:stCondLst>
                  <p:cond evt="onClick" delay="0">
                    <p:tgtEl>
                      <p:spTgt spid="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3" fill="hold">
                      <p:stCondLst>
                        <p:cond delay="0"/>
                      </p:stCondLst>
                      <p:childTnLst>
                        <p:par>
                          <p:cTn id="894" fill="hold">
                            <p:stCondLst>
                              <p:cond delay="0"/>
                            </p:stCondLst>
                            <p:childTnLst>
                              <p:par>
                                <p:cTn id="8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"/>
                  </p:tgtEl>
                </p:cond>
              </p:nextCondLst>
            </p:seq>
            <p:seq concurrent="1" nextAc="seek">
              <p:cTn id="897" restart="whenNotActive" fill="hold" evtFilter="cancelBubble" nodeType="interactiveSeq">
                <p:stCondLst>
                  <p:cond evt="onClick" delay="0">
                    <p:tgtEl>
                      <p:spTgt spid="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8" fill="hold">
                      <p:stCondLst>
                        <p:cond delay="0"/>
                      </p:stCondLst>
                      <p:childTnLst>
                        <p:par>
                          <p:cTn id="899" fill="hold">
                            <p:stCondLst>
                              <p:cond delay="0"/>
                            </p:stCondLst>
                            <p:childTnLst>
                              <p:par>
                                <p:cTn id="90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"/>
                  </p:tgtEl>
                </p:cond>
              </p:nextCondLst>
            </p:seq>
            <p:seq concurrent="1" nextAc="seek">
              <p:cTn id="902" restart="whenNotActive" fill="hold" evtFilter="cancelBubble" nodeType="interactiveSeq">
                <p:stCondLst>
                  <p:cond evt="onClick" delay="0">
                    <p:tgtEl>
                      <p:spTgt spid="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3" fill="hold">
                      <p:stCondLst>
                        <p:cond delay="0"/>
                      </p:stCondLst>
                      <p:childTnLst>
                        <p:par>
                          <p:cTn id="904" fill="hold">
                            <p:stCondLst>
                              <p:cond delay="0"/>
                            </p:stCondLst>
                            <p:childTnLst>
                              <p:par>
                                <p:cTn id="9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"/>
                  </p:tgtEl>
                </p:cond>
              </p:nextCondLst>
            </p:seq>
            <p:seq concurrent="1" nextAc="seek">
              <p:cTn id="907" restart="whenNotActive" fill="hold" evtFilter="cancelBubble" nodeType="interactiveSeq">
                <p:stCondLst>
                  <p:cond evt="onClick" delay="0">
                    <p:tgtEl>
                      <p:spTgt spid="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8" fill="hold">
                      <p:stCondLst>
                        <p:cond delay="0"/>
                      </p:stCondLst>
                      <p:childTnLst>
                        <p:par>
                          <p:cTn id="909" fill="hold">
                            <p:stCondLst>
                              <p:cond delay="0"/>
                            </p:stCondLst>
                            <p:childTnLst>
                              <p:par>
                                <p:cTn id="9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"/>
                  </p:tgtEl>
                </p:cond>
              </p:nextCondLst>
            </p:seq>
            <p:seq concurrent="1" nextAc="seek">
              <p:cTn id="912" restart="whenNotActive" fill="hold" evtFilter="cancelBubble" nodeType="interactiveSeq">
                <p:stCondLst>
                  <p:cond evt="onClick" delay="0">
                    <p:tgtEl>
                      <p:spTgt spid="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3" fill="hold">
                      <p:stCondLst>
                        <p:cond delay="0"/>
                      </p:stCondLst>
                      <p:childTnLst>
                        <p:par>
                          <p:cTn id="914" fill="hold">
                            <p:stCondLst>
                              <p:cond delay="0"/>
                            </p:stCondLst>
                            <p:childTnLst>
                              <p:par>
                                <p:cTn id="9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"/>
                  </p:tgtEl>
                </p:cond>
              </p:nextCondLst>
            </p:seq>
            <p:seq concurrent="1" nextAc="seek">
              <p:cTn id="917" restart="whenNotActive" fill="hold" evtFilter="cancelBubble" nodeType="interactiveSeq">
                <p:stCondLst>
                  <p:cond evt="onClick" delay="0">
                    <p:tgtEl>
                      <p:spTgt spid="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8" fill="hold">
                      <p:stCondLst>
                        <p:cond delay="0"/>
                      </p:stCondLst>
                      <p:childTnLst>
                        <p:par>
                          <p:cTn id="919" fill="hold">
                            <p:stCondLst>
                              <p:cond delay="0"/>
                            </p:stCondLst>
                            <p:childTnLst>
                              <p:par>
                                <p:cTn id="9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7"/>
                  </p:tgtEl>
                </p:cond>
              </p:nextCondLst>
            </p:seq>
            <p:seq concurrent="1" nextAc="seek">
              <p:cTn id="922" restart="whenNotActive" fill="hold" evtFilter="cancelBubble" nodeType="interactiveSeq">
                <p:stCondLst>
                  <p:cond evt="onClick" delay="0">
                    <p:tgtEl>
                      <p:spTgt spid="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3" fill="hold">
                      <p:stCondLst>
                        <p:cond delay="0"/>
                      </p:stCondLst>
                      <p:childTnLst>
                        <p:par>
                          <p:cTn id="924" fill="hold">
                            <p:stCondLst>
                              <p:cond delay="0"/>
                            </p:stCondLst>
                            <p:childTnLst>
                              <p:par>
                                <p:cTn id="9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0"/>
                  </p:tgtEl>
                </p:cond>
              </p:nextCondLst>
            </p:seq>
            <p:seq concurrent="1" nextAc="seek">
              <p:cTn id="927" restart="whenNotActive" fill="hold" evtFilter="cancelBubble" nodeType="interactiveSeq">
                <p:stCondLst>
                  <p:cond evt="onClick" delay="0">
                    <p:tgtEl>
                      <p:spTgt spid="2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8" fill="hold">
                      <p:stCondLst>
                        <p:cond delay="0"/>
                      </p:stCondLst>
                      <p:childTnLst>
                        <p:par>
                          <p:cTn id="929" fill="hold">
                            <p:stCondLst>
                              <p:cond delay="0"/>
                            </p:stCondLst>
                            <p:childTnLst>
                              <p:par>
                                <p:cTn id="9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9"/>
                  </p:tgtEl>
                </p:cond>
              </p:nextCondLst>
            </p:seq>
            <p:seq concurrent="1" nextAc="seek">
              <p:cTn id="932" restart="whenNotActive" fill="hold" evtFilter="cancelBubble" nodeType="interactiveSeq">
                <p:stCondLst>
                  <p:cond evt="onClick" delay="0">
                    <p:tgtEl>
                      <p:spTgt spid="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3" fill="hold">
                      <p:stCondLst>
                        <p:cond delay="0"/>
                      </p:stCondLst>
                      <p:childTnLst>
                        <p:par>
                          <p:cTn id="934" fill="hold">
                            <p:stCondLst>
                              <p:cond delay="0"/>
                            </p:stCondLst>
                            <p:childTnLst>
                              <p:par>
                                <p:cTn id="9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4"/>
                  </p:tgtEl>
                </p:cond>
              </p:nextCondLst>
            </p:seq>
            <p:seq concurrent="1" nextAc="seek">
              <p:cTn id="937" restart="whenNotActive" fill="hold" evtFilter="cancelBubble" nodeType="interactiveSeq">
                <p:stCondLst>
                  <p:cond evt="onClick" delay="0">
                    <p:tgtEl>
                      <p:spTgt spid="2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8" fill="hold">
                      <p:stCondLst>
                        <p:cond delay="0"/>
                      </p:stCondLst>
                      <p:childTnLst>
                        <p:par>
                          <p:cTn id="939" fill="hold">
                            <p:stCondLst>
                              <p:cond delay="0"/>
                            </p:stCondLst>
                            <p:childTnLst>
                              <p:par>
                                <p:cTn id="9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3"/>
                  </p:tgtEl>
                </p:cond>
              </p:nextCondLst>
            </p:seq>
            <p:seq concurrent="1" nextAc="seek">
              <p:cTn id="942" restart="whenNotActive" fill="hold" evtFilter="cancelBubble" nodeType="interactiveSeq">
                <p:stCondLst>
                  <p:cond evt="onClick" delay="0">
                    <p:tgtEl>
                      <p:spTgt spid="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3" fill="hold">
                      <p:stCondLst>
                        <p:cond delay="0"/>
                      </p:stCondLst>
                      <p:childTnLst>
                        <p:par>
                          <p:cTn id="944" fill="hold">
                            <p:stCondLst>
                              <p:cond delay="0"/>
                            </p:stCondLst>
                            <p:childTnLst>
                              <p:par>
                                <p:cTn id="9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1"/>
                  </p:tgtEl>
                </p:cond>
              </p:nextCondLst>
            </p:seq>
            <p:seq concurrent="1" nextAc="seek">
              <p:cTn id="947" restart="whenNotActive" fill="hold" evtFilter="cancelBubble" nodeType="interactiveSeq">
                <p:stCondLst>
                  <p:cond evt="onClick" delay="0">
                    <p:tgtEl>
                      <p:spTgt spid="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8" fill="hold">
                      <p:stCondLst>
                        <p:cond delay="0"/>
                      </p:stCondLst>
                      <p:childTnLst>
                        <p:par>
                          <p:cTn id="949" fill="hold">
                            <p:stCondLst>
                              <p:cond delay="0"/>
                            </p:stCondLst>
                            <p:childTnLst>
                              <p:par>
                                <p:cTn id="9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0"/>
                  </p:tgtEl>
                </p:cond>
              </p:nextCondLst>
            </p:seq>
            <p:seq concurrent="1" nextAc="seek">
              <p:cTn id="952" restart="whenNotActive" fill="hold" evtFilter="cancelBubble" nodeType="interactiveSeq">
                <p:stCondLst>
                  <p:cond evt="onClick" delay="0">
                    <p:tgtEl>
                      <p:spTgt spid="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3" fill="hold">
                      <p:stCondLst>
                        <p:cond delay="0"/>
                      </p:stCondLst>
                      <p:childTnLst>
                        <p:par>
                          <p:cTn id="954" fill="hold">
                            <p:stCondLst>
                              <p:cond delay="0"/>
                            </p:stCondLst>
                            <p:childTnLst>
                              <p:par>
                                <p:cTn id="9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3"/>
                  </p:tgtEl>
                </p:cond>
              </p:nextCondLst>
            </p:seq>
            <p:seq concurrent="1" nextAc="seek">
              <p:cTn id="957" restart="whenNotActive" fill="hold" evtFilter="cancelBubble" nodeType="interactiveSeq">
                <p:stCondLst>
                  <p:cond evt="onClick" delay="0">
                    <p:tgtEl>
                      <p:spTgt spid="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8" fill="hold">
                      <p:stCondLst>
                        <p:cond delay="0"/>
                      </p:stCondLst>
                      <p:childTnLst>
                        <p:par>
                          <p:cTn id="959" fill="hold">
                            <p:stCondLst>
                              <p:cond delay="0"/>
                            </p:stCondLst>
                            <p:childTnLst>
                              <p:par>
                                <p:cTn id="96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2"/>
                  </p:tgtEl>
                </p:cond>
              </p:nextCondLst>
            </p:seq>
            <p:seq concurrent="1" nextAc="seek">
              <p:cTn id="962" restart="whenNotActive" fill="hold" evtFilter="cancelBubble" nodeType="interactiveSeq">
                <p:stCondLst>
                  <p:cond evt="onClick" delay="0">
                    <p:tgtEl>
                      <p:spTgt spid="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3" fill="hold">
                      <p:stCondLst>
                        <p:cond delay="0"/>
                      </p:stCondLst>
                      <p:childTnLst>
                        <p:par>
                          <p:cTn id="964" fill="hold">
                            <p:stCondLst>
                              <p:cond delay="0"/>
                            </p:stCondLst>
                            <p:childTnLst>
                              <p:par>
                                <p:cTn id="9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"/>
                  </p:tgtEl>
                </p:cond>
              </p:nextCondLst>
            </p:seq>
            <p:seq concurrent="1" nextAc="seek">
              <p:cTn id="967" restart="whenNotActive" fill="hold" evtFilter="cancelBubble" nodeType="interactiveSeq">
                <p:stCondLst>
                  <p:cond evt="onClick" delay="0">
                    <p:tgtEl>
                      <p:spTgt spid="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8" fill="hold">
                      <p:stCondLst>
                        <p:cond delay="0"/>
                      </p:stCondLst>
                      <p:childTnLst>
                        <p:par>
                          <p:cTn id="969" fill="hold">
                            <p:stCondLst>
                              <p:cond delay="0"/>
                            </p:stCondLst>
                            <p:childTnLst>
                              <p:par>
                                <p:cTn id="97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4"/>
                  </p:tgtEl>
                </p:cond>
              </p:nextCondLst>
            </p:seq>
            <p:seq concurrent="1" nextAc="seek">
              <p:cTn id="972" restart="whenNotActive" fill="hold" evtFilter="cancelBubble" nodeType="interactiveSeq">
                <p:stCondLst>
                  <p:cond evt="onClick" delay="0">
                    <p:tgtEl>
                      <p:spTgt spid="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3" fill="hold">
                      <p:stCondLst>
                        <p:cond delay="0"/>
                      </p:stCondLst>
                      <p:childTnLst>
                        <p:par>
                          <p:cTn id="974" fill="hold">
                            <p:stCondLst>
                              <p:cond delay="0"/>
                            </p:stCondLst>
                            <p:childTnLst>
                              <p:par>
                                <p:cTn id="9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"/>
                  </p:tgtEl>
                </p:cond>
              </p:nextCondLst>
            </p:seq>
            <p:seq concurrent="1" nextAc="seek">
              <p:cTn id="977" restart="whenNotActive" fill="hold" evtFilter="cancelBubble" nodeType="interactiveSeq">
                <p:stCondLst>
                  <p:cond evt="onClick" delay="0">
                    <p:tgtEl>
                      <p:spTgt spid="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8" fill="hold">
                      <p:stCondLst>
                        <p:cond delay="0"/>
                      </p:stCondLst>
                      <p:childTnLst>
                        <p:par>
                          <p:cTn id="979" fill="hold">
                            <p:stCondLst>
                              <p:cond delay="0"/>
                            </p:stCondLst>
                            <p:childTnLst>
                              <p:par>
                                <p:cTn id="98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6"/>
                  </p:tgtEl>
                </p:cond>
              </p:nextCondLst>
            </p:seq>
            <p:seq concurrent="1" nextAc="seek">
              <p:cTn id="982" restart="whenNotActive" fill="hold" evtFilter="cancelBubble" nodeType="interactiveSeq">
                <p:stCondLst>
                  <p:cond evt="onClick" delay="0">
                    <p:tgtEl>
                      <p:spTgt spid="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3" fill="hold">
                      <p:stCondLst>
                        <p:cond delay="0"/>
                      </p:stCondLst>
                      <p:childTnLst>
                        <p:par>
                          <p:cTn id="984" fill="hold">
                            <p:stCondLst>
                              <p:cond delay="0"/>
                            </p:stCondLst>
                            <p:childTnLst>
                              <p:par>
                                <p:cTn id="9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9"/>
                  </p:tgtEl>
                </p:cond>
              </p:nextCondLst>
            </p:seq>
            <p:seq concurrent="1" nextAc="seek">
              <p:cTn id="987" restart="whenNotActive" fill="hold" evtFilter="cancelBubble" nodeType="interactiveSeq">
                <p:stCondLst>
                  <p:cond evt="onClick" delay="0">
                    <p:tgtEl>
                      <p:spTgt spid="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8" fill="hold">
                      <p:stCondLst>
                        <p:cond delay="0"/>
                      </p:stCondLst>
                      <p:childTnLst>
                        <p:par>
                          <p:cTn id="989" fill="hold">
                            <p:stCondLst>
                              <p:cond delay="0"/>
                            </p:stCondLst>
                            <p:childTnLst>
                              <p:par>
                                <p:cTn id="99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8"/>
                  </p:tgtEl>
                </p:cond>
              </p:nextCondLst>
            </p:seq>
            <p:seq concurrent="1" nextAc="seek">
              <p:cTn id="992" restart="whenNotActive" fill="hold" evtFilter="cancelBubble" nodeType="interactiveSeq">
                <p:stCondLst>
                  <p:cond evt="onClick" delay="0">
                    <p:tgtEl>
                      <p:spTgt spid="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3" fill="hold">
                      <p:stCondLst>
                        <p:cond delay="0"/>
                      </p:stCondLst>
                      <p:childTnLst>
                        <p:par>
                          <p:cTn id="994" fill="hold">
                            <p:stCondLst>
                              <p:cond delay="0"/>
                            </p:stCondLst>
                            <p:childTnLst>
                              <p:par>
                                <p:cTn id="9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1"/>
                  </p:tgtEl>
                </p:cond>
              </p:nextCondLst>
            </p:seq>
            <p:seq concurrent="1" nextAc="seek">
              <p:cTn id="997" restart="whenNotActive" fill="hold" evtFilter="cancelBubble" nodeType="interactiveSeq">
                <p:stCondLst>
                  <p:cond evt="onClick" delay="0">
                    <p:tgtEl>
                      <p:spTgt spid="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8" fill="hold">
                      <p:stCondLst>
                        <p:cond delay="0"/>
                      </p:stCondLst>
                      <p:childTnLst>
                        <p:par>
                          <p:cTn id="999" fill="hold">
                            <p:stCondLst>
                              <p:cond delay="0"/>
                            </p:stCondLst>
                            <p:childTnLst>
                              <p:par>
                                <p:cTn id="100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0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6" grpId="0" animBg="1"/>
      <p:bldP spid="16" grpId="1" animBg="1"/>
      <p:bldP spid="28" grpId="0" animBg="1"/>
      <p:bldP spid="28" grpId="1" animBg="1"/>
      <p:bldP spid="40" grpId="0" animBg="1"/>
      <p:bldP spid="40" grpId="1" animBg="1"/>
      <p:bldP spid="42" grpId="0" animBg="1"/>
      <p:bldP spid="42" grpId="1" animBg="1"/>
      <p:bldP spid="44" grpId="0" animBg="1"/>
      <p:bldP spid="44" grpId="1" animBg="1"/>
      <p:bldP spid="46" grpId="0" animBg="1"/>
      <p:bldP spid="46" grpId="1" animBg="1"/>
      <p:bldP spid="48" grpId="0" animBg="1"/>
      <p:bldP spid="48" grpId="1" animBg="1"/>
      <p:bldP spid="50" grpId="0" animBg="1"/>
      <p:bldP spid="50" grpId="1" animBg="1"/>
      <p:bldP spid="52" grpId="0" animBg="1"/>
      <p:bldP spid="52" grpId="1" animBg="1"/>
      <p:bldP spid="54" grpId="0" animBg="1"/>
      <p:bldP spid="54" grpId="1" animBg="1"/>
      <p:bldP spid="58" grpId="0" animBg="1"/>
      <p:bldP spid="58" grpId="1" animBg="1"/>
      <p:bldP spid="60" grpId="0" animBg="1"/>
      <p:bldP spid="60" grpId="1" animBg="1"/>
      <p:bldP spid="62" grpId="0" animBg="1"/>
      <p:bldP spid="62" grpId="1" animBg="1"/>
      <p:bldP spid="64" grpId="0" animBg="1"/>
      <p:bldP spid="64" grpId="1" animBg="1"/>
      <p:bldP spid="66" grpId="0" animBg="1"/>
      <p:bldP spid="66" grpId="1" animBg="1"/>
      <p:bldP spid="68" grpId="0" animBg="1"/>
      <p:bldP spid="68" grpId="1" animBg="1"/>
      <p:bldP spid="70" grpId="0" animBg="1"/>
      <p:bldP spid="70" grpId="1" animBg="1"/>
      <p:bldP spid="72" grpId="0" animBg="1"/>
      <p:bldP spid="72" grpId="1" animBg="1"/>
      <p:bldP spid="74" grpId="0" animBg="1"/>
      <p:bldP spid="74" grpId="1" animBg="1"/>
      <p:bldP spid="76" grpId="0" animBg="1"/>
      <p:bldP spid="76" grpId="1" animBg="1"/>
      <p:bldP spid="78" grpId="0" animBg="1"/>
      <p:bldP spid="78" grpId="1" animBg="1"/>
      <p:bldP spid="80" grpId="0" animBg="1"/>
      <p:bldP spid="80" grpId="1" animBg="1"/>
      <p:bldP spid="82" grpId="0" animBg="1"/>
      <p:bldP spid="82" grpId="1" animBg="1"/>
      <p:bldP spid="84" grpId="0" animBg="1"/>
      <p:bldP spid="84" grpId="1" animBg="1"/>
      <p:bldP spid="86" grpId="0" animBg="1"/>
      <p:bldP spid="86" grpId="1" animBg="1"/>
      <p:bldP spid="88" grpId="0" animBg="1"/>
      <p:bldP spid="88" grpId="1" animBg="1"/>
      <p:bldP spid="90" grpId="0" animBg="1"/>
      <p:bldP spid="90" grpId="1" animBg="1"/>
      <p:bldP spid="92" grpId="0" animBg="1"/>
      <p:bldP spid="92" grpId="1" animBg="1"/>
      <p:bldP spid="94" grpId="0" animBg="1"/>
      <p:bldP spid="94" grpId="1" animBg="1"/>
      <p:bldP spid="96" grpId="0" animBg="1"/>
      <p:bldP spid="96" grpId="1" animBg="1"/>
      <p:bldP spid="98" grpId="0" animBg="1"/>
      <p:bldP spid="98" grpId="1" animBg="1"/>
      <p:bldP spid="100" grpId="0" animBg="1"/>
      <p:bldP spid="100" grpId="1" animBg="1"/>
      <p:bldP spid="102" grpId="0" animBg="1"/>
      <p:bldP spid="102" grpId="1" animBg="1"/>
      <p:bldP spid="104" grpId="0" animBg="1"/>
      <p:bldP spid="104" grpId="1" animBg="1"/>
      <p:bldP spid="106" grpId="0" animBg="1"/>
      <p:bldP spid="106" grpId="1" animBg="1"/>
      <p:bldP spid="108" grpId="0" animBg="1"/>
      <p:bldP spid="108" grpId="1" animBg="1"/>
      <p:bldP spid="110" grpId="0" animBg="1"/>
      <p:bldP spid="110" grpId="1" animBg="1"/>
      <p:bldP spid="112" grpId="0" animBg="1"/>
      <p:bldP spid="112" grpId="1" animBg="1"/>
      <p:bldP spid="114" grpId="0" animBg="1"/>
      <p:bldP spid="114" grpId="1" animBg="1"/>
      <p:bldP spid="116" grpId="0" animBg="1"/>
      <p:bldP spid="116" grpId="1" animBg="1"/>
      <p:bldP spid="118" grpId="0" animBg="1"/>
      <p:bldP spid="118" grpId="1" animBg="1"/>
      <p:bldP spid="120" grpId="0" animBg="1"/>
      <p:bldP spid="120" grpId="1" animBg="1"/>
      <p:bldP spid="122" grpId="0" animBg="1"/>
      <p:bldP spid="122" grpId="1" animBg="1"/>
      <p:bldP spid="126" grpId="0" animBg="1"/>
      <p:bldP spid="126" grpId="1" animBg="1"/>
      <p:bldP spid="128" grpId="0" animBg="1"/>
      <p:bldP spid="128" grpId="1" animBg="1"/>
      <p:bldP spid="130" grpId="0" animBg="1"/>
      <p:bldP spid="130" grpId="1" animBg="1"/>
      <p:bldP spid="132" grpId="0" animBg="1"/>
      <p:bldP spid="132" grpId="1" animBg="1"/>
      <p:bldP spid="134" grpId="0" animBg="1"/>
      <p:bldP spid="134" grpId="1" animBg="1"/>
      <p:bldP spid="136" grpId="0" animBg="1"/>
      <p:bldP spid="136" grpId="1" animBg="1"/>
      <p:bldP spid="138" grpId="0" animBg="1"/>
      <p:bldP spid="138" grpId="1" animBg="1"/>
      <p:bldP spid="142" grpId="0" animBg="1"/>
      <p:bldP spid="142" grpId="1" animBg="1"/>
      <p:bldP spid="144" grpId="0" animBg="1"/>
      <p:bldP spid="144" grpId="1" animBg="1"/>
      <p:bldP spid="146" grpId="0" animBg="1"/>
      <p:bldP spid="146" grpId="1" animBg="1"/>
      <p:bldP spid="148" grpId="0" animBg="1"/>
      <p:bldP spid="148" grpId="1" animBg="1"/>
      <p:bldP spid="150" grpId="0" animBg="1"/>
      <p:bldP spid="150" grpId="1" animBg="1"/>
      <p:bldP spid="152" grpId="0" animBg="1"/>
      <p:bldP spid="152" grpId="1" animBg="1"/>
      <p:bldP spid="154" grpId="0" animBg="1"/>
      <p:bldP spid="154" grpId="1" animBg="1"/>
      <p:bldP spid="156" grpId="0" animBg="1"/>
      <p:bldP spid="156" grpId="1" animBg="1"/>
      <p:bldP spid="158" grpId="0" animBg="1"/>
      <p:bldP spid="158" grpId="1" animBg="1"/>
      <p:bldP spid="160" grpId="0" animBg="1"/>
      <p:bldP spid="160" grpId="1" animBg="1"/>
      <p:bldP spid="162" grpId="0" animBg="1"/>
      <p:bldP spid="162" grpId="1" animBg="1"/>
      <p:bldP spid="164" grpId="0" animBg="1"/>
      <p:bldP spid="164" grpId="1" animBg="1"/>
      <p:bldP spid="166" grpId="0" animBg="1"/>
      <p:bldP spid="166" grpId="1" animBg="1"/>
      <p:bldP spid="168" grpId="0" animBg="1"/>
      <p:bldP spid="168" grpId="1" animBg="1"/>
      <p:bldP spid="172" grpId="0" animBg="1"/>
      <p:bldP spid="172" grpId="1" animBg="1"/>
      <p:bldP spid="174" grpId="0" animBg="1"/>
      <p:bldP spid="174" grpId="1" animBg="1"/>
      <p:bldP spid="176" grpId="0" animBg="1"/>
      <p:bldP spid="176" grpId="1" animBg="1"/>
      <p:bldP spid="178" grpId="0" animBg="1"/>
      <p:bldP spid="178" grpId="1" animBg="1"/>
      <p:bldP spid="180" grpId="0" animBg="1"/>
      <p:bldP spid="180" grpId="1" animBg="1"/>
      <p:bldP spid="182" grpId="0" animBg="1"/>
      <p:bldP spid="182" grpId="1" animBg="1"/>
      <p:bldP spid="184" grpId="0" animBg="1"/>
      <p:bldP spid="184" grpId="1" animBg="1"/>
      <p:bldP spid="186" grpId="0" animBg="1"/>
      <p:bldP spid="186" grpId="1" animBg="1"/>
      <p:bldP spid="188" grpId="0" animBg="1"/>
      <p:bldP spid="188" grpId="1" animBg="1"/>
      <p:bldP spid="192" grpId="0" animBg="1"/>
      <p:bldP spid="192" grpId="1" animBg="1"/>
      <p:bldP spid="194" grpId="0" animBg="1"/>
      <p:bldP spid="194" grpId="1" animBg="1"/>
      <p:bldP spid="196" grpId="0" animBg="1"/>
      <p:bldP spid="196" grpId="1" animBg="1"/>
      <p:bldP spid="198" grpId="0" animBg="1"/>
      <p:bldP spid="198" grpId="1" animBg="1"/>
      <p:bldP spid="200" grpId="0" animBg="1"/>
      <p:bldP spid="200" grpId="1" animBg="1"/>
      <p:bldP spid="202" grpId="0" animBg="1"/>
      <p:bldP spid="202" grpId="1" animBg="1"/>
      <p:bldP spid="204" grpId="0" animBg="1"/>
      <p:bldP spid="204" grpId="1" animBg="1"/>
      <p:bldP spid="206" grpId="0" animBg="1"/>
      <p:bldP spid="206" grpId="1" animBg="1"/>
      <p:bldP spid="208" grpId="0" animBg="1"/>
      <p:bldP spid="208" grpId="1" animBg="1"/>
      <p:bldP spid="210" grpId="0" animBg="1"/>
      <p:bldP spid="210" grpId="1" animBg="1"/>
      <p:bldP spid="212" grpId="0" animBg="1"/>
      <p:bldP spid="212" grpId="1" animBg="1"/>
      <p:bldP spid="214" grpId="0" animBg="1"/>
      <p:bldP spid="214" grpId="1" animBg="1"/>
      <p:bldP spid="216" grpId="0" animBg="1"/>
      <p:bldP spid="216" grpId="1" animBg="1"/>
      <p:bldP spid="218" grpId="0" animBg="1"/>
      <p:bldP spid="218" grpId="1" animBg="1"/>
      <p:bldP spid="220" grpId="0" animBg="1"/>
      <p:bldP spid="220" grpId="1" animBg="1"/>
      <p:bldP spid="224" grpId="0" animBg="1"/>
      <p:bldP spid="224" grpId="1" animBg="1"/>
      <p:bldP spid="226" grpId="0" animBg="1"/>
      <p:bldP spid="226" grpId="1" animBg="1"/>
      <p:bldP spid="228" grpId="0" animBg="1"/>
      <p:bldP spid="228" grpId="1" animBg="1"/>
      <p:bldP spid="230" grpId="0" animBg="1"/>
      <p:bldP spid="230" grpId="1" animBg="1"/>
      <p:bldP spid="234" grpId="0" animBg="1"/>
      <p:bldP spid="234" grpId="1" animBg="1"/>
      <p:bldP spid="241" grpId="0" animBg="1"/>
      <p:bldP spid="241" grpId="1" animBg="1"/>
      <p:bldP spid="243" grpId="0" animBg="1"/>
      <p:bldP spid="243" grpId="1" animBg="1"/>
      <p:bldP spid="245" grpId="0" animBg="1"/>
      <p:bldP spid="245" grpId="1" animBg="1"/>
      <p:bldP spid="247" grpId="0" animBg="1"/>
      <p:bldP spid="247" grpId="1" animBg="1"/>
      <p:bldP spid="249" grpId="0" animBg="1"/>
      <p:bldP spid="249" grpId="1" animBg="1"/>
      <p:bldP spid="251" grpId="0" animBg="1"/>
      <p:bldP spid="251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420</Words>
  <Application>Microsoft Office PowerPoint</Application>
  <PresentationFormat>Panorámica</PresentationFormat>
  <Paragraphs>220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Caviar Dreams</vt:lpstr>
      <vt:lpstr>Century Gothic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Francisca Morel</dc:creator>
  <cp:lastModifiedBy>Francisca Morel</cp:lastModifiedBy>
  <cp:revision>17</cp:revision>
  <dcterms:created xsi:type="dcterms:W3CDTF">2022-03-02T21:45:52Z</dcterms:created>
  <dcterms:modified xsi:type="dcterms:W3CDTF">2022-03-02T23:45:20Z</dcterms:modified>
</cp:coreProperties>
</file>