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Catamaran"/>
      <p:regular r:id="rId17"/>
      <p:bold r:id="rId18"/>
    </p:embeddedFont>
    <p:embeddedFont>
      <p:font typeface="Fredoka One"/>
      <p:regular r:id="rId19"/>
    </p:embeddedFont>
    <p:embeddedFont>
      <p:font typeface="Palanquin Dark"/>
      <p:regular r:id="rId20"/>
      <p:bold r:id="rId21"/>
    </p:embeddedFont>
    <p:embeddedFont>
      <p:font typeface="Londrina Solid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lanquinDark-regular.fntdata"/><Relationship Id="rId22" Type="http://schemas.openxmlformats.org/officeDocument/2006/relationships/font" Target="fonts/LondrinaSolid-regular.fntdata"/><Relationship Id="rId21" Type="http://schemas.openxmlformats.org/officeDocument/2006/relationships/font" Target="fonts/PalanquinDark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atamaran-regular.fntdata"/><Relationship Id="rId16" Type="http://schemas.openxmlformats.org/officeDocument/2006/relationships/slide" Target="slides/slide12.xml"/><Relationship Id="rId19" Type="http://schemas.openxmlformats.org/officeDocument/2006/relationships/font" Target="fonts/FredokaOne-regular.fntdata"/><Relationship Id="rId18" Type="http://schemas.openxmlformats.org/officeDocument/2006/relationships/font" Target="fonts/Catamara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e461eef501_1_29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e461eef501_1_29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c6ac5e878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c6ac5e878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8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e6184dfd42_0_1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e6184dfd42_0_1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6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ge641d86855_1_47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Google Shape;1908;ge641d86855_1_4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85cf8b5f36_0_6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85cf8b5f36_0_6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ge642747aec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1" name="Google Shape;1721;ge642747aec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e34544eb2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9" name="Google Shape;1729;ge34544eb2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eca9ca437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eca9ca43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c6ac5e8787_1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c6ac5e8787_1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eca9ca437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eca9ca437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geca9ca437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Google Shape;1793;geca9ca437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e6184dfd42_0_1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3" name="Google Shape;1813;ge6184dfd42_0_1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fmla="val 5869" name="adj"/>
            </a:avLst>
          </a:prstGeom>
          <a:solidFill>
            <a:schemeClr val="accent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391650" y="-225250"/>
            <a:ext cx="9927300" cy="5346585"/>
            <a:chOff x="-391650" y="-225250"/>
            <a:chExt cx="9927300" cy="5346585"/>
          </a:xfrm>
        </p:grpSpPr>
        <p:sp>
          <p:nvSpPr>
            <p:cNvPr id="11" name="Google Shape;11;p2"/>
            <p:cNvSpPr/>
            <p:nvPr/>
          </p:nvSpPr>
          <p:spPr>
            <a:xfrm flipH="1">
              <a:off x="349132" y="1455684"/>
              <a:ext cx="179822" cy="173780"/>
            </a:xfrm>
            <a:custGeom>
              <a:rect b="b" l="l" r="r" t="t"/>
              <a:pathLst>
                <a:path extrusionOk="0" h="8024" w="8303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684590" y="498980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8143227" y="220666"/>
              <a:ext cx="784798" cy="592841"/>
              <a:chOff x="8083302" y="199947"/>
              <a:chExt cx="784798" cy="592841"/>
            </a:xfrm>
          </p:grpSpPr>
          <p:sp>
            <p:nvSpPr>
              <p:cNvPr id="17" name="Google Shape;17;p2"/>
              <p:cNvSpPr/>
              <p:nvPr/>
            </p:nvSpPr>
            <p:spPr>
              <a:xfrm rot="-5400000">
                <a:off x="8503172" y="210260"/>
                <a:ext cx="143442" cy="122816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-5400000">
                <a:off x="8074543" y="341240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-5400000">
                <a:off x="8710354" y="635040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21" name="Google Shape;21;p2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22" name="Google Shape;22;p2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rect b="b" l="l" r="r" t="t"/>
                  <a:pathLst>
                    <a:path extrusionOk="0" h="7157" w="7099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444481" y="446383"/>
                  <a:ext cx="199398" cy="186241"/>
                </a:xfrm>
                <a:custGeom>
                  <a:rect b="b" l="l" r="r" t="t"/>
                  <a:pathLst>
                    <a:path extrusionOk="0" h="6894" w="7381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rect b="b" l="l" r="r" t="t"/>
                  <a:pathLst>
                    <a:path extrusionOk="0" h="17147" w="737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5" name="Google Shape;25;p2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rect b="b" l="l" r="r" t="t"/>
                <a:pathLst>
                  <a:path extrusionOk="0" h="3060" w="357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5455791" y="121211"/>
              <a:ext cx="2233206" cy="455777"/>
              <a:chOff x="7419699" y="243032"/>
              <a:chExt cx="2079141" cy="424334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9343261" y="243032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31317" y="370642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2506653" y="4577305"/>
              <a:ext cx="1119854" cy="263735"/>
              <a:chOff x="2597385" y="4338341"/>
              <a:chExt cx="1119854" cy="263735"/>
            </a:xfrm>
          </p:grpSpPr>
          <p:sp>
            <p:nvSpPr>
              <p:cNvPr id="32" name="Google Shape;32;p2"/>
              <p:cNvSpPr/>
              <p:nvPr/>
            </p:nvSpPr>
            <p:spPr>
              <a:xfrm rot="-6299960">
                <a:off x="2621846" y="43623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-6299960">
                <a:off x="3504986" y="4374987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35" name="Google Shape;35;p2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" name="Google Shape;38;p2"/>
            <p:cNvSpPr/>
            <p:nvPr/>
          </p:nvSpPr>
          <p:spPr>
            <a:xfrm>
              <a:off x="1200097" y="-225250"/>
              <a:ext cx="1133450" cy="764750"/>
            </a:xfrm>
            <a:custGeom>
              <a:rect b="b" l="l" r="r" t="t"/>
              <a:pathLst>
                <a:path extrusionOk="0" h="30590" w="45338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21625" y="3262188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391650" y="3130686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42" name="Google Shape;42;p2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 rot="5400000">
              <a:off x="4443173" y="4212318"/>
              <a:ext cx="354615" cy="993707"/>
              <a:chOff x="-114765" y="2698525"/>
              <a:chExt cx="354615" cy="993707"/>
            </a:xfrm>
          </p:grpSpPr>
          <p:sp>
            <p:nvSpPr>
              <p:cNvPr id="45" name="Google Shape;45;p2"/>
              <p:cNvSpPr/>
              <p:nvPr/>
            </p:nvSpPr>
            <p:spPr>
              <a:xfrm rot="5400000">
                <a:off x="106721" y="3158236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400000">
                <a:off x="16400" y="35719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5400000">
                <a:off x="-126974" y="2710734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5614454" y="4515112"/>
              <a:ext cx="1699957" cy="403526"/>
              <a:chOff x="7703471" y="102965"/>
              <a:chExt cx="1582681" cy="375688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13155" y="102965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986033" y="148040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703471" y="212055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2727853" y="121211"/>
              <a:ext cx="839892" cy="485982"/>
              <a:chOff x="2216385" y="4566941"/>
              <a:chExt cx="839892" cy="485982"/>
            </a:xfrm>
          </p:grpSpPr>
          <p:sp>
            <p:nvSpPr>
              <p:cNvPr id="53" name="Google Shape;53;p2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 flipH="1">
              <a:off x="4021976" y="121211"/>
              <a:ext cx="979584" cy="446538"/>
              <a:chOff x="7684590" y="642952"/>
              <a:chExt cx="979584" cy="446538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59" name="Google Shape;59;p2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60" name="Google Shape;60;p2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4" name="Google Shape;64;p2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5" name="Google Shape;65;p2"/>
          <p:cNvSpPr txBox="1"/>
          <p:nvPr>
            <p:ph type="ctrTitle"/>
          </p:nvPr>
        </p:nvSpPr>
        <p:spPr>
          <a:xfrm flipH="1">
            <a:off x="3936299" y="1085089"/>
            <a:ext cx="4061700" cy="230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6" name="Google Shape;66;p2"/>
          <p:cNvSpPr txBox="1"/>
          <p:nvPr>
            <p:ph idx="1" type="subTitle"/>
          </p:nvPr>
        </p:nvSpPr>
        <p:spPr>
          <a:xfrm flipH="1">
            <a:off x="3936299" y="3268919"/>
            <a:ext cx="2615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1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fmla="val 5869" name="adj"/>
            </a:avLst>
          </a:prstGeom>
          <a:solidFill>
            <a:schemeClr val="accent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1"/>
          <p:cNvSpPr txBox="1"/>
          <p:nvPr>
            <p:ph hasCustomPrompt="1" type="title"/>
          </p:nvPr>
        </p:nvSpPr>
        <p:spPr>
          <a:xfrm>
            <a:off x="1432235" y="1703625"/>
            <a:ext cx="5757900" cy="12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3" name="Google Shape;473;p11"/>
          <p:cNvSpPr txBox="1"/>
          <p:nvPr>
            <p:ph idx="1" type="subTitle"/>
          </p:nvPr>
        </p:nvSpPr>
        <p:spPr>
          <a:xfrm flipH="1">
            <a:off x="1960650" y="2906000"/>
            <a:ext cx="5222700" cy="3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grpSp>
        <p:nvGrpSpPr>
          <p:cNvPr id="474" name="Google Shape;474;p11"/>
          <p:cNvGrpSpPr/>
          <p:nvPr/>
        </p:nvGrpSpPr>
        <p:grpSpPr>
          <a:xfrm rot="10800000">
            <a:off x="-391650" y="79550"/>
            <a:ext cx="9927306" cy="5194185"/>
            <a:chOff x="-391656" y="-72850"/>
            <a:chExt cx="9927306" cy="5194185"/>
          </a:xfrm>
        </p:grpSpPr>
        <p:sp>
          <p:nvSpPr>
            <p:cNvPr id="475" name="Google Shape;475;p11"/>
            <p:cNvSpPr/>
            <p:nvPr/>
          </p:nvSpPr>
          <p:spPr>
            <a:xfrm rot="10800000">
              <a:off x="349132" y="3311541"/>
              <a:ext cx="179822" cy="173780"/>
            </a:xfrm>
            <a:custGeom>
              <a:rect b="b" l="l" r="r" t="t"/>
              <a:pathLst>
                <a:path extrusionOk="0" h="8024" w="8303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6" name="Google Shape;476;p11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477" name="Google Shape;477;p11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11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11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0" name="Google Shape;480;p11"/>
            <p:cNvGrpSpPr/>
            <p:nvPr/>
          </p:nvGrpSpPr>
          <p:grpSpPr>
            <a:xfrm>
              <a:off x="8143227" y="277110"/>
              <a:ext cx="784798" cy="586082"/>
              <a:chOff x="8083302" y="256391"/>
              <a:chExt cx="784798" cy="586082"/>
            </a:xfrm>
          </p:grpSpPr>
          <p:sp>
            <p:nvSpPr>
              <p:cNvPr id="481" name="Google Shape;481;p11"/>
              <p:cNvSpPr/>
              <p:nvPr/>
            </p:nvSpPr>
            <p:spPr>
              <a:xfrm rot="-5400000">
                <a:off x="8573728" y="266704"/>
                <a:ext cx="143442" cy="122816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1"/>
              <p:cNvSpPr/>
              <p:nvPr/>
            </p:nvSpPr>
            <p:spPr>
              <a:xfrm flipH="1" rot="5400000">
                <a:off x="8747867" y="722240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11"/>
              <p:cNvSpPr/>
              <p:nvPr/>
            </p:nvSpPr>
            <p:spPr>
              <a:xfrm flipH="1" rot="5400000">
                <a:off x="8071093" y="330240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4" name="Google Shape;484;p11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485" name="Google Shape;485;p11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486" name="Google Shape;486;p11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rect b="b" l="l" r="r" t="t"/>
                  <a:pathLst>
                    <a:path extrusionOk="0" h="7157" w="7099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" name="Google Shape;487;p11"/>
                <p:cNvSpPr/>
                <p:nvPr/>
              </p:nvSpPr>
              <p:spPr>
                <a:xfrm>
                  <a:off x="1444481" y="598783"/>
                  <a:ext cx="199398" cy="186241"/>
                </a:xfrm>
                <a:custGeom>
                  <a:rect b="b" l="l" r="r" t="t"/>
                  <a:pathLst>
                    <a:path extrusionOk="0" h="6894" w="7381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" name="Google Shape;488;p11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rect b="b" l="l" r="r" t="t"/>
                  <a:pathLst>
                    <a:path extrusionOk="0" h="17147" w="737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89" name="Google Shape;489;p11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rect b="b" l="l" r="r" t="t"/>
                <a:pathLst>
                  <a:path extrusionOk="0" h="3060" w="357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0" name="Google Shape;490;p11"/>
            <p:cNvGrpSpPr/>
            <p:nvPr/>
          </p:nvGrpSpPr>
          <p:grpSpPr>
            <a:xfrm>
              <a:off x="5455791" y="273611"/>
              <a:ext cx="2233206" cy="455777"/>
              <a:chOff x="7419699" y="384918"/>
              <a:chExt cx="2079141" cy="424334"/>
            </a:xfrm>
          </p:grpSpPr>
          <p:sp>
            <p:nvSpPr>
              <p:cNvPr id="491" name="Google Shape;491;p11"/>
              <p:cNvSpPr/>
              <p:nvPr/>
            </p:nvSpPr>
            <p:spPr>
              <a:xfrm>
                <a:off x="9343261" y="384918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11"/>
              <p:cNvSpPr/>
              <p:nvPr/>
            </p:nvSpPr>
            <p:spPr>
              <a:xfrm>
                <a:off x="8058439" y="467453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11"/>
              <p:cNvSpPr/>
              <p:nvPr/>
            </p:nvSpPr>
            <p:spPr>
              <a:xfrm>
                <a:off x="8631317" y="512528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11"/>
              <p:cNvSpPr/>
              <p:nvPr/>
            </p:nvSpPr>
            <p:spPr>
              <a:xfrm>
                <a:off x="7419699" y="505600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5" name="Google Shape;495;p11"/>
            <p:cNvGrpSpPr/>
            <p:nvPr/>
          </p:nvGrpSpPr>
          <p:grpSpPr>
            <a:xfrm>
              <a:off x="3997480" y="4653505"/>
              <a:ext cx="1119854" cy="263735"/>
              <a:chOff x="4088212" y="4414541"/>
              <a:chExt cx="1119854" cy="263735"/>
            </a:xfrm>
          </p:grpSpPr>
          <p:sp>
            <p:nvSpPr>
              <p:cNvPr id="496" name="Google Shape;496;p11"/>
              <p:cNvSpPr/>
              <p:nvPr/>
            </p:nvSpPr>
            <p:spPr>
              <a:xfrm flipH="1" rot="6299960">
                <a:off x="4968386" y="44385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11"/>
              <p:cNvSpPr/>
              <p:nvPr/>
            </p:nvSpPr>
            <p:spPr>
              <a:xfrm flipH="1" rot="6299960">
                <a:off x="4109371" y="4451187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8" name="Google Shape;498;p11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499" name="Google Shape;499;p11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11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2" name="Google Shape;502;p11"/>
            <p:cNvSpPr/>
            <p:nvPr/>
          </p:nvSpPr>
          <p:spPr>
            <a:xfrm flipH="1">
              <a:off x="4330955" y="-72850"/>
              <a:ext cx="1133450" cy="764750"/>
            </a:xfrm>
            <a:custGeom>
              <a:rect b="b" l="l" r="r" t="t"/>
              <a:pathLst>
                <a:path extrusionOk="0" h="30590" w="45338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 rot="10800000">
              <a:off x="8421625" y="3262188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 flipH="1">
              <a:off x="-391656" y="1455684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5" name="Google Shape;505;p11"/>
            <p:cNvGrpSpPr/>
            <p:nvPr/>
          </p:nvGrpSpPr>
          <p:grpSpPr>
            <a:xfrm>
              <a:off x="185843" y="2216476"/>
              <a:ext cx="251398" cy="688907"/>
              <a:chOff x="113835" y="2879380"/>
              <a:chExt cx="251398" cy="688907"/>
            </a:xfrm>
          </p:grpSpPr>
          <p:sp>
            <p:nvSpPr>
              <p:cNvPr id="506" name="Google Shape;506;p11"/>
              <p:cNvSpPr/>
              <p:nvPr/>
            </p:nvSpPr>
            <p:spPr>
              <a:xfrm flipH="1" rot="5400000">
                <a:off x="245000" y="2888139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 flipH="1" rot="5400000">
                <a:off x="101626" y="3410540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8" name="Google Shape;508;p11"/>
            <p:cNvGrpSpPr/>
            <p:nvPr/>
          </p:nvGrpSpPr>
          <p:grpSpPr>
            <a:xfrm rot="5400000">
              <a:off x="2826199" y="4288518"/>
              <a:ext cx="354615" cy="993707"/>
              <a:chOff x="-38565" y="4315499"/>
              <a:chExt cx="354615" cy="993707"/>
            </a:xfrm>
          </p:grpSpPr>
          <p:sp>
            <p:nvSpPr>
              <p:cNvPr id="509" name="Google Shape;509;p11"/>
              <p:cNvSpPr/>
              <p:nvPr/>
            </p:nvSpPr>
            <p:spPr>
              <a:xfrm flipH="1" rot="5400000">
                <a:off x="182921" y="4726678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 flipH="1" rot="5400000">
                <a:off x="92600" y="432425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1"/>
              <p:cNvSpPr/>
              <p:nvPr/>
            </p:nvSpPr>
            <p:spPr>
              <a:xfrm flipH="1" rot="5400000">
                <a:off x="-50774" y="5151459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2" name="Google Shape;512;p11"/>
            <p:cNvGrpSpPr/>
            <p:nvPr/>
          </p:nvGrpSpPr>
          <p:grpSpPr>
            <a:xfrm>
              <a:off x="5614454" y="4635675"/>
              <a:ext cx="1699957" cy="367127"/>
              <a:chOff x="7703471" y="215211"/>
              <a:chExt cx="1582681" cy="341799"/>
            </a:xfrm>
          </p:grpSpPr>
          <p:sp>
            <p:nvSpPr>
              <p:cNvPr id="513" name="Google Shape;513;p11"/>
              <p:cNvSpPr/>
              <p:nvPr/>
            </p:nvSpPr>
            <p:spPr>
              <a:xfrm flipH="1" rot="10800000">
                <a:off x="8413155" y="343089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 flipH="1" rot="10800000">
                <a:off x="8986033" y="215211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 flipH="1" rot="10800000">
                <a:off x="7703471" y="252265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6" name="Google Shape;516;p11"/>
            <p:cNvGrpSpPr/>
            <p:nvPr/>
          </p:nvGrpSpPr>
          <p:grpSpPr>
            <a:xfrm>
              <a:off x="3167312" y="273611"/>
              <a:ext cx="839892" cy="485982"/>
              <a:chOff x="2655844" y="4719341"/>
              <a:chExt cx="839892" cy="485982"/>
            </a:xfrm>
          </p:grpSpPr>
          <p:sp>
            <p:nvSpPr>
              <p:cNvPr id="517" name="Google Shape;517;p11"/>
              <p:cNvSpPr/>
              <p:nvPr/>
            </p:nvSpPr>
            <p:spPr>
              <a:xfrm flipH="1" rot="6299960">
                <a:off x="3256056" y="47433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 flipH="1" rot="6299960">
                <a:off x="2674033" y="50214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9" name="Google Shape;519;p11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520" name="Google Shape;520;p11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521" name="Google Shape;521;p11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" name="Google Shape;522;p11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3" name="Google Shape;523;p11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4" name="Google Shape;524;p11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25" name="Google Shape;525;p11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6" name="Google Shape;526;p11"/>
            <p:cNvGrpSpPr/>
            <p:nvPr/>
          </p:nvGrpSpPr>
          <p:grpSpPr>
            <a:xfrm flipH="1">
              <a:off x="1733497" y="273611"/>
              <a:ext cx="979584" cy="446538"/>
              <a:chOff x="9973070" y="795352"/>
              <a:chExt cx="979584" cy="446538"/>
            </a:xfrm>
          </p:grpSpPr>
          <p:sp>
            <p:nvSpPr>
              <p:cNvPr id="527" name="Google Shape;527;p11"/>
              <p:cNvSpPr/>
              <p:nvPr/>
            </p:nvSpPr>
            <p:spPr>
              <a:xfrm flipH="1" rot="-3055618">
                <a:off x="10116075" y="787012"/>
                <a:ext cx="199097" cy="46321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 flipH="1">
                <a:off x="10750633" y="814277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6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2" name="Google Shape;532;p13"/>
          <p:cNvGrpSpPr/>
          <p:nvPr/>
        </p:nvGrpSpPr>
        <p:grpSpPr>
          <a:xfrm>
            <a:off x="79065" y="49338"/>
            <a:ext cx="9793335" cy="5044824"/>
            <a:chOff x="79065" y="57973"/>
            <a:chExt cx="9793335" cy="5044824"/>
          </a:xfrm>
        </p:grpSpPr>
        <p:sp>
          <p:nvSpPr>
            <p:cNvPr id="533" name="Google Shape;533;p13"/>
            <p:cNvSpPr/>
            <p:nvPr/>
          </p:nvSpPr>
          <p:spPr>
            <a:xfrm rot="3055618">
              <a:off x="1431383" y="4637483"/>
              <a:ext cx="199097" cy="463217"/>
            </a:xfrm>
            <a:custGeom>
              <a:rect b="b" l="l" r="r" t="t"/>
              <a:pathLst>
                <a:path extrusionOk="0" h="17147" w="737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4" name="Google Shape;534;p13"/>
            <p:cNvGrpSpPr/>
            <p:nvPr/>
          </p:nvGrpSpPr>
          <p:grpSpPr>
            <a:xfrm>
              <a:off x="4068946" y="155816"/>
              <a:ext cx="1236948" cy="228145"/>
              <a:chOff x="1498302" y="101475"/>
              <a:chExt cx="1236948" cy="228145"/>
            </a:xfrm>
          </p:grpSpPr>
          <p:sp>
            <p:nvSpPr>
              <p:cNvPr id="535" name="Google Shape;535;p13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8" name="Google Shape;538;p13"/>
            <p:cNvGrpSpPr/>
            <p:nvPr/>
          </p:nvGrpSpPr>
          <p:grpSpPr>
            <a:xfrm flipH="1">
              <a:off x="7988973" y="57973"/>
              <a:ext cx="1045293" cy="928331"/>
              <a:chOff x="465773" y="263164"/>
              <a:chExt cx="1045293" cy="928331"/>
            </a:xfrm>
          </p:grpSpPr>
          <p:sp>
            <p:nvSpPr>
              <p:cNvPr id="539" name="Google Shape;539;p13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2" name="Google Shape;542;p13"/>
            <p:cNvGrpSpPr/>
            <p:nvPr/>
          </p:nvGrpSpPr>
          <p:grpSpPr>
            <a:xfrm>
              <a:off x="1163259" y="92333"/>
              <a:ext cx="2385606" cy="355111"/>
              <a:chOff x="7419699" y="299699"/>
              <a:chExt cx="2221028" cy="330613"/>
            </a:xfrm>
          </p:grpSpPr>
          <p:sp>
            <p:nvSpPr>
              <p:cNvPr id="543" name="Google Shape;543;p13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13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13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7" name="Google Shape;547;p13"/>
            <p:cNvGrpSpPr/>
            <p:nvPr/>
          </p:nvGrpSpPr>
          <p:grpSpPr>
            <a:xfrm>
              <a:off x="2073815" y="4737226"/>
              <a:ext cx="1094429" cy="263735"/>
              <a:chOff x="2323185" y="4544866"/>
              <a:chExt cx="1094429" cy="263735"/>
            </a:xfrm>
          </p:grpSpPr>
          <p:sp>
            <p:nvSpPr>
              <p:cNvPr id="548" name="Google Shape;548;p13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13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0" name="Google Shape;550;p13"/>
            <p:cNvSpPr/>
            <p:nvPr/>
          </p:nvSpPr>
          <p:spPr>
            <a:xfrm>
              <a:off x="8758375" y="1208388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8134263" y="4691781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2" name="Google Shape;552;p13"/>
            <p:cNvGrpSpPr/>
            <p:nvPr/>
          </p:nvGrpSpPr>
          <p:grpSpPr>
            <a:xfrm>
              <a:off x="8758380" y="1868911"/>
              <a:ext cx="251398" cy="2483743"/>
              <a:chOff x="8758380" y="1868911"/>
              <a:chExt cx="251398" cy="2483743"/>
            </a:xfrm>
          </p:grpSpPr>
          <p:sp>
            <p:nvSpPr>
              <p:cNvPr id="553" name="Google Shape;553;p13"/>
              <p:cNvSpPr/>
              <p:nvPr/>
            </p:nvSpPr>
            <p:spPr>
              <a:xfrm>
                <a:off x="8783076" y="1868911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13"/>
              <p:cNvSpPr/>
              <p:nvPr/>
            </p:nvSpPr>
            <p:spPr>
              <a:xfrm>
                <a:off x="8764555" y="2496868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55" name="Google Shape;555;p13"/>
              <p:cNvGrpSpPr/>
              <p:nvPr/>
            </p:nvGrpSpPr>
            <p:grpSpPr>
              <a:xfrm>
                <a:off x="8758380" y="3083809"/>
                <a:ext cx="251398" cy="1268845"/>
                <a:chOff x="185843" y="1455684"/>
                <a:chExt cx="251398" cy="1268845"/>
              </a:xfrm>
            </p:grpSpPr>
            <p:sp>
              <p:nvSpPr>
                <p:cNvPr id="556" name="Google Shape;556;p13"/>
                <p:cNvSpPr/>
                <p:nvPr/>
              </p:nvSpPr>
              <p:spPr>
                <a:xfrm flipH="1">
                  <a:off x="196732" y="1455684"/>
                  <a:ext cx="179822" cy="173780"/>
                </a:xfrm>
                <a:custGeom>
                  <a:rect b="b" l="l" r="r" t="t"/>
                  <a:pathLst>
                    <a:path extrusionOk="0" h="8024" w="8303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57" name="Google Shape;557;p13"/>
                <p:cNvGrpSpPr/>
                <p:nvPr/>
              </p:nvGrpSpPr>
              <p:grpSpPr>
                <a:xfrm>
                  <a:off x="185843" y="2035621"/>
                  <a:ext cx="251398" cy="688907"/>
                  <a:chOff x="113835" y="2698525"/>
                  <a:chExt cx="251398" cy="688907"/>
                </a:xfrm>
              </p:grpSpPr>
              <p:sp>
                <p:nvSpPr>
                  <p:cNvPr id="558" name="Google Shape;558;p13"/>
                  <p:cNvSpPr/>
                  <p:nvPr/>
                </p:nvSpPr>
                <p:spPr>
                  <a:xfrm rot="5400000">
                    <a:off x="245000" y="3267198"/>
                    <a:ext cx="128993" cy="111474"/>
                  </a:xfrm>
                  <a:custGeom>
                    <a:rect b="b" l="l" r="r" t="t"/>
                    <a:pathLst>
                      <a:path extrusionOk="0" h="3086" w="3571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9" name="Google Shape;559;p13"/>
                  <p:cNvSpPr/>
                  <p:nvPr/>
                </p:nvSpPr>
                <p:spPr>
                  <a:xfrm rot="5400000">
                    <a:off x="101626" y="2710734"/>
                    <a:ext cx="169956" cy="145538"/>
                  </a:xfrm>
                  <a:custGeom>
                    <a:rect b="b" l="l" r="r" t="t"/>
                    <a:pathLst>
                      <a:path extrusionOk="0" h="4029" w="4705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560" name="Google Shape;560;p13"/>
            <p:cNvGrpSpPr/>
            <p:nvPr/>
          </p:nvGrpSpPr>
          <p:grpSpPr>
            <a:xfrm rot="5400000">
              <a:off x="4029402" y="4406439"/>
              <a:ext cx="138491" cy="925309"/>
              <a:chOff x="101359" y="2766923"/>
              <a:chExt cx="138491" cy="925309"/>
            </a:xfrm>
          </p:grpSpPr>
          <p:sp>
            <p:nvSpPr>
              <p:cNvPr id="561" name="Google Shape;561;p13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13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3" name="Google Shape;563;p13"/>
            <p:cNvGrpSpPr/>
            <p:nvPr/>
          </p:nvGrpSpPr>
          <p:grpSpPr>
            <a:xfrm flipH="1">
              <a:off x="109734" y="138023"/>
              <a:ext cx="533442" cy="875719"/>
              <a:chOff x="2584160" y="4646991"/>
              <a:chExt cx="533442" cy="875719"/>
            </a:xfrm>
          </p:grpSpPr>
          <p:sp>
            <p:nvSpPr>
              <p:cNvPr id="564" name="Google Shape;564;p13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13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6" name="Google Shape;566;p13"/>
            <p:cNvGrpSpPr/>
            <p:nvPr/>
          </p:nvGrpSpPr>
          <p:grpSpPr>
            <a:xfrm>
              <a:off x="79065" y="2534881"/>
              <a:ext cx="993002" cy="2567917"/>
              <a:chOff x="598871" y="2604956"/>
              <a:chExt cx="993002" cy="2567917"/>
            </a:xfrm>
          </p:grpSpPr>
          <p:grpSp>
            <p:nvGrpSpPr>
              <p:cNvPr id="567" name="Google Shape;567;p13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568" name="Google Shape;568;p13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9" name="Google Shape;569;p13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0" name="Google Shape;570;p13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1" name="Google Shape;571;p13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72" name="Google Shape;572;p13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3" name="Google Shape;573;p13"/>
            <p:cNvGrpSpPr/>
            <p:nvPr/>
          </p:nvGrpSpPr>
          <p:grpSpPr>
            <a:xfrm flipH="1">
              <a:off x="5029050" y="4688638"/>
              <a:ext cx="2637465" cy="360910"/>
              <a:chOff x="3769654" y="4669674"/>
              <a:chExt cx="2637465" cy="360910"/>
            </a:xfrm>
          </p:grpSpPr>
          <p:grpSp>
            <p:nvGrpSpPr>
              <p:cNvPr id="574" name="Google Shape;574;p13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575" name="Google Shape;575;p13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" name="Google Shape;576;p13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" name="Google Shape;577;p13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78" name="Google Shape;578;p13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9" name="Google Shape;579;p13"/>
            <p:cNvGrpSpPr/>
            <p:nvPr/>
          </p:nvGrpSpPr>
          <p:grpSpPr>
            <a:xfrm rot="10800000">
              <a:off x="5825977" y="125835"/>
              <a:ext cx="1642914" cy="288107"/>
              <a:chOff x="2374837" y="4744366"/>
              <a:chExt cx="1642914" cy="288107"/>
            </a:xfrm>
          </p:grpSpPr>
          <p:sp>
            <p:nvSpPr>
              <p:cNvPr id="580" name="Google Shape;580;p13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13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3" name="Google Shape;583;p13"/>
            <p:cNvGrpSpPr/>
            <p:nvPr/>
          </p:nvGrpSpPr>
          <p:grpSpPr>
            <a:xfrm rot="5400000">
              <a:off x="-80536" y="1672873"/>
              <a:ext cx="729459" cy="202877"/>
              <a:chOff x="3135892" y="4829596"/>
              <a:chExt cx="729459" cy="202877"/>
            </a:xfrm>
          </p:grpSpPr>
          <p:sp>
            <p:nvSpPr>
              <p:cNvPr id="584" name="Google Shape;584;p13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13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86" name="Google Shape;586;p13"/>
          <p:cNvSpPr txBox="1"/>
          <p:nvPr>
            <p:ph hasCustomPrompt="1" type="title"/>
          </p:nvPr>
        </p:nvSpPr>
        <p:spPr>
          <a:xfrm flipH="1">
            <a:off x="3432949" y="1826340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7" name="Google Shape;587;p13"/>
          <p:cNvSpPr txBox="1"/>
          <p:nvPr>
            <p:ph idx="1" type="subTitle"/>
          </p:nvPr>
        </p:nvSpPr>
        <p:spPr>
          <a:xfrm flipH="1">
            <a:off x="1072069" y="1595200"/>
            <a:ext cx="223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588" name="Google Shape;588;p13"/>
          <p:cNvSpPr txBox="1"/>
          <p:nvPr>
            <p:ph idx="2" type="subTitle"/>
          </p:nvPr>
        </p:nvSpPr>
        <p:spPr>
          <a:xfrm flipH="1">
            <a:off x="1072069" y="1949225"/>
            <a:ext cx="2234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589" name="Google Shape;589;p13"/>
          <p:cNvSpPr txBox="1"/>
          <p:nvPr>
            <p:ph hasCustomPrompt="1" idx="3" type="title"/>
          </p:nvPr>
        </p:nvSpPr>
        <p:spPr>
          <a:xfrm flipH="1">
            <a:off x="3432949" y="3353155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0" name="Google Shape;590;p13"/>
          <p:cNvSpPr txBox="1"/>
          <p:nvPr>
            <p:ph idx="4" type="subTitle"/>
          </p:nvPr>
        </p:nvSpPr>
        <p:spPr>
          <a:xfrm flipH="1">
            <a:off x="1072069" y="3122021"/>
            <a:ext cx="223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591" name="Google Shape;591;p13"/>
          <p:cNvSpPr txBox="1"/>
          <p:nvPr>
            <p:ph idx="5" type="subTitle"/>
          </p:nvPr>
        </p:nvSpPr>
        <p:spPr>
          <a:xfrm flipH="1">
            <a:off x="1072069" y="3476047"/>
            <a:ext cx="2234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592" name="Google Shape;592;p13"/>
          <p:cNvSpPr txBox="1"/>
          <p:nvPr>
            <p:ph hasCustomPrompt="1" idx="6" type="title"/>
          </p:nvPr>
        </p:nvSpPr>
        <p:spPr>
          <a:xfrm>
            <a:off x="4943051" y="1826334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3" name="Google Shape;593;p13"/>
          <p:cNvSpPr txBox="1"/>
          <p:nvPr>
            <p:ph idx="7" type="subTitle"/>
          </p:nvPr>
        </p:nvSpPr>
        <p:spPr>
          <a:xfrm>
            <a:off x="5837831" y="1595200"/>
            <a:ext cx="223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594" name="Google Shape;594;p13"/>
          <p:cNvSpPr txBox="1"/>
          <p:nvPr>
            <p:ph idx="8" type="subTitle"/>
          </p:nvPr>
        </p:nvSpPr>
        <p:spPr>
          <a:xfrm>
            <a:off x="5837831" y="1949225"/>
            <a:ext cx="2234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595" name="Google Shape;595;p13"/>
          <p:cNvSpPr txBox="1"/>
          <p:nvPr>
            <p:ph idx="9"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596" name="Google Shape;596;p13"/>
          <p:cNvSpPr txBox="1"/>
          <p:nvPr>
            <p:ph hasCustomPrompt="1" idx="13" type="title"/>
          </p:nvPr>
        </p:nvSpPr>
        <p:spPr>
          <a:xfrm>
            <a:off x="4943058" y="3353167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/>
          <p:nvPr>
            <p:ph idx="14" type="subTitle"/>
          </p:nvPr>
        </p:nvSpPr>
        <p:spPr>
          <a:xfrm>
            <a:off x="5837831" y="3122035"/>
            <a:ext cx="223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598" name="Google Shape;598;p13"/>
          <p:cNvSpPr txBox="1"/>
          <p:nvPr>
            <p:ph idx="15" type="subTitle"/>
          </p:nvPr>
        </p:nvSpPr>
        <p:spPr>
          <a:xfrm>
            <a:off x="5837831" y="3476072"/>
            <a:ext cx="2234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8_1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4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1" name="Google Shape;601;p14"/>
          <p:cNvGrpSpPr/>
          <p:nvPr/>
        </p:nvGrpSpPr>
        <p:grpSpPr>
          <a:xfrm>
            <a:off x="114055" y="57973"/>
            <a:ext cx="8980170" cy="5008737"/>
            <a:chOff x="114055" y="57973"/>
            <a:chExt cx="8980170" cy="5008737"/>
          </a:xfrm>
        </p:grpSpPr>
        <p:sp>
          <p:nvSpPr>
            <p:cNvPr id="602" name="Google Shape;602;p14"/>
            <p:cNvSpPr/>
            <p:nvPr/>
          </p:nvSpPr>
          <p:spPr>
            <a:xfrm flipH="1" rot="10800000">
              <a:off x="5532630" y="4842983"/>
              <a:ext cx="179822" cy="173780"/>
            </a:xfrm>
            <a:custGeom>
              <a:rect b="b" l="l" r="r" t="t"/>
              <a:pathLst>
                <a:path extrusionOk="0" h="8024" w="8303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3" name="Google Shape;603;p14"/>
            <p:cNvGrpSpPr/>
            <p:nvPr/>
          </p:nvGrpSpPr>
          <p:grpSpPr>
            <a:xfrm rot="10800000">
              <a:off x="114055" y="57973"/>
              <a:ext cx="571758" cy="1682313"/>
              <a:chOff x="8331467" y="-592823"/>
              <a:chExt cx="571758" cy="1682313"/>
            </a:xfrm>
          </p:grpSpPr>
          <p:sp>
            <p:nvSpPr>
              <p:cNvPr id="604" name="Google Shape;604;p14"/>
              <p:cNvSpPr/>
              <p:nvPr/>
            </p:nvSpPr>
            <p:spPr>
              <a:xfrm>
                <a:off x="8682690" y="-592823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>
                <a:off x="8664170" y="35134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 rot="3055618">
                <a:off x="8474472" y="634612"/>
                <a:ext cx="199097" cy="46321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7" name="Google Shape;607;p14"/>
            <p:cNvGrpSpPr/>
            <p:nvPr/>
          </p:nvGrpSpPr>
          <p:grpSpPr>
            <a:xfrm rot="10800000">
              <a:off x="6224115" y="4815809"/>
              <a:ext cx="1236948" cy="228145"/>
              <a:chOff x="1498302" y="101475"/>
              <a:chExt cx="1236948" cy="228145"/>
            </a:xfrm>
          </p:grpSpPr>
          <p:sp>
            <p:nvSpPr>
              <p:cNvPr id="608" name="Google Shape;608;p14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14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14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1" name="Google Shape;611;p14"/>
            <p:cNvGrpSpPr/>
            <p:nvPr/>
          </p:nvGrpSpPr>
          <p:grpSpPr>
            <a:xfrm rot="10800000">
              <a:off x="7972725" y="4168342"/>
              <a:ext cx="1045293" cy="898369"/>
              <a:chOff x="465773" y="293126"/>
              <a:chExt cx="1045293" cy="898369"/>
            </a:xfrm>
          </p:grpSpPr>
          <p:sp>
            <p:nvSpPr>
              <p:cNvPr id="612" name="Google Shape;612;p14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14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 rot="-7200043">
                <a:off x="626575" y="263536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5" name="Google Shape;615;p14"/>
            <p:cNvGrpSpPr/>
            <p:nvPr/>
          </p:nvGrpSpPr>
          <p:grpSpPr>
            <a:xfrm rot="10800000">
              <a:off x="933475" y="4708377"/>
              <a:ext cx="2461806" cy="355111"/>
              <a:chOff x="7348756" y="299699"/>
              <a:chExt cx="2291971" cy="330613"/>
            </a:xfrm>
          </p:grpSpPr>
          <p:sp>
            <p:nvSpPr>
              <p:cNvPr id="616" name="Google Shape;616;p14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>
                <a:off x="7348756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0" name="Google Shape;620;p14"/>
            <p:cNvGrpSpPr/>
            <p:nvPr/>
          </p:nvGrpSpPr>
          <p:grpSpPr>
            <a:xfrm rot="10800000">
              <a:off x="7948161" y="127511"/>
              <a:ext cx="1094429" cy="263735"/>
              <a:chOff x="2323185" y="4544866"/>
              <a:chExt cx="1094429" cy="263735"/>
            </a:xfrm>
          </p:grpSpPr>
          <p:sp>
            <p:nvSpPr>
              <p:cNvPr id="621" name="Google Shape;621;p14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3" name="Google Shape;623;p14"/>
            <p:cNvGrpSpPr/>
            <p:nvPr/>
          </p:nvGrpSpPr>
          <p:grpSpPr>
            <a:xfrm flipH="1" rot="5400000">
              <a:off x="-543698" y="4080630"/>
              <a:ext cx="1642914" cy="288107"/>
              <a:chOff x="2374837" y="4744366"/>
              <a:chExt cx="1642914" cy="288107"/>
            </a:xfrm>
          </p:grpSpPr>
          <p:sp>
            <p:nvSpPr>
              <p:cNvPr id="624" name="Google Shape;624;p14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14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7" name="Google Shape;627;p14"/>
            <p:cNvSpPr/>
            <p:nvPr/>
          </p:nvSpPr>
          <p:spPr>
            <a:xfrm>
              <a:off x="1168329" y="82066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 rot="10800000">
              <a:off x="3906943" y="4708373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9" name="Google Shape;629;p14"/>
            <p:cNvGrpSpPr/>
            <p:nvPr/>
          </p:nvGrpSpPr>
          <p:grpSpPr>
            <a:xfrm rot="10800000">
              <a:off x="152060" y="2227303"/>
              <a:ext cx="251398" cy="688907"/>
              <a:chOff x="113835" y="2698525"/>
              <a:chExt cx="251398" cy="688907"/>
            </a:xfrm>
          </p:grpSpPr>
          <p:sp>
            <p:nvSpPr>
              <p:cNvPr id="630" name="Google Shape;630;p14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14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2" name="Google Shape;632;p14"/>
            <p:cNvGrpSpPr/>
            <p:nvPr/>
          </p:nvGrpSpPr>
          <p:grpSpPr>
            <a:xfrm rot="-5400000">
              <a:off x="6933744" y="-203276"/>
              <a:ext cx="138491" cy="925309"/>
              <a:chOff x="101359" y="2766923"/>
              <a:chExt cx="138491" cy="925309"/>
            </a:xfrm>
          </p:grpSpPr>
          <p:sp>
            <p:nvSpPr>
              <p:cNvPr id="633" name="Google Shape;633;p14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14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5" name="Google Shape;635;p14"/>
            <p:cNvGrpSpPr/>
            <p:nvPr/>
          </p:nvGrpSpPr>
          <p:grpSpPr>
            <a:xfrm rot="10800000">
              <a:off x="8630224" y="864553"/>
              <a:ext cx="464001" cy="2906681"/>
              <a:chOff x="9246" y="3423181"/>
              <a:chExt cx="464001" cy="2906681"/>
            </a:xfrm>
          </p:grpSpPr>
          <p:grpSp>
            <p:nvGrpSpPr>
              <p:cNvPr id="636" name="Google Shape;636;p14"/>
              <p:cNvGrpSpPr/>
              <p:nvPr/>
            </p:nvGrpSpPr>
            <p:grpSpPr>
              <a:xfrm>
                <a:off x="9246" y="3423181"/>
                <a:ext cx="464001" cy="2906681"/>
                <a:chOff x="57743" y="3111670"/>
                <a:chExt cx="420824" cy="2636207"/>
              </a:xfrm>
            </p:grpSpPr>
            <p:sp>
              <p:nvSpPr>
                <p:cNvPr id="637" name="Google Shape;637;p14"/>
                <p:cNvSpPr/>
                <p:nvPr/>
              </p:nvSpPr>
              <p:spPr>
                <a:xfrm rot="-1799866">
                  <a:off x="136105" y="3633716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14"/>
                <p:cNvSpPr/>
                <p:nvPr/>
              </p:nvSpPr>
              <p:spPr>
                <a:xfrm rot="891871">
                  <a:off x="114171" y="4953297"/>
                  <a:ext cx="335819" cy="26659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14"/>
                <p:cNvSpPr/>
                <p:nvPr/>
              </p:nvSpPr>
              <p:spPr>
                <a:xfrm rot="-1799866">
                  <a:off x="181790" y="5623079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14"/>
                <p:cNvSpPr/>
                <p:nvPr/>
              </p:nvSpPr>
              <p:spPr>
                <a:xfrm rot="-1799866">
                  <a:off x="195448" y="3140399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41" name="Google Shape;641;p14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2" name="Google Shape;642;p14"/>
            <p:cNvGrpSpPr/>
            <p:nvPr/>
          </p:nvGrpSpPr>
          <p:grpSpPr>
            <a:xfrm rot="10800000">
              <a:off x="2764870" y="78923"/>
              <a:ext cx="2637465" cy="360910"/>
              <a:chOff x="3769654" y="4669674"/>
              <a:chExt cx="2637465" cy="360910"/>
            </a:xfrm>
          </p:grpSpPr>
          <p:grpSp>
            <p:nvGrpSpPr>
              <p:cNvPr id="643" name="Google Shape;643;p14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644" name="Google Shape;644;p14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14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14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47" name="Google Shape;647;p14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8" name="Google Shape;648;p14"/>
            <p:cNvSpPr/>
            <p:nvPr/>
          </p:nvSpPr>
          <p:spPr>
            <a:xfrm rot="10800000">
              <a:off x="5884851" y="102648"/>
              <a:ext cx="172969" cy="229763"/>
            </a:xfrm>
            <a:custGeom>
              <a:rect b="b" l="l" r="r" t="t"/>
              <a:pathLst>
                <a:path extrusionOk="0" h="9515" w="7163">
                  <a:moveTo>
                    <a:pt x="3310" y="0"/>
                  </a:moveTo>
                  <a:cubicBezTo>
                    <a:pt x="3161" y="0"/>
                    <a:pt x="3021" y="89"/>
                    <a:pt x="2971" y="238"/>
                  </a:cubicBezTo>
                  <a:cubicBezTo>
                    <a:pt x="2727" y="848"/>
                    <a:pt x="2401" y="3087"/>
                    <a:pt x="895" y="4714"/>
                  </a:cubicBezTo>
                  <a:cubicBezTo>
                    <a:pt x="0" y="5691"/>
                    <a:pt x="2279" y="5651"/>
                    <a:pt x="3866" y="8784"/>
                  </a:cubicBezTo>
                  <a:cubicBezTo>
                    <a:pt x="3988" y="8988"/>
                    <a:pt x="4110" y="9191"/>
                    <a:pt x="4273" y="9354"/>
                  </a:cubicBezTo>
                  <a:cubicBezTo>
                    <a:pt x="4345" y="9462"/>
                    <a:pt x="4457" y="9514"/>
                    <a:pt x="4570" y="9514"/>
                  </a:cubicBezTo>
                  <a:cubicBezTo>
                    <a:pt x="4712" y="9514"/>
                    <a:pt x="4856" y="9431"/>
                    <a:pt x="4924" y="9273"/>
                  </a:cubicBezTo>
                  <a:cubicBezTo>
                    <a:pt x="5209" y="8621"/>
                    <a:pt x="5372" y="6749"/>
                    <a:pt x="6796" y="5040"/>
                  </a:cubicBezTo>
                  <a:cubicBezTo>
                    <a:pt x="6878" y="4918"/>
                    <a:pt x="7000" y="4796"/>
                    <a:pt x="7081" y="4674"/>
                  </a:cubicBezTo>
                  <a:cubicBezTo>
                    <a:pt x="7163" y="4430"/>
                    <a:pt x="7122" y="4145"/>
                    <a:pt x="6919" y="3941"/>
                  </a:cubicBezTo>
                  <a:cubicBezTo>
                    <a:pt x="5738" y="3168"/>
                    <a:pt x="4762" y="2110"/>
                    <a:pt x="4070" y="848"/>
                  </a:cubicBezTo>
                  <a:cubicBezTo>
                    <a:pt x="3948" y="604"/>
                    <a:pt x="3785" y="360"/>
                    <a:pt x="3581" y="116"/>
                  </a:cubicBezTo>
                  <a:cubicBezTo>
                    <a:pt x="3502" y="36"/>
                    <a:pt x="3404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9" name="Google Shape;649;p14"/>
          <p:cNvSpPr txBox="1"/>
          <p:nvPr>
            <p:ph type="title"/>
          </p:nvPr>
        </p:nvSpPr>
        <p:spPr>
          <a:xfrm>
            <a:off x="1272950" y="3151163"/>
            <a:ext cx="38382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650" name="Google Shape;650;p14"/>
          <p:cNvSpPr txBox="1"/>
          <p:nvPr>
            <p:ph idx="1" type="subTitle"/>
          </p:nvPr>
        </p:nvSpPr>
        <p:spPr>
          <a:xfrm>
            <a:off x="1272951" y="1586837"/>
            <a:ext cx="3838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3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15"/>
          <p:cNvGrpSpPr/>
          <p:nvPr/>
        </p:nvGrpSpPr>
        <p:grpSpPr>
          <a:xfrm>
            <a:off x="71418" y="57973"/>
            <a:ext cx="9749357" cy="5114899"/>
            <a:chOff x="71418" y="57973"/>
            <a:chExt cx="9749357" cy="5114899"/>
          </a:xfrm>
        </p:grpSpPr>
        <p:sp>
          <p:nvSpPr>
            <p:cNvPr id="653" name="Google Shape;653;p15"/>
            <p:cNvSpPr/>
            <p:nvPr/>
          </p:nvSpPr>
          <p:spPr>
            <a:xfrm flipH="1">
              <a:off x="196732" y="2152568"/>
              <a:ext cx="179822" cy="173780"/>
            </a:xfrm>
            <a:custGeom>
              <a:rect b="b" l="l" r="r" t="t"/>
              <a:pathLst>
                <a:path extrusionOk="0" h="8024" w="8303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4" name="Google Shape;654;p15"/>
            <p:cNvGrpSpPr/>
            <p:nvPr/>
          </p:nvGrpSpPr>
          <p:grpSpPr>
            <a:xfrm>
              <a:off x="8313274" y="986306"/>
              <a:ext cx="731085" cy="4077077"/>
              <a:chOff x="8172139" y="-3097078"/>
              <a:chExt cx="731085" cy="4077077"/>
            </a:xfrm>
          </p:grpSpPr>
          <p:sp>
            <p:nvSpPr>
              <p:cNvPr id="655" name="Google Shape;655;p15"/>
              <p:cNvSpPr/>
              <p:nvPr/>
            </p:nvSpPr>
            <p:spPr>
              <a:xfrm flipH="1" rot="10800000">
                <a:off x="8682690" y="-2434844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15"/>
              <p:cNvSpPr/>
              <p:nvPr/>
            </p:nvSpPr>
            <p:spPr>
              <a:xfrm flipH="1" rot="10800000">
                <a:off x="8664170" y="-3097078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15"/>
              <p:cNvSpPr/>
              <p:nvPr/>
            </p:nvSpPr>
            <p:spPr>
              <a:xfrm flipH="1" rot="4499955">
                <a:off x="8322079" y="592270"/>
                <a:ext cx="199105" cy="46323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8" name="Google Shape;658;p15"/>
            <p:cNvGrpSpPr/>
            <p:nvPr/>
          </p:nvGrpSpPr>
          <p:grpSpPr>
            <a:xfrm>
              <a:off x="6366402" y="144558"/>
              <a:ext cx="1236948" cy="228145"/>
              <a:chOff x="6118654" y="59142"/>
              <a:chExt cx="1236948" cy="228145"/>
            </a:xfrm>
          </p:grpSpPr>
          <p:sp>
            <p:nvSpPr>
              <p:cNvPr id="659" name="Google Shape;659;p15"/>
              <p:cNvSpPr/>
              <p:nvPr/>
            </p:nvSpPr>
            <p:spPr>
              <a:xfrm rot="-5400000">
                <a:off x="6673124" y="154158"/>
                <a:ext cx="143442" cy="122816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15"/>
              <p:cNvSpPr/>
              <p:nvPr/>
            </p:nvSpPr>
            <p:spPr>
              <a:xfrm rot="-5400000">
                <a:off x="6109895" y="159826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15"/>
              <p:cNvSpPr/>
              <p:nvPr/>
            </p:nvSpPr>
            <p:spPr>
              <a:xfrm rot="-5400000">
                <a:off x="7197856" y="71352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2" name="Google Shape;662;p15"/>
            <p:cNvGrpSpPr/>
            <p:nvPr/>
          </p:nvGrpSpPr>
          <p:grpSpPr>
            <a:xfrm>
              <a:off x="140397" y="89461"/>
              <a:ext cx="1045293" cy="896844"/>
              <a:chOff x="465773" y="294652"/>
              <a:chExt cx="1045293" cy="896844"/>
            </a:xfrm>
          </p:grpSpPr>
          <p:sp>
            <p:nvSpPr>
              <p:cNvPr id="663" name="Google Shape;663;p15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15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15"/>
              <p:cNvSpPr/>
              <p:nvPr/>
            </p:nvSpPr>
            <p:spPr>
              <a:xfrm rot="7200043">
                <a:off x="616588" y="265061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6" name="Google Shape;666;p15"/>
            <p:cNvGrpSpPr/>
            <p:nvPr/>
          </p:nvGrpSpPr>
          <p:grpSpPr>
            <a:xfrm>
              <a:off x="3420436" y="123409"/>
              <a:ext cx="2385606" cy="355111"/>
              <a:chOff x="7305256" y="299699"/>
              <a:chExt cx="2221028" cy="330613"/>
            </a:xfrm>
          </p:grpSpPr>
          <p:sp>
            <p:nvSpPr>
              <p:cNvPr id="667" name="Google Shape;667;p15"/>
              <p:cNvSpPr/>
              <p:nvPr/>
            </p:nvSpPr>
            <p:spPr>
              <a:xfrm flipH="1">
                <a:off x="7305256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15"/>
              <p:cNvSpPr/>
              <p:nvPr/>
            </p:nvSpPr>
            <p:spPr>
              <a:xfrm>
                <a:off x="8582343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15"/>
              <p:cNvSpPr/>
              <p:nvPr/>
            </p:nvSpPr>
            <p:spPr>
              <a:xfrm>
                <a:off x="9226164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15"/>
              <p:cNvSpPr/>
              <p:nvPr/>
            </p:nvSpPr>
            <p:spPr>
              <a:xfrm>
                <a:off x="7943603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1" name="Google Shape;671;p15"/>
            <p:cNvGrpSpPr/>
            <p:nvPr/>
          </p:nvGrpSpPr>
          <p:grpSpPr>
            <a:xfrm>
              <a:off x="6711540" y="4760677"/>
              <a:ext cx="1094429" cy="263735"/>
              <a:chOff x="6914424" y="4544866"/>
              <a:chExt cx="1094429" cy="263735"/>
            </a:xfrm>
          </p:grpSpPr>
          <p:sp>
            <p:nvSpPr>
              <p:cNvPr id="672" name="Google Shape;672;p15"/>
              <p:cNvSpPr/>
              <p:nvPr/>
            </p:nvSpPr>
            <p:spPr>
              <a:xfrm rot="-6299960">
                <a:off x="6938886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15"/>
              <p:cNvSpPr/>
              <p:nvPr/>
            </p:nvSpPr>
            <p:spPr>
              <a:xfrm rot="-6299960">
                <a:off x="7796601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4" name="Google Shape;674;p15"/>
            <p:cNvGrpSpPr/>
            <p:nvPr/>
          </p:nvGrpSpPr>
          <p:grpSpPr>
            <a:xfrm rot="-5400000">
              <a:off x="8029343" y="3475916"/>
              <a:ext cx="1642914" cy="288107"/>
              <a:chOff x="562630" y="4744366"/>
              <a:chExt cx="1642914" cy="288107"/>
            </a:xfrm>
          </p:grpSpPr>
          <p:sp>
            <p:nvSpPr>
              <p:cNvPr id="675" name="Google Shape;675;p15"/>
              <p:cNvSpPr/>
              <p:nvPr/>
            </p:nvSpPr>
            <p:spPr>
              <a:xfrm rot="-6299960">
                <a:off x="587092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15"/>
              <p:cNvSpPr/>
              <p:nvPr/>
            </p:nvSpPr>
            <p:spPr>
              <a:xfrm rot="-6300015">
                <a:off x="2039392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15"/>
              <p:cNvSpPr/>
              <p:nvPr/>
            </p:nvSpPr>
            <p:spPr>
              <a:xfrm rot="-6299960">
                <a:off x="1341874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78" name="Google Shape;678;p15"/>
            <p:cNvSpPr/>
            <p:nvPr/>
          </p:nvSpPr>
          <p:spPr>
            <a:xfrm flipH="1" rot="10800000">
              <a:off x="8706750" y="2230394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1746050" y="57973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0" name="Google Shape;680;p15"/>
            <p:cNvGrpSpPr/>
            <p:nvPr/>
          </p:nvGrpSpPr>
          <p:grpSpPr>
            <a:xfrm>
              <a:off x="185843" y="2732506"/>
              <a:ext cx="251398" cy="688907"/>
              <a:chOff x="113835" y="3395409"/>
              <a:chExt cx="251398" cy="688907"/>
            </a:xfrm>
          </p:grpSpPr>
          <p:sp>
            <p:nvSpPr>
              <p:cNvPr id="681" name="Google Shape;681;p15"/>
              <p:cNvSpPr/>
              <p:nvPr/>
            </p:nvSpPr>
            <p:spPr>
              <a:xfrm rot="5400000">
                <a:off x="245000" y="3964083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15"/>
              <p:cNvSpPr/>
              <p:nvPr/>
            </p:nvSpPr>
            <p:spPr>
              <a:xfrm rot="5400000">
                <a:off x="101626" y="3407619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3" name="Google Shape;683;p15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684" name="Google Shape;684;p15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15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6" name="Google Shape;686;p15"/>
            <p:cNvGrpSpPr/>
            <p:nvPr/>
          </p:nvGrpSpPr>
          <p:grpSpPr>
            <a:xfrm>
              <a:off x="71418" y="1455684"/>
              <a:ext cx="1534649" cy="3717189"/>
              <a:chOff x="57223" y="1455684"/>
              <a:chExt cx="1534649" cy="3717189"/>
            </a:xfrm>
          </p:grpSpPr>
          <p:grpSp>
            <p:nvGrpSpPr>
              <p:cNvPr id="687" name="Google Shape;687;p15"/>
              <p:cNvGrpSpPr/>
              <p:nvPr/>
            </p:nvGrpSpPr>
            <p:grpSpPr>
              <a:xfrm>
                <a:off x="57223" y="1455684"/>
                <a:ext cx="1534649" cy="3717189"/>
                <a:chOff x="101256" y="1327254"/>
                <a:chExt cx="1391846" cy="3371294"/>
              </a:xfrm>
            </p:grpSpPr>
            <p:sp>
              <p:nvSpPr>
                <p:cNvPr id="688" name="Google Shape;688;p15"/>
                <p:cNvSpPr/>
                <p:nvPr/>
              </p:nvSpPr>
              <p:spPr>
                <a:xfrm flipH="1" rot="1799866">
                  <a:off x="179619" y="3495497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9" name="Google Shape;689;p15"/>
                <p:cNvSpPr/>
                <p:nvPr/>
              </p:nvSpPr>
              <p:spPr>
                <a:xfrm flipH="1" rot="1799866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0" name="Google Shape;690;p15"/>
                <p:cNvSpPr/>
                <p:nvPr/>
              </p:nvSpPr>
              <p:spPr>
                <a:xfrm rot="-1799866">
                  <a:off x="1356650" y="437911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1" name="Google Shape;691;p15"/>
                <p:cNvSpPr/>
                <p:nvPr/>
              </p:nvSpPr>
              <p:spPr>
                <a:xfrm flipH="1" rot="-9000134">
                  <a:off x="264558" y="1355983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92" name="Google Shape;692;p15"/>
              <p:cNvSpPr/>
              <p:nvPr/>
            </p:nvSpPr>
            <p:spPr>
              <a:xfrm rot="-1799788">
                <a:off x="159691" y="4744451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3" name="Google Shape;693;p15"/>
            <p:cNvGrpSpPr/>
            <p:nvPr/>
          </p:nvGrpSpPr>
          <p:grpSpPr>
            <a:xfrm>
              <a:off x="3559842" y="4712089"/>
              <a:ext cx="2637465" cy="360910"/>
              <a:chOff x="3600534" y="4669674"/>
              <a:chExt cx="2637465" cy="360910"/>
            </a:xfrm>
          </p:grpSpPr>
          <p:grpSp>
            <p:nvGrpSpPr>
              <p:cNvPr id="694" name="Google Shape;694;p15"/>
              <p:cNvGrpSpPr/>
              <p:nvPr/>
            </p:nvGrpSpPr>
            <p:grpSpPr>
              <a:xfrm>
                <a:off x="3600534" y="4670386"/>
                <a:ext cx="2080632" cy="360198"/>
                <a:chOff x="7583212" y="155939"/>
                <a:chExt cx="1937094" cy="335349"/>
              </a:xfrm>
            </p:grpSpPr>
            <p:sp>
              <p:nvSpPr>
                <p:cNvPr id="695" name="Google Shape;695;p15"/>
                <p:cNvSpPr/>
                <p:nvPr/>
              </p:nvSpPr>
              <p:spPr>
                <a:xfrm flipH="1" rot="10800000">
                  <a:off x="8452634" y="176006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6" name="Google Shape;696;p15"/>
                <p:cNvSpPr/>
                <p:nvPr/>
              </p:nvSpPr>
              <p:spPr>
                <a:xfrm flipH="1" rot="10800000">
                  <a:off x="9220187" y="194564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7" name="Google Shape;697;p15"/>
                <p:cNvSpPr/>
                <p:nvPr/>
              </p:nvSpPr>
              <p:spPr>
                <a:xfrm flipH="1" rot="10800000">
                  <a:off x="7583212" y="155939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98" name="Google Shape;698;p15"/>
              <p:cNvSpPr/>
              <p:nvPr/>
            </p:nvSpPr>
            <p:spPr>
              <a:xfrm flipH="1" rot="10800000">
                <a:off x="6065030" y="4669674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9" name="Google Shape;699;p15"/>
            <p:cNvGrpSpPr/>
            <p:nvPr/>
          </p:nvGrpSpPr>
          <p:grpSpPr>
            <a:xfrm>
              <a:off x="2001631" y="4703828"/>
              <a:ext cx="1043978" cy="439668"/>
              <a:chOff x="2001631" y="4703828"/>
              <a:chExt cx="1043978" cy="439668"/>
            </a:xfrm>
          </p:grpSpPr>
          <p:sp>
            <p:nvSpPr>
              <p:cNvPr id="700" name="Google Shape;700;p15"/>
              <p:cNvSpPr/>
              <p:nvPr/>
            </p:nvSpPr>
            <p:spPr>
              <a:xfrm rot="10800000">
                <a:off x="2902167" y="4838973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15"/>
              <p:cNvSpPr/>
              <p:nvPr/>
            </p:nvSpPr>
            <p:spPr>
              <a:xfrm rot="-1799788">
                <a:off x="2050309" y="4776696"/>
                <a:ext cx="370253" cy="293932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02" name="Google Shape;702;p15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15"/>
          <p:cNvSpPr txBox="1"/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704" name="Google Shape;704;p15"/>
          <p:cNvSpPr txBox="1"/>
          <p:nvPr>
            <p:ph idx="1" type="body"/>
          </p:nvPr>
        </p:nvSpPr>
        <p:spPr>
          <a:xfrm>
            <a:off x="4748375" y="1584827"/>
            <a:ext cx="3675600" cy="26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05" name="Google Shape;705;p15"/>
          <p:cNvSpPr txBox="1"/>
          <p:nvPr>
            <p:ph idx="2" type="body"/>
          </p:nvPr>
        </p:nvSpPr>
        <p:spPr>
          <a:xfrm>
            <a:off x="720000" y="1584827"/>
            <a:ext cx="3675600" cy="26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3_1_2_1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16"/>
          <p:cNvGrpSpPr/>
          <p:nvPr/>
        </p:nvGrpSpPr>
        <p:grpSpPr>
          <a:xfrm>
            <a:off x="71418" y="57973"/>
            <a:ext cx="9749357" cy="5114899"/>
            <a:chOff x="71418" y="57973"/>
            <a:chExt cx="9749357" cy="5114899"/>
          </a:xfrm>
        </p:grpSpPr>
        <p:sp>
          <p:nvSpPr>
            <p:cNvPr id="708" name="Google Shape;708;p16"/>
            <p:cNvSpPr/>
            <p:nvPr/>
          </p:nvSpPr>
          <p:spPr>
            <a:xfrm rot="10800000">
              <a:off x="196732" y="3247633"/>
              <a:ext cx="179822" cy="173780"/>
            </a:xfrm>
            <a:custGeom>
              <a:rect b="b" l="l" r="r" t="t"/>
              <a:pathLst>
                <a:path extrusionOk="0" h="8024" w="8303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9" name="Google Shape;709;p16"/>
            <p:cNvGrpSpPr/>
            <p:nvPr/>
          </p:nvGrpSpPr>
          <p:grpSpPr>
            <a:xfrm>
              <a:off x="6711540" y="986306"/>
              <a:ext cx="2332820" cy="4077077"/>
              <a:chOff x="6570404" y="-3097078"/>
              <a:chExt cx="2332820" cy="4077077"/>
            </a:xfrm>
          </p:grpSpPr>
          <p:sp>
            <p:nvSpPr>
              <p:cNvPr id="710" name="Google Shape;710;p16"/>
              <p:cNvSpPr/>
              <p:nvPr/>
            </p:nvSpPr>
            <p:spPr>
              <a:xfrm flipH="1">
                <a:off x="8682682" y="-3097078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16"/>
              <p:cNvSpPr/>
              <p:nvPr/>
            </p:nvSpPr>
            <p:spPr>
              <a:xfrm flipH="1">
                <a:off x="8664170" y="-2469120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16"/>
              <p:cNvSpPr/>
              <p:nvPr/>
            </p:nvSpPr>
            <p:spPr>
              <a:xfrm rot="-4499955">
                <a:off x="6720344" y="592270"/>
                <a:ext cx="199105" cy="46323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3" name="Google Shape;713;p16"/>
            <p:cNvGrpSpPr/>
            <p:nvPr/>
          </p:nvGrpSpPr>
          <p:grpSpPr>
            <a:xfrm>
              <a:off x="7766655" y="144558"/>
              <a:ext cx="1194961" cy="367875"/>
              <a:chOff x="7518907" y="59142"/>
              <a:chExt cx="1194961" cy="367875"/>
            </a:xfrm>
          </p:grpSpPr>
          <p:sp>
            <p:nvSpPr>
              <p:cNvPr id="714" name="Google Shape;714;p16"/>
              <p:cNvSpPr/>
              <p:nvPr/>
            </p:nvSpPr>
            <p:spPr>
              <a:xfrm flipH="1" rot="5400000">
                <a:off x="8099931" y="101673"/>
                <a:ext cx="143442" cy="122816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16"/>
              <p:cNvSpPr/>
              <p:nvPr/>
            </p:nvSpPr>
            <p:spPr>
              <a:xfrm flipH="1" rot="5400000">
                <a:off x="8593634" y="306783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16"/>
              <p:cNvSpPr/>
              <p:nvPr/>
            </p:nvSpPr>
            <p:spPr>
              <a:xfrm flipH="1" rot="5400000">
                <a:off x="7506698" y="71352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7" name="Google Shape;717;p16"/>
            <p:cNvGrpSpPr/>
            <p:nvPr/>
          </p:nvGrpSpPr>
          <p:grpSpPr>
            <a:xfrm>
              <a:off x="140397" y="89461"/>
              <a:ext cx="1045293" cy="896844"/>
              <a:chOff x="465773" y="294652"/>
              <a:chExt cx="1045293" cy="896844"/>
            </a:xfrm>
          </p:grpSpPr>
          <p:sp>
            <p:nvSpPr>
              <p:cNvPr id="718" name="Google Shape;718;p16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16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16"/>
              <p:cNvSpPr/>
              <p:nvPr/>
            </p:nvSpPr>
            <p:spPr>
              <a:xfrm flipH="1" rot="-7200043">
                <a:off x="616588" y="265061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1" name="Google Shape;721;p16"/>
            <p:cNvGrpSpPr/>
            <p:nvPr/>
          </p:nvGrpSpPr>
          <p:grpSpPr>
            <a:xfrm>
              <a:off x="3420436" y="123409"/>
              <a:ext cx="2385606" cy="355111"/>
              <a:chOff x="7305256" y="299699"/>
              <a:chExt cx="2221028" cy="330613"/>
            </a:xfrm>
          </p:grpSpPr>
          <p:sp>
            <p:nvSpPr>
              <p:cNvPr id="722" name="Google Shape;722;p16"/>
              <p:cNvSpPr/>
              <p:nvPr/>
            </p:nvSpPr>
            <p:spPr>
              <a:xfrm flipH="1">
                <a:off x="7305256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16"/>
              <p:cNvSpPr/>
              <p:nvPr/>
            </p:nvSpPr>
            <p:spPr>
              <a:xfrm>
                <a:off x="8582343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16"/>
              <p:cNvSpPr/>
              <p:nvPr/>
            </p:nvSpPr>
            <p:spPr>
              <a:xfrm>
                <a:off x="9226164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16"/>
              <p:cNvSpPr/>
              <p:nvPr/>
            </p:nvSpPr>
            <p:spPr>
              <a:xfrm>
                <a:off x="7943603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6" name="Google Shape;726;p16"/>
            <p:cNvGrpSpPr/>
            <p:nvPr/>
          </p:nvGrpSpPr>
          <p:grpSpPr>
            <a:xfrm>
              <a:off x="7717831" y="4760677"/>
              <a:ext cx="1094429" cy="263735"/>
              <a:chOff x="7920715" y="4544866"/>
              <a:chExt cx="1094429" cy="263735"/>
            </a:xfrm>
          </p:grpSpPr>
          <p:sp>
            <p:nvSpPr>
              <p:cNvPr id="727" name="Google Shape;727;p16"/>
              <p:cNvSpPr/>
              <p:nvPr/>
            </p:nvSpPr>
            <p:spPr>
              <a:xfrm flipH="1" rot="6299960">
                <a:off x="8775465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16"/>
              <p:cNvSpPr/>
              <p:nvPr/>
            </p:nvSpPr>
            <p:spPr>
              <a:xfrm flipH="1" rot="6299960">
                <a:off x="7941874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9" name="Google Shape;729;p16"/>
            <p:cNvGrpSpPr/>
            <p:nvPr/>
          </p:nvGrpSpPr>
          <p:grpSpPr>
            <a:xfrm rot="-5400000">
              <a:off x="8029343" y="3475916"/>
              <a:ext cx="1642914" cy="288107"/>
              <a:chOff x="562630" y="4744366"/>
              <a:chExt cx="1642914" cy="288107"/>
            </a:xfrm>
          </p:grpSpPr>
          <p:sp>
            <p:nvSpPr>
              <p:cNvPr id="730" name="Google Shape;730;p16"/>
              <p:cNvSpPr/>
              <p:nvPr/>
            </p:nvSpPr>
            <p:spPr>
              <a:xfrm flipH="1" rot="-4500040">
                <a:off x="587092" y="4792709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16"/>
              <p:cNvSpPr/>
              <p:nvPr/>
            </p:nvSpPr>
            <p:spPr>
              <a:xfrm flipH="1" rot="-4499985">
                <a:off x="2039392" y="4780094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16"/>
              <p:cNvSpPr/>
              <p:nvPr/>
            </p:nvSpPr>
            <p:spPr>
              <a:xfrm flipH="1" rot="-4500040">
                <a:off x="1341874" y="4763345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33" name="Google Shape;733;p16"/>
            <p:cNvSpPr/>
            <p:nvPr/>
          </p:nvSpPr>
          <p:spPr>
            <a:xfrm>
              <a:off x="8706750" y="2075172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1746050" y="57973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35" name="Google Shape;735;p16"/>
            <p:cNvGrpSpPr/>
            <p:nvPr/>
          </p:nvGrpSpPr>
          <p:grpSpPr>
            <a:xfrm>
              <a:off x="143509" y="2152568"/>
              <a:ext cx="251398" cy="688907"/>
              <a:chOff x="71502" y="2815472"/>
              <a:chExt cx="251398" cy="688907"/>
            </a:xfrm>
          </p:grpSpPr>
          <p:sp>
            <p:nvSpPr>
              <p:cNvPr id="736" name="Google Shape;736;p16"/>
              <p:cNvSpPr/>
              <p:nvPr/>
            </p:nvSpPr>
            <p:spPr>
              <a:xfrm flipH="1" rot="5400000">
                <a:off x="202666" y="2824231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16"/>
              <p:cNvSpPr/>
              <p:nvPr/>
            </p:nvSpPr>
            <p:spPr>
              <a:xfrm flipH="1" rot="5400000">
                <a:off x="59293" y="3346632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8" name="Google Shape;738;p16"/>
            <p:cNvGrpSpPr/>
            <p:nvPr/>
          </p:nvGrpSpPr>
          <p:grpSpPr>
            <a:xfrm>
              <a:off x="6366402" y="57973"/>
              <a:ext cx="839892" cy="485982"/>
              <a:chOff x="419076" y="4566941"/>
              <a:chExt cx="839892" cy="485982"/>
            </a:xfrm>
          </p:grpSpPr>
          <p:sp>
            <p:nvSpPr>
              <p:cNvPr id="739" name="Google Shape;739;p16"/>
              <p:cNvSpPr/>
              <p:nvPr/>
            </p:nvSpPr>
            <p:spPr>
              <a:xfrm flipH="1" rot="6299960">
                <a:off x="1019288" y="45909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16"/>
              <p:cNvSpPr/>
              <p:nvPr/>
            </p:nvSpPr>
            <p:spPr>
              <a:xfrm flipH="1" rot="6299960">
                <a:off x="437265" y="48690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1" name="Google Shape;741;p16"/>
            <p:cNvGrpSpPr/>
            <p:nvPr/>
          </p:nvGrpSpPr>
          <p:grpSpPr>
            <a:xfrm>
              <a:off x="71418" y="1455684"/>
              <a:ext cx="2974191" cy="3717189"/>
              <a:chOff x="57223" y="1455684"/>
              <a:chExt cx="2974191" cy="3717189"/>
            </a:xfrm>
          </p:grpSpPr>
          <p:grpSp>
            <p:nvGrpSpPr>
              <p:cNvPr id="742" name="Google Shape;742;p16"/>
              <p:cNvGrpSpPr/>
              <p:nvPr/>
            </p:nvGrpSpPr>
            <p:grpSpPr>
              <a:xfrm>
                <a:off x="57223" y="1455684"/>
                <a:ext cx="2507233" cy="3717189"/>
                <a:chOff x="101256" y="1327254"/>
                <a:chExt cx="2273928" cy="3371294"/>
              </a:xfrm>
            </p:grpSpPr>
            <p:sp>
              <p:nvSpPr>
                <p:cNvPr id="743" name="Google Shape;743;p16"/>
                <p:cNvSpPr/>
                <p:nvPr/>
              </p:nvSpPr>
              <p:spPr>
                <a:xfrm flipH="1" rot="1799866">
                  <a:off x="179619" y="3495497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4" name="Google Shape;744;p16"/>
                <p:cNvSpPr/>
                <p:nvPr/>
              </p:nvSpPr>
              <p:spPr>
                <a:xfrm rot="-1799866">
                  <a:off x="1995228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5" name="Google Shape;745;p16"/>
                <p:cNvSpPr/>
                <p:nvPr/>
              </p:nvSpPr>
              <p:spPr>
                <a:xfrm flipH="1" rot="1799866">
                  <a:off x="1499778" y="437911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6" name="Google Shape;746;p16"/>
                <p:cNvSpPr/>
                <p:nvPr/>
              </p:nvSpPr>
              <p:spPr>
                <a:xfrm flipH="1" rot="-9000134">
                  <a:off x="264558" y="1355983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47" name="Google Shape;747;p16"/>
              <p:cNvSpPr/>
              <p:nvPr/>
            </p:nvSpPr>
            <p:spPr>
              <a:xfrm flipH="1" rot="1799788">
                <a:off x="2880965" y="4744451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8" name="Google Shape;748;p16"/>
            <p:cNvGrpSpPr/>
            <p:nvPr/>
          </p:nvGrpSpPr>
          <p:grpSpPr>
            <a:xfrm>
              <a:off x="3559842" y="4712089"/>
              <a:ext cx="2637465" cy="360198"/>
              <a:chOff x="3600534" y="4669674"/>
              <a:chExt cx="2637465" cy="360198"/>
            </a:xfrm>
          </p:grpSpPr>
          <p:grpSp>
            <p:nvGrpSpPr>
              <p:cNvPr id="749" name="Google Shape;749;p16"/>
              <p:cNvGrpSpPr/>
              <p:nvPr/>
            </p:nvGrpSpPr>
            <p:grpSpPr>
              <a:xfrm>
                <a:off x="3600534" y="4669674"/>
                <a:ext cx="2080632" cy="360198"/>
                <a:chOff x="7583212" y="155276"/>
                <a:chExt cx="1937094" cy="335349"/>
              </a:xfrm>
            </p:grpSpPr>
            <p:sp>
              <p:nvSpPr>
                <p:cNvPr id="750" name="Google Shape;750;p16"/>
                <p:cNvSpPr/>
                <p:nvPr/>
              </p:nvSpPr>
              <p:spPr>
                <a:xfrm>
                  <a:off x="8452634" y="204086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1" name="Google Shape;751;p16"/>
                <p:cNvSpPr/>
                <p:nvPr/>
              </p:nvSpPr>
              <p:spPr>
                <a:xfrm>
                  <a:off x="9220187" y="155276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2" name="Google Shape;752;p16"/>
                <p:cNvSpPr/>
                <p:nvPr/>
              </p:nvSpPr>
              <p:spPr>
                <a:xfrm>
                  <a:off x="7583212" y="224027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53" name="Google Shape;753;p16"/>
              <p:cNvSpPr/>
              <p:nvPr/>
            </p:nvSpPr>
            <p:spPr>
              <a:xfrm>
                <a:off x="6065030" y="4744377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4" name="Google Shape;754;p16"/>
            <p:cNvGrpSpPr/>
            <p:nvPr/>
          </p:nvGrpSpPr>
          <p:grpSpPr>
            <a:xfrm>
              <a:off x="154587" y="4703828"/>
              <a:ext cx="1043978" cy="439668"/>
              <a:chOff x="154587" y="4703828"/>
              <a:chExt cx="1043978" cy="439668"/>
            </a:xfrm>
          </p:grpSpPr>
          <p:sp>
            <p:nvSpPr>
              <p:cNvPr id="755" name="Google Shape;755;p16"/>
              <p:cNvSpPr/>
              <p:nvPr/>
            </p:nvSpPr>
            <p:spPr>
              <a:xfrm flipH="1" rot="10800000">
                <a:off x="154587" y="4838973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16"/>
              <p:cNvSpPr/>
              <p:nvPr/>
            </p:nvSpPr>
            <p:spPr>
              <a:xfrm flipH="1" rot="1799788">
                <a:off x="779634" y="4776696"/>
                <a:ext cx="370253" cy="293932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57" name="Google Shape;757;p16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16"/>
          <p:cNvSpPr txBox="1"/>
          <p:nvPr>
            <p:ph idx="1" type="subTitle"/>
          </p:nvPr>
        </p:nvSpPr>
        <p:spPr>
          <a:xfrm>
            <a:off x="1472088" y="1554923"/>
            <a:ext cx="22896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759" name="Google Shape;759;p16"/>
          <p:cNvSpPr txBox="1"/>
          <p:nvPr>
            <p:ph idx="2" type="subTitle"/>
          </p:nvPr>
        </p:nvSpPr>
        <p:spPr>
          <a:xfrm>
            <a:off x="5382313" y="3386536"/>
            <a:ext cx="22896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760" name="Google Shape;760;p16"/>
          <p:cNvSpPr txBox="1"/>
          <p:nvPr>
            <p:ph type="title"/>
          </p:nvPr>
        </p:nvSpPr>
        <p:spPr>
          <a:xfrm>
            <a:off x="5382325" y="2880100"/>
            <a:ext cx="22896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761" name="Google Shape;761;p16"/>
          <p:cNvSpPr txBox="1"/>
          <p:nvPr>
            <p:ph idx="3" type="title"/>
          </p:nvPr>
        </p:nvSpPr>
        <p:spPr>
          <a:xfrm>
            <a:off x="1472088" y="1048498"/>
            <a:ext cx="22896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3_1_1_1_1"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17"/>
          <p:cNvGrpSpPr/>
          <p:nvPr/>
        </p:nvGrpSpPr>
        <p:grpSpPr>
          <a:xfrm>
            <a:off x="79065" y="49338"/>
            <a:ext cx="9793335" cy="5044824"/>
            <a:chOff x="79065" y="49338"/>
            <a:chExt cx="9793335" cy="5044824"/>
          </a:xfrm>
        </p:grpSpPr>
        <p:sp>
          <p:nvSpPr>
            <p:cNvPr id="764" name="Google Shape;764;p17"/>
            <p:cNvSpPr/>
            <p:nvPr/>
          </p:nvSpPr>
          <p:spPr>
            <a:xfrm flipH="1" rot="-3055618">
              <a:off x="2216542" y="4628847"/>
              <a:ext cx="199097" cy="463217"/>
            </a:xfrm>
            <a:custGeom>
              <a:rect b="b" l="l" r="r" t="t"/>
              <a:pathLst>
                <a:path extrusionOk="0" h="17147" w="737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65" name="Google Shape;765;p17"/>
            <p:cNvGrpSpPr/>
            <p:nvPr/>
          </p:nvGrpSpPr>
          <p:grpSpPr>
            <a:xfrm>
              <a:off x="5516746" y="147180"/>
              <a:ext cx="1389348" cy="228145"/>
              <a:chOff x="1345902" y="101476"/>
              <a:chExt cx="1389348" cy="228145"/>
            </a:xfrm>
          </p:grpSpPr>
          <p:sp>
            <p:nvSpPr>
              <p:cNvPr id="766" name="Google Shape;766;p17"/>
              <p:cNvSpPr/>
              <p:nvPr/>
            </p:nvSpPr>
            <p:spPr>
              <a:xfrm rot="5400000">
                <a:off x="1961138" y="111788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17"/>
              <p:cNvSpPr/>
              <p:nvPr/>
            </p:nvSpPr>
            <p:spPr>
              <a:xfrm rot="5400000">
                <a:off x="2615017" y="117463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17"/>
              <p:cNvSpPr/>
              <p:nvPr/>
            </p:nvSpPr>
            <p:spPr>
              <a:xfrm rot="5400000">
                <a:off x="1333693" y="171874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9" name="Google Shape;769;p17"/>
            <p:cNvGrpSpPr/>
            <p:nvPr/>
          </p:nvGrpSpPr>
          <p:grpSpPr>
            <a:xfrm>
              <a:off x="7334309" y="83697"/>
              <a:ext cx="1699957" cy="917351"/>
              <a:chOff x="12377482" y="299699"/>
              <a:chExt cx="1582681" cy="854065"/>
            </a:xfrm>
          </p:grpSpPr>
          <p:sp>
            <p:nvSpPr>
              <p:cNvPr id="770" name="Google Shape;770;p17"/>
              <p:cNvSpPr/>
              <p:nvPr/>
            </p:nvSpPr>
            <p:spPr>
              <a:xfrm flipH="1">
                <a:off x="13778092" y="939326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 flipH="1">
                <a:off x="13160380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 flipH="1">
                <a:off x="12377482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 flipH="1">
                <a:off x="13624341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4" name="Google Shape;774;p17"/>
            <p:cNvGrpSpPr/>
            <p:nvPr/>
          </p:nvGrpSpPr>
          <p:grpSpPr>
            <a:xfrm>
              <a:off x="1449244" y="4728590"/>
              <a:ext cx="1719001" cy="263735"/>
              <a:chOff x="1698613" y="4544866"/>
              <a:chExt cx="1719001" cy="263735"/>
            </a:xfrm>
          </p:grpSpPr>
          <p:sp>
            <p:nvSpPr>
              <p:cNvPr id="775" name="Google Shape;775;p17"/>
              <p:cNvSpPr/>
              <p:nvPr/>
            </p:nvSpPr>
            <p:spPr>
              <a:xfrm flipH="1" rot="6299960">
                <a:off x="3177934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 flipH="1" rot="6299960">
                <a:off x="1719772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77" name="Google Shape;777;p17"/>
            <p:cNvSpPr/>
            <p:nvPr/>
          </p:nvSpPr>
          <p:spPr>
            <a:xfrm>
              <a:off x="8758375" y="1199752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8134263" y="4683145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9" name="Google Shape;779;p17"/>
            <p:cNvGrpSpPr/>
            <p:nvPr/>
          </p:nvGrpSpPr>
          <p:grpSpPr>
            <a:xfrm>
              <a:off x="8758380" y="1860275"/>
              <a:ext cx="251398" cy="2483743"/>
              <a:chOff x="8758380" y="1868911"/>
              <a:chExt cx="251398" cy="2483743"/>
            </a:xfrm>
          </p:grpSpPr>
          <p:sp>
            <p:nvSpPr>
              <p:cNvPr id="780" name="Google Shape;780;p17"/>
              <p:cNvSpPr/>
              <p:nvPr/>
            </p:nvSpPr>
            <p:spPr>
              <a:xfrm flipH="1" rot="10800000">
                <a:off x="8783076" y="4140221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 flipH="1" rot="10800000">
                <a:off x="8764555" y="3477987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82" name="Google Shape;782;p17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783" name="Google Shape;783;p17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rect b="b" l="l" r="r" t="t"/>
                  <a:pathLst>
                    <a:path extrusionOk="0" h="8024" w="8303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84" name="Google Shape;784;p17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785" name="Google Shape;785;p17"/>
                  <p:cNvSpPr/>
                  <p:nvPr/>
                </p:nvSpPr>
                <p:spPr>
                  <a:xfrm flipH="1" rot="5400000">
                    <a:off x="245000" y="912449"/>
                    <a:ext cx="128993" cy="111474"/>
                  </a:xfrm>
                  <a:custGeom>
                    <a:rect b="b" l="l" r="r" t="t"/>
                    <a:pathLst>
                      <a:path extrusionOk="0" h="3086" w="3571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86" name="Google Shape;786;p17"/>
                  <p:cNvSpPr/>
                  <p:nvPr/>
                </p:nvSpPr>
                <p:spPr>
                  <a:xfrm flipH="1" rot="5400000">
                    <a:off x="101626" y="1434850"/>
                    <a:ext cx="169956" cy="145538"/>
                  </a:xfrm>
                  <a:custGeom>
                    <a:rect b="b" l="l" r="r" t="t"/>
                    <a:pathLst>
                      <a:path extrusionOk="0" h="4029" w="4705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787" name="Google Shape;787;p17"/>
            <p:cNvGrpSpPr/>
            <p:nvPr/>
          </p:nvGrpSpPr>
          <p:grpSpPr>
            <a:xfrm rot="5400000">
              <a:off x="4029402" y="4397803"/>
              <a:ext cx="138491" cy="925309"/>
              <a:chOff x="101359" y="2766923"/>
              <a:chExt cx="138491" cy="925309"/>
            </a:xfrm>
          </p:grpSpPr>
          <p:sp>
            <p:nvSpPr>
              <p:cNvPr id="788" name="Google Shape;788;p17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0" name="Google Shape;790;p17"/>
            <p:cNvGrpSpPr/>
            <p:nvPr/>
          </p:nvGrpSpPr>
          <p:grpSpPr>
            <a:xfrm flipH="1">
              <a:off x="109734" y="129388"/>
              <a:ext cx="533442" cy="875719"/>
              <a:chOff x="2584160" y="4646991"/>
              <a:chExt cx="533442" cy="875719"/>
            </a:xfrm>
          </p:grpSpPr>
          <p:sp>
            <p:nvSpPr>
              <p:cNvPr id="791" name="Google Shape;791;p17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3" name="Google Shape;793;p17"/>
            <p:cNvGrpSpPr/>
            <p:nvPr/>
          </p:nvGrpSpPr>
          <p:grpSpPr>
            <a:xfrm>
              <a:off x="79065" y="2526245"/>
              <a:ext cx="993002" cy="2567917"/>
              <a:chOff x="598871" y="2604956"/>
              <a:chExt cx="993002" cy="2567917"/>
            </a:xfrm>
          </p:grpSpPr>
          <p:grpSp>
            <p:nvGrpSpPr>
              <p:cNvPr id="794" name="Google Shape;794;p17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795" name="Google Shape;795;p17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6" name="Google Shape;796;p17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7" name="Google Shape;797;p17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8" name="Google Shape;798;p17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99" name="Google Shape;799;p17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0" name="Google Shape;800;p17"/>
            <p:cNvGrpSpPr/>
            <p:nvPr/>
          </p:nvGrpSpPr>
          <p:grpSpPr>
            <a:xfrm flipH="1">
              <a:off x="5029050" y="4680002"/>
              <a:ext cx="2637465" cy="360910"/>
              <a:chOff x="3769654" y="4669674"/>
              <a:chExt cx="2637465" cy="360910"/>
            </a:xfrm>
          </p:grpSpPr>
          <p:grpSp>
            <p:nvGrpSpPr>
              <p:cNvPr id="801" name="Google Shape;801;p17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802" name="Google Shape;802;p17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3" name="Google Shape;803;p17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4" name="Google Shape;804;p17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05" name="Google Shape;805;p17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6" name="Google Shape;806;p17"/>
            <p:cNvGrpSpPr/>
            <p:nvPr/>
          </p:nvGrpSpPr>
          <p:grpSpPr>
            <a:xfrm rot="10800000">
              <a:off x="1882738" y="117200"/>
              <a:ext cx="1871514" cy="288107"/>
              <a:chOff x="6089475" y="4744366"/>
              <a:chExt cx="1871514" cy="288107"/>
            </a:xfrm>
          </p:grpSpPr>
          <p:sp>
            <p:nvSpPr>
              <p:cNvPr id="807" name="Google Shape;807;p17"/>
              <p:cNvSpPr/>
              <p:nvPr/>
            </p:nvSpPr>
            <p:spPr>
              <a:xfrm flipH="1" rot="6299960">
                <a:off x="7721309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 flipH="1" rot="6300015">
                <a:off x="6106040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 flipH="1" rot="6299960">
                <a:off x="7015901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10" name="Google Shape;810;p17"/>
            <p:cNvGrpSpPr/>
            <p:nvPr/>
          </p:nvGrpSpPr>
          <p:grpSpPr>
            <a:xfrm rot="5400000">
              <a:off x="-80536" y="1664237"/>
              <a:ext cx="729459" cy="202877"/>
              <a:chOff x="3135892" y="4829596"/>
              <a:chExt cx="729459" cy="202877"/>
            </a:xfrm>
          </p:grpSpPr>
          <p:sp>
            <p:nvSpPr>
              <p:cNvPr id="811" name="Google Shape;811;p17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flipH="1">
              <a:off x="1163259" y="49338"/>
              <a:ext cx="3984807" cy="404034"/>
              <a:chOff x="4351973" y="263164"/>
              <a:chExt cx="3984807" cy="404034"/>
            </a:xfrm>
          </p:grpSpPr>
          <p:sp>
            <p:nvSpPr>
              <p:cNvPr id="814" name="Google Shape;814;p17"/>
              <p:cNvSpPr/>
              <p:nvPr/>
            </p:nvSpPr>
            <p:spPr>
              <a:xfrm>
                <a:off x="4351973" y="3885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 flipH="1">
                <a:off x="8137383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 rot="-7200043">
                <a:off x="5036188" y="233573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17" name="Google Shape;817;p17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17"/>
          <p:cNvSpPr txBox="1"/>
          <p:nvPr>
            <p:ph idx="1" type="subTitle"/>
          </p:nvPr>
        </p:nvSpPr>
        <p:spPr>
          <a:xfrm>
            <a:off x="998880" y="2740264"/>
            <a:ext cx="18483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819" name="Google Shape;819;p17"/>
          <p:cNvSpPr txBox="1"/>
          <p:nvPr>
            <p:ph idx="2" type="subTitle"/>
          </p:nvPr>
        </p:nvSpPr>
        <p:spPr>
          <a:xfrm>
            <a:off x="998880" y="3111667"/>
            <a:ext cx="18483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0" name="Google Shape;820;p17"/>
          <p:cNvSpPr txBox="1"/>
          <p:nvPr>
            <p:ph idx="3" type="subTitle"/>
          </p:nvPr>
        </p:nvSpPr>
        <p:spPr>
          <a:xfrm>
            <a:off x="6296820" y="2740264"/>
            <a:ext cx="18483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821" name="Google Shape;821;p17"/>
          <p:cNvSpPr txBox="1"/>
          <p:nvPr>
            <p:ph idx="4" type="subTitle"/>
          </p:nvPr>
        </p:nvSpPr>
        <p:spPr>
          <a:xfrm>
            <a:off x="6296820" y="3111667"/>
            <a:ext cx="18483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2" name="Google Shape;822;p17"/>
          <p:cNvSpPr txBox="1"/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823" name="Google Shape;823;p17"/>
          <p:cNvSpPr txBox="1"/>
          <p:nvPr>
            <p:ph hasCustomPrompt="1" idx="5" type="title"/>
          </p:nvPr>
        </p:nvSpPr>
        <p:spPr>
          <a:xfrm>
            <a:off x="1480080" y="1966808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4" name="Google Shape;824;p17"/>
          <p:cNvSpPr txBox="1"/>
          <p:nvPr>
            <p:ph hasCustomPrompt="1" idx="6" type="title"/>
          </p:nvPr>
        </p:nvSpPr>
        <p:spPr>
          <a:xfrm>
            <a:off x="6778020" y="1966808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2_1_1_1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8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7" name="Google Shape;827;p18"/>
          <p:cNvGrpSpPr/>
          <p:nvPr/>
        </p:nvGrpSpPr>
        <p:grpSpPr>
          <a:xfrm>
            <a:off x="71418" y="57973"/>
            <a:ext cx="9749357" cy="5114899"/>
            <a:chOff x="71418" y="57973"/>
            <a:chExt cx="9749357" cy="5114899"/>
          </a:xfrm>
        </p:grpSpPr>
        <p:sp>
          <p:nvSpPr>
            <p:cNvPr id="828" name="Google Shape;828;p18"/>
            <p:cNvSpPr/>
            <p:nvPr/>
          </p:nvSpPr>
          <p:spPr>
            <a:xfrm rot="10800000">
              <a:off x="196732" y="2550749"/>
              <a:ext cx="179822" cy="173780"/>
            </a:xfrm>
            <a:custGeom>
              <a:rect b="b" l="l" r="r" t="t"/>
              <a:pathLst>
                <a:path extrusionOk="0" h="8024" w="8303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9" name="Google Shape;829;p18"/>
            <p:cNvGrpSpPr/>
            <p:nvPr/>
          </p:nvGrpSpPr>
          <p:grpSpPr>
            <a:xfrm>
              <a:off x="8313274" y="986306"/>
              <a:ext cx="731085" cy="4077077"/>
              <a:chOff x="8172139" y="-3097078"/>
              <a:chExt cx="731085" cy="4077077"/>
            </a:xfrm>
          </p:grpSpPr>
          <p:sp>
            <p:nvSpPr>
              <p:cNvPr id="830" name="Google Shape;830;p18"/>
              <p:cNvSpPr/>
              <p:nvPr/>
            </p:nvSpPr>
            <p:spPr>
              <a:xfrm flipH="1" rot="10800000">
                <a:off x="8682690" y="-2434844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 flipH="1" rot="10800000">
                <a:off x="8664170" y="-3097078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 rot="-4499955">
                <a:off x="8322079" y="592270"/>
                <a:ext cx="199105" cy="46323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3" name="Google Shape;833;p18"/>
            <p:cNvGrpSpPr/>
            <p:nvPr/>
          </p:nvGrpSpPr>
          <p:grpSpPr>
            <a:xfrm>
              <a:off x="1746050" y="186892"/>
              <a:ext cx="1236948" cy="228145"/>
              <a:chOff x="1498302" y="101475"/>
              <a:chExt cx="1236948" cy="228145"/>
            </a:xfrm>
          </p:grpSpPr>
          <p:sp>
            <p:nvSpPr>
              <p:cNvPr id="834" name="Google Shape;834;p18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18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18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7" name="Google Shape;837;p18"/>
            <p:cNvGrpSpPr/>
            <p:nvPr/>
          </p:nvGrpSpPr>
          <p:grpSpPr>
            <a:xfrm>
              <a:off x="140397" y="89461"/>
              <a:ext cx="1045293" cy="896844"/>
              <a:chOff x="465773" y="294652"/>
              <a:chExt cx="1045293" cy="896844"/>
            </a:xfrm>
          </p:grpSpPr>
          <p:sp>
            <p:nvSpPr>
              <p:cNvPr id="838" name="Google Shape;838;p18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18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18"/>
              <p:cNvSpPr/>
              <p:nvPr/>
            </p:nvSpPr>
            <p:spPr>
              <a:xfrm rot="7200043">
                <a:off x="616588" y="265061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1" name="Google Shape;841;p18"/>
            <p:cNvGrpSpPr/>
            <p:nvPr/>
          </p:nvGrpSpPr>
          <p:grpSpPr>
            <a:xfrm>
              <a:off x="3543359" y="123409"/>
              <a:ext cx="2385606" cy="355111"/>
              <a:chOff x="7419699" y="299699"/>
              <a:chExt cx="2221028" cy="330613"/>
            </a:xfrm>
          </p:grpSpPr>
          <p:sp>
            <p:nvSpPr>
              <p:cNvPr id="842" name="Google Shape;842;p18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18"/>
              <p:cNvSpPr/>
              <p:nvPr/>
            </p:nvSpPr>
            <p:spPr>
              <a:xfrm flipH="1">
                <a:off x="8202597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18"/>
              <p:cNvSpPr/>
              <p:nvPr/>
            </p:nvSpPr>
            <p:spPr>
              <a:xfrm flipH="1">
                <a:off x="7419699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18"/>
              <p:cNvSpPr/>
              <p:nvPr/>
            </p:nvSpPr>
            <p:spPr>
              <a:xfrm flipH="1">
                <a:off x="8666558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6" name="Google Shape;846;p18"/>
            <p:cNvGrpSpPr/>
            <p:nvPr/>
          </p:nvGrpSpPr>
          <p:grpSpPr>
            <a:xfrm>
              <a:off x="6711540" y="4760677"/>
              <a:ext cx="1094429" cy="263735"/>
              <a:chOff x="6914424" y="4544866"/>
              <a:chExt cx="1094429" cy="263735"/>
            </a:xfrm>
          </p:grpSpPr>
          <p:sp>
            <p:nvSpPr>
              <p:cNvPr id="847" name="Google Shape;847;p18"/>
              <p:cNvSpPr/>
              <p:nvPr/>
            </p:nvSpPr>
            <p:spPr>
              <a:xfrm rot="-6299960">
                <a:off x="6938886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18"/>
              <p:cNvSpPr/>
              <p:nvPr/>
            </p:nvSpPr>
            <p:spPr>
              <a:xfrm rot="-6299960">
                <a:off x="7796601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9" name="Google Shape;849;p18"/>
            <p:cNvGrpSpPr/>
            <p:nvPr/>
          </p:nvGrpSpPr>
          <p:grpSpPr>
            <a:xfrm rot="-5400000">
              <a:off x="8029343" y="3475916"/>
              <a:ext cx="1642914" cy="288107"/>
              <a:chOff x="562630" y="4744366"/>
              <a:chExt cx="1642914" cy="288107"/>
            </a:xfrm>
          </p:grpSpPr>
          <p:sp>
            <p:nvSpPr>
              <p:cNvPr id="850" name="Google Shape;850;p18"/>
              <p:cNvSpPr/>
              <p:nvPr/>
            </p:nvSpPr>
            <p:spPr>
              <a:xfrm rot="-6299960">
                <a:off x="587092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18"/>
              <p:cNvSpPr/>
              <p:nvPr/>
            </p:nvSpPr>
            <p:spPr>
              <a:xfrm rot="-6300015">
                <a:off x="2039392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18"/>
              <p:cNvSpPr/>
              <p:nvPr/>
            </p:nvSpPr>
            <p:spPr>
              <a:xfrm rot="-6299960">
                <a:off x="1341874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53" name="Google Shape;853;p18"/>
            <p:cNvSpPr/>
            <p:nvPr/>
          </p:nvSpPr>
          <p:spPr>
            <a:xfrm flipH="1" rot="10800000">
              <a:off x="8706750" y="2230394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 flipH="1" rot="10800000">
              <a:off x="6489325" y="57973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5" name="Google Shape;855;p18"/>
            <p:cNvGrpSpPr/>
            <p:nvPr/>
          </p:nvGrpSpPr>
          <p:grpSpPr>
            <a:xfrm>
              <a:off x="185843" y="1455684"/>
              <a:ext cx="251398" cy="688907"/>
              <a:chOff x="113835" y="2118587"/>
              <a:chExt cx="251398" cy="688907"/>
            </a:xfrm>
          </p:grpSpPr>
          <p:sp>
            <p:nvSpPr>
              <p:cNvPr id="856" name="Google Shape;856;p18"/>
              <p:cNvSpPr/>
              <p:nvPr/>
            </p:nvSpPr>
            <p:spPr>
              <a:xfrm flipH="1" rot="5400000">
                <a:off x="245000" y="2127347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18"/>
              <p:cNvSpPr/>
              <p:nvPr/>
            </p:nvSpPr>
            <p:spPr>
              <a:xfrm flipH="1" rot="5400000">
                <a:off x="101626" y="2649748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8" name="Google Shape;858;p18"/>
            <p:cNvGrpSpPr/>
            <p:nvPr/>
          </p:nvGrpSpPr>
          <p:grpSpPr>
            <a:xfrm rot="5400000">
              <a:off x="5665407" y="4429889"/>
              <a:ext cx="138491" cy="925309"/>
              <a:chOff x="101359" y="4375585"/>
              <a:chExt cx="138491" cy="925309"/>
            </a:xfrm>
          </p:grpSpPr>
          <p:sp>
            <p:nvSpPr>
              <p:cNvPr id="859" name="Google Shape;859;p18"/>
              <p:cNvSpPr/>
              <p:nvPr/>
            </p:nvSpPr>
            <p:spPr>
              <a:xfrm flipH="1" rot="5400000">
                <a:off x="106721" y="5167765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18"/>
              <p:cNvSpPr/>
              <p:nvPr/>
            </p:nvSpPr>
            <p:spPr>
              <a:xfrm flipH="1" rot="5400000">
                <a:off x="92600" y="4384345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1" name="Google Shape;861;p18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862" name="Google Shape;862;p18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18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4" name="Google Shape;864;p18"/>
            <p:cNvGrpSpPr/>
            <p:nvPr/>
          </p:nvGrpSpPr>
          <p:grpSpPr>
            <a:xfrm>
              <a:off x="71418" y="3194581"/>
              <a:ext cx="1534649" cy="1978292"/>
              <a:chOff x="57223" y="3194581"/>
              <a:chExt cx="1534649" cy="1978292"/>
            </a:xfrm>
          </p:grpSpPr>
          <p:grpSp>
            <p:nvGrpSpPr>
              <p:cNvPr id="865" name="Google Shape;865;p18"/>
              <p:cNvGrpSpPr/>
              <p:nvPr/>
            </p:nvGrpSpPr>
            <p:grpSpPr>
              <a:xfrm>
                <a:off x="57223" y="3194581"/>
                <a:ext cx="1534649" cy="1978292"/>
                <a:chOff x="101256" y="2904342"/>
                <a:chExt cx="1391846" cy="1794206"/>
              </a:xfrm>
            </p:grpSpPr>
            <p:sp>
              <p:nvSpPr>
                <p:cNvPr id="866" name="Google Shape;866;p18"/>
                <p:cNvSpPr/>
                <p:nvPr/>
              </p:nvSpPr>
              <p:spPr>
                <a:xfrm flipH="1" rot="1799866">
                  <a:off x="179619" y="3495497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7" name="Google Shape;867;p18"/>
                <p:cNvSpPr/>
                <p:nvPr/>
              </p:nvSpPr>
              <p:spPr>
                <a:xfrm flipH="1" rot="1799866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8" name="Google Shape;868;p18"/>
                <p:cNvSpPr/>
                <p:nvPr/>
              </p:nvSpPr>
              <p:spPr>
                <a:xfrm rot="-1799866">
                  <a:off x="1356650" y="437911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9" name="Google Shape;869;p18"/>
                <p:cNvSpPr/>
                <p:nvPr/>
              </p:nvSpPr>
              <p:spPr>
                <a:xfrm rot="-1799866">
                  <a:off x="264558" y="2933071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70" name="Google Shape;870;p18"/>
              <p:cNvSpPr/>
              <p:nvPr/>
            </p:nvSpPr>
            <p:spPr>
              <a:xfrm rot="-1799788">
                <a:off x="159691" y="4744451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1" name="Google Shape;871;p18"/>
            <p:cNvGrpSpPr/>
            <p:nvPr/>
          </p:nvGrpSpPr>
          <p:grpSpPr>
            <a:xfrm>
              <a:off x="2120300" y="4712089"/>
              <a:ext cx="2637465" cy="360910"/>
              <a:chOff x="2160992" y="4669674"/>
              <a:chExt cx="2637465" cy="360910"/>
            </a:xfrm>
          </p:grpSpPr>
          <p:grpSp>
            <p:nvGrpSpPr>
              <p:cNvPr id="872" name="Google Shape;872;p18"/>
              <p:cNvGrpSpPr/>
              <p:nvPr/>
            </p:nvGrpSpPr>
            <p:grpSpPr>
              <a:xfrm>
                <a:off x="2717824" y="4670386"/>
                <a:ext cx="2080632" cy="360198"/>
                <a:chOff x="6761399" y="155939"/>
                <a:chExt cx="1937094" cy="335349"/>
              </a:xfrm>
            </p:grpSpPr>
            <p:sp>
              <p:nvSpPr>
                <p:cNvPr id="873" name="Google Shape;873;p18"/>
                <p:cNvSpPr/>
                <p:nvPr/>
              </p:nvSpPr>
              <p:spPr>
                <a:xfrm rot="10800000">
                  <a:off x="7668028" y="176006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4" name="Google Shape;874;p18"/>
                <p:cNvSpPr/>
                <p:nvPr/>
              </p:nvSpPr>
              <p:spPr>
                <a:xfrm rot="10800000">
                  <a:off x="6761399" y="194564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5" name="Google Shape;875;p18"/>
                <p:cNvSpPr/>
                <p:nvPr/>
              </p:nvSpPr>
              <p:spPr>
                <a:xfrm rot="10800000">
                  <a:off x="8362671" y="155939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76" name="Google Shape;876;p18"/>
              <p:cNvSpPr/>
              <p:nvPr/>
            </p:nvSpPr>
            <p:spPr>
              <a:xfrm rot="10800000">
                <a:off x="2160992" y="4669674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77" name="Google Shape;877;p18"/>
          <p:cNvSpPr txBox="1"/>
          <p:nvPr>
            <p:ph hasCustomPrompt="1" type="title"/>
          </p:nvPr>
        </p:nvSpPr>
        <p:spPr>
          <a:xfrm>
            <a:off x="1478728" y="1966808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8" name="Google Shape;878;p18"/>
          <p:cNvSpPr txBox="1"/>
          <p:nvPr>
            <p:ph idx="1" type="subTitle"/>
          </p:nvPr>
        </p:nvSpPr>
        <p:spPr>
          <a:xfrm>
            <a:off x="855825" y="2740264"/>
            <a:ext cx="2128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879" name="Google Shape;879;p18"/>
          <p:cNvSpPr txBox="1"/>
          <p:nvPr>
            <p:ph idx="2" type="subTitle"/>
          </p:nvPr>
        </p:nvSpPr>
        <p:spPr>
          <a:xfrm>
            <a:off x="855825" y="3111667"/>
            <a:ext cx="2128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880" name="Google Shape;880;p18"/>
          <p:cNvSpPr txBox="1"/>
          <p:nvPr>
            <p:ph hasCustomPrompt="1" idx="3" type="title"/>
          </p:nvPr>
        </p:nvSpPr>
        <p:spPr>
          <a:xfrm>
            <a:off x="4129046" y="1966808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1" name="Google Shape;881;p18"/>
          <p:cNvSpPr txBox="1"/>
          <p:nvPr>
            <p:ph idx="4" type="subTitle"/>
          </p:nvPr>
        </p:nvSpPr>
        <p:spPr>
          <a:xfrm>
            <a:off x="3507600" y="2740264"/>
            <a:ext cx="2128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882" name="Google Shape;882;p18"/>
          <p:cNvSpPr txBox="1"/>
          <p:nvPr>
            <p:ph idx="5" type="subTitle"/>
          </p:nvPr>
        </p:nvSpPr>
        <p:spPr>
          <a:xfrm>
            <a:off x="3507600" y="3111667"/>
            <a:ext cx="2128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883" name="Google Shape;883;p18"/>
          <p:cNvSpPr txBox="1"/>
          <p:nvPr>
            <p:ph hasCustomPrompt="1" idx="6" type="title"/>
          </p:nvPr>
        </p:nvSpPr>
        <p:spPr>
          <a:xfrm>
            <a:off x="6779372" y="1966808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4" name="Google Shape;884;p18"/>
          <p:cNvSpPr txBox="1"/>
          <p:nvPr>
            <p:ph idx="7" type="subTitle"/>
          </p:nvPr>
        </p:nvSpPr>
        <p:spPr>
          <a:xfrm>
            <a:off x="6159375" y="2740264"/>
            <a:ext cx="2128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885" name="Google Shape;885;p18"/>
          <p:cNvSpPr txBox="1"/>
          <p:nvPr>
            <p:ph idx="8" type="subTitle"/>
          </p:nvPr>
        </p:nvSpPr>
        <p:spPr>
          <a:xfrm>
            <a:off x="6159375" y="3111667"/>
            <a:ext cx="2128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886" name="Google Shape;886;p18"/>
          <p:cNvSpPr txBox="1"/>
          <p:nvPr>
            <p:ph idx="9"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_1"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8" name="Google Shape;888;p19"/>
          <p:cNvGrpSpPr/>
          <p:nvPr/>
        </p:nvGrpSpPr>
        <p:grpSpPr>
          <a:xfrm>
            <a:off x="79065" y="49338"/>
            <a:ext cx="9793335" cy="5044824"/>
            <a:chOff x="79065" y="49338"/>
            <a:chExt cx="9793335" cy="5044824"/>
          </a:xfrm>
        </p:grpSpPr>
        <p:sp>
          <p:nvSpPr>
            <p:cNvPr id="889" name="Google Shape;889;p19"/>
            <p:cNvSpPr/>
            <p:nvPr/>
          </p:nvSpPr>
          <p:spPr>
            <a:xfrm rot="3055618">
              <a:off x="3594907" y="4628847"/>
              <a:ext cx="199097" cy="463217"/>
            </a:xfrm>
            <a:custGeom>
              <a:rect b="b" l="l" r="r" t="t"/>
              <a:pathLst>
                <a:path extrusionOk="0" h="17147" w="737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90" name="Google Shape;890;p19"/>
            <p:cNvGrpSpPr/>
            <p:nvPr/>
          </p:nvGrpSpPr>
          <p:grpSpPr>
            <a:xfrm>
              <a:off x="5516746" y="147180"/>
              <a:ext cx="1389348" cy="228145"/>
              <a:chOff x="1345902" y="101476"/>
              <a:chExt cx="1389348" cy="228145"/>
            </a:xfrm>
          </p:grpSpPr>
          <p:sp>
            <p:nvSpPr>
              <p:cNvPr id="891" name="Google Shape;891;p19"/>
              <p:cNvSpPr/>
              <p:nvPr/>
            </p:nvSpPr>
            <p:spPr>
              <a:xfrm rot="5400000">
                <a:off x="1961138" y="111788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19"/>
              <p:cNvSpPr/>
              <p:nvPr/>
            </p:nvSpPr>
            <p:spPr>
              <a:xfrm rot="5400000">
                <a:off x="2615017" y="117463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19"/>
              <p:cNvSpPr/>
              <p:nvPr/>
            </p:nvSpPr>
            <p:spPr>
              <a:xfrm rot="5400000">
                <a:off x="1333693" y="171874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4" name="Google Shape;894;p19"/>
            <p:cNvGrpSpPr/>
            <p:nvPr/>
          </p:nvGrpSpPr>
          <p:grpSpPr>
            <a:xfrm>
              <a:off x="7334309" y="83697"/>
              <a:ext cx="1699957" cy="917351"/>
              <a:chOff x="12377482" y="299699"/>
              <a:chExt cx="1582681" cy="854065"/>
            </a:xfrm>
          </p:grpSpPr>
          <p:sp>
            <p:nvSpPr>
              <p:cNvPr id="895" name="Google Shape;895;p19"/>
              <p:cNvSpPr/>
              <p:nvPr/>
            </p:nvSpPr>
            <p:spPr>
              <a:xfrm flipH="1">
                <a:off x="13778092" y="939326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19"/>
              <p:cNvSpPr/>
              <p:nvPr/>
            </p:nvSpPr>
            <p:spPr>
              <a:xfrm flipH="1">
                <a:off x="13160380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19"/>
              <p:cNvSpPr/>
              <p:nvPr/>
            </p:nvSpPr>
            <p:spPr>
              <a:xfrm flipH="1">
                <a:off x="12377482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19"/>
              <p:cNvSpPr/>
              <p:nvPr/>
            </p:nvSpPr>
            <p:spPr>
              <a:xfrm flipH="1">
                <a:off x="13624341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9" name="Google Shape;899;p19"/>
            <p:cNvGrpSpPr/>
            <p:nvPr/>
          </p:nvGrpSpPr>
          <p:grpSpPr>
            <a:xfrm>
              <a:off x="2842301" y="4728590"/>
              <a:ext cx="1719001" cy="263735"/>
              <a:chOff x="3091670" y="4544866"/>
              <a:chExt cx="1719001" cy="263735"/>
            </a:xfrm>
          </p:grpSpPr>
          <p:sp>
            <p:nvSpPr>
              <p:cNvPr id="900" name="Google Shape;900;p19"/>
              <p:cNvSpPr/>
              <p:nvPr/>
            </p:nvSpPr>
            <p:spPr>
              <a:xfrm rot="-6299960">
                <a:off x="3116132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19"/>
              <p:cNvSpPr/>
              <p:nvPr/>
            </p:nvSpPr>
            <p:spPr>
              <a:xfrm rot="-6299960">
                <a:off x="4598418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02" name="Google Shape;902;p19"/>
            <p:cNvSpPr/>
            <p:nvPr/>
          </p:nvSpPr>
          <p:spPr>
            <a:xfrm flipH="1" rot="10800000">
              <a:off x="8758375" y="3026972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9"/>
            <p:cNvSpPr/>
            <p:nvPr/>
          </p:nvSpPr>
          <p:spPr>
            <a:xfrm rot="10800000">
              <a:off x="8134263" y="4711367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4" name="Google Shape;904;p19"/>
            <p:cNvGrpSpPr/>
            <p:nvPr/>
          </p:nvGrpSpPr>
          <p:grpSpPr>
            <a:xfrm>
              <a:off x="8758380" y="1332396"/>
              <a:ext cx="251398" cy="3011621"/>
              <a:chOff x="8758380" y="1341032"/>
              <a:chExt cx="251398" cy="3011621"/>
            </a:xfrm>
          </p:grpSpPr>
          <p:sp>
            <p:nvSpPr>
              <p:cNvPr id="905" name="Google Shape;905;p19"/>
              <p:cNvSpPr/>
              <p:nvPr/>
            </p:nvSpPr>
            <p:spPr>
              <a:xfrm flipH="1" rot="10800000">
                <a:off x="8783076" y="2517277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19"/>
              <p:cNvSpPr/>
              <p:nvPr/>
            </p:nvSpPr>
            <p:spPr>
              <a:xfrm flipH="1" rot="10800000">
                <a:off x="8764555" y="1855043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07" name="Google Shape;907;p19"/>
              <p:cNvGrpSpPr/>
              <p:nvPr/>
            </p:nvGrpSpPr>
            <p:grpSpPr>
              <a:xfrm>
                <a:off x="8758380" y="1341032"/>
                <a:ext cx="251398" cy="3011621"/>
                <a:chOff x="185843" y="-287093"/>
                <a:chExt cx="251398" cy="3011621"/>
              </a:xfrm>
            </p:grpSpPr>
            <p:sp>
              <p:nvSpPr>
                <p:cNvPr id="908" name="Google Shape;908;p19"/>
                <p:cNvSpPr/>
                <p:nvPr/>
              </p:nvSpPr>
              <p:spPr>
                <a:xfrm rot="10800000">
                  <a:off x="196732" y="-287093"/>
                  <a:ext cx="179822" cy="173780"/>
                </a:xfrm>
                <a:custGeom>
                  <a:rect b="b" l="l" r="r" t="t"/>
                  <a:pathLst>
                    <a:path extrusionOk="0" h="8024" w="8303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09" name="Google Shape;909;p19"/>
                <p:cNvGrpSpPr/>
                <p:nvPr/>
              </p:nvGrpSpPr>
              <p:grpSpPr>
                <a:xfrm>
                  <a:off x="185843" y="2035621"/>
                  <a:ext cx="251398" cy="688907"/>
                  <a:chOff x="113835" y="2698525"/>
                  <a:chExt cx="251398" cy="688907"/>
                </a:xfrm>
              </p:grpSpPr>
              <p:sp>
                <p:nvSpPr>
                  <p:cNvPr id="910" name="Google Shape;910;p19"/>
                  <p:cNvSpPr/>
                  <p:nvPr/>
                </p:nvSpPr>
                <p:spPr>
                  <a:xfrm rot="5400000">
                    <a:off x="245000" y="3267198"/>
                    <a:ext cx="128993" cy="111474"/>
                  </a:xfrm>
                  <a:custGeom>
                    <a:rect b="b" l="l" r="r" t="t"/>
                    <a:pathLst>
                      <a:path extrusionOk="0" h="3086" w="3571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1" name="Google Shape;911;p19"/>
                  <p:cNvSpPr/>
                  <p:nvPr/>
                </p:nvSpPr>
                <p:spPr>
                  <a:xfrm rot="5400000">
                    <a:off x="101626" y="2710734"/>
                    <a:ext cx="169956" cy="145538"/>
                  </a:xfrm>
                  <a:custGeom>
                    <a:rect b="b" l="l" r="r" t="t"/>
                    <a:pathLst>
                      <a:path extrusionOk="0" h="4029" w="4705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912" name="Google Shape;912;p19"/>
            <p:cNvGrpSpPr/>
            <p:nvPr/>
          </p:nvGrpSpPr>
          <p:grpSpPr>
            <a:xfrm rot="5400000">
              <a:off x="1842653" y="4397803"/>
              <a:ext cx="138491" cy="925309"/>
              <a:chOff x="101359" y="4953672"/>
              <a:chExt cx="138491" cy="925309"/>
            </a:xfrm>
          </p:grpSpPr>
          <p:sp>
            <p:nvSpPr>
              <p:cNvPr id="913" name="Google Shape;913;p19"/>
              <p:cNvSpPr/>
              <p:nvPr/>
            </p:nvSpPr>
            <p:spPr>
              <a:xfrm flipH="1" rot="5400000">
                <a:off x="106721" y="5745852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19"/>
              <p:cNvSpPr/>
              <p:nvPr/>
            </p:nvSpPr>
            <p:spPr>
              <a:xfrm flipH="1" rot="5400000">
                <a:off x="92600" y="4962432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5" name="Google Shape;915;p19"/>
            <p:cNvGrpSpPr/>
            <p:nvPr/>
          </p:nvGrpSpPr>
          <p:grpSpPr>
            <a:xfrm flipH="1">
              <a:off x="109734" y="129388"/>
              <a:ext cx="533442" cy="875719"/>
              <a:chOff x="2584160" y="4646991"/>
              <a:chExt cx="533442" cy="875719"/>
            </a:xfrm>
          </p:grpSpPr>
          <p:sp>
            <p:nvSpPr>
              <p:cNvPr id="916" name="Google Shape;916;p19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19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8" name="Google Shape;918;p19"/>
            <p:cNvGrpSpPr/>
            <p:nvPr/>
          </p:nvGrpSpPr>
          <p:grpSpPr>
            <a:xfrm>
              <a:off x="79065" y="2526245"/>
              <a:ext cx="993002" cy="2567917"/>
              <a:chOff x="598871" y="2604956"/>
              <a:chExt cx="993002" cy="2567917"/>
            </a:xfrm>
          </p:grpSpPr>
          <p:grpSp>
            <p:nvGrpSpPr>
              <p:cNvPr id="919" name="Google Shape;919;p19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920" name="Google Shape;920;p19"/>
                <p:cNvSpPr/>
                <p:nvPr/>
              </p:nvSpPr>
              <p:spPr>
                <a:xfrm flipH="1" rot="1799866">
                  <a:off x="671875" y="2960738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1" name="Google Shape;921;p19"/>
                <p:cNvSpPr/>
                <p:nvPr/>
              </p:nvSpPr>
              <p:spPr>
                <a:xfrm flipH="1" rot="1799866">
                  <a:off x="636652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2" name="Google Shape;922;p19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3" name="Google Shape;923;p19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24" name="Google Shape;924;p19"/>
              <p:cNvSpPr/>
              <p:nvPr/>
            </p:nvSpPr>
            <p:spPr>
              <a:xfrm flipH="1" rot="1799788">
                <a:off x="765153" y="4154826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5" name="Google Shape;925;p19"/>
            <p:cNvGrpSpPr/>
            <p:nvPr/>
          </p:nvGrpSpPr>
          <p:grpSpPr>
            <a:xfrm flipH="1">
              <a:off x="5029050" y="4680002"/>
              <a:ext cx="2637465" cy="360910"/>
              <a:chOff x="3769654" y="4669674"/>
              <a:chExt cx="2637465" cy="360910"/>
            </a:xfrm>
          </p:grpSpPr>
          <p:grpSp>
            <p:nvGrpSpPr>
              <p:cNvPr id="926" name="Google Shape;926;p19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927" name="Google Shape;927;p19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8" name="Google Shape;928;p19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9" name="Google Shape;929;p19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30" name="Google Shape;930;p19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1" name="Google Shape;931;p19"/>
            <p:cNvGrpSpPr/>
            <p:nvPr/>
          </p:nvGrpSpPr>
          <p:grpSpPr>
            <a:xfrm rot="10800000">
              <a:off x="2023662" y="117200"/>
              <a:ext cx="1871514" cy="288107"/>
              <a:chOff x="5948552" y="4744366"/>
              <a:chExt cx="1871514" cy="288107"/>
            </a:xfrm>
          </p:grpSpPr>
          <p:sp>
            <p:nvSpPr>
              <p:cNvPr id="932" name="Google Shape;932;p19"/>
              <p:cNvSpPr/>
              <p:nvPr/>
            </p:nvSpPr>
            <p:spPr>
              <a:xfrm rot="-6299960">
                <a:off x="5973014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19"/>
              <p:cNvSpPr/>
              <p:nvPr/>
            </p:nvSpPr>
            <p:spPr>
              <a:xfrm rot="-6300015">
                <a:off x="7653914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19"/>
              <p:cNvSpPr/>
              <p:nvPr/>
            </p:nvSpPr>
            <p:spPr>
              <a:xfrm rot="-6299960">
                <a:off x="6727796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5" name="Google Shape;935;p19"/>
            <p:cNvGrpSpPr/>
            <p:nvPr/>
          </p:nvGrpSpPr>
          <p:grpSpPr>
            <a:xfrm rot="5400000">
              <a:off x="-80536" y="1664237"/>
              <a:ext cx="729459" cy="202877"/>
              <a:chOff x="3135892" y="4829596"/>
              <a:chExt cx="729459" cy="202877"/>
            </a:xfrm>
          </p:grpSpPr>
          <p:sp>
            <p:nvSpPr>
              <p:cNvPr id="936" name="Google Shape;936;p19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19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8" name="Google Shape;938;p19"/>
            <p:cNvGrpSpPr/>
            <p:nvPr/>
          </p:nvGrpSpPr>
          <p:grpSpPr>
            <a:xfrm flipH="1">
              <a:off x="1163259" y="49338"/>
              <a:ext cx="3984807" cy="404034"/>
              <a:chOff x="4351973" y="263164"/>
              <a:chExt cx="3984807" cy="404034"/>
            </a:xfrm>
          </p:grpSpPr>
          <p:sp>
            <p:nvSpPr>
              <p:cNvPr id="939" name="Google Shape;939;p19"/>
              <p:cNvSpPr/>
              <p:nvPr/>
            </p:nvSpPr>
            <p:spPr>
              <a:xfrm>
                <a:off x="4351973" y="3885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19"/>
              <p:cNvSpPr/>
              <p:nvPr/>
            </p:nvSpPr>
            <p:spPr>
              <a:xfrm>
                <a:off x="4885384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19"/>
              <p:cNvSpPr/>
              <p:nvPr/>
            </p:nvSpPr>
            <p:spPr>
              <a:xfrm flipH="1" rot="7200043">
                <a:off x="7986880" y="233573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42" name="Google Shape;942;p19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19"/>
          <p:cNvSpPr txBox="1"/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944" name="Google Shape;944;p19"/>
          <p:cNvSpPr txBox="1"/>
          <p:nvPr>
            <p:ph idx="1" type="subTitle"/>
          </p:nvPr>
        </p:nvSpPr>
        <p:spPr>
          <a:xfrm>
            <a:off x="885175" y="3314213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945" name="Google Shape;945;p19"/>
          <p:cNvSpPr txBox="1"/>
          <p:nvPr>
            <p:ph idx="2" type="subTitle"/>
          </p:nvPr>
        </p:nvSpPr>
        <p:spPr>
          <a:xfrm>
            <a:off x="885175" y="3646213"/>
            <a:ext cx="20709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946" name="Google Shape;946;p19"/>
          <p:cNvSpPr txBox="1"/>
          <p:nvPr>
            <p:ph idx="3" type="subTitle"/>
          </p:nvPr>
        </p:nvSpPr>
        <p:spPr>
          <a:xfrm>
            <a:off x="3536543" y="3314213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947" name="Google Shape;947;p19"/>
          <p:cNvSpPr txBox="1"/>
          <p:nvPr>
            <p:ph idx="4" type="subTitle"/>
          </p:nvPr>
        </p:nvSpPr>
        <p:spPr>
          <a:xfrm>
            <a:off x="3536557" y="3646213"/>
            <a:ext cx="20709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948" name="Google Shape;948;p19"/>
          <p:cNvSpPr txBox="1"/>
          <p:nvPr>
            <p:ph idx="5" type="subTitle"/>
          </p:nvPr>
        </p:nvSpPr>
        <p:spPr>
          <a:xfrm>
            <a:off x="6187925" y="3314213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949" name="Google Shape;949;p19"/>
          <p:cNvSpPr txBox="1"/>
          <p:nvPr>
            <p:ph idx="6" type="subTitle"/>
          </p:nvPr>
        </p:nvSpPr>
        <p:spPr>
          <a:xfrm>
            <a:off x="6187925" y="3646213"/>
            <a:ext cx="20709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_1_4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0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2" name="Google Shape;952;p20"/>
          <p:cNvGrpSpPr/>
          <p:nvPr/>
        </p:nvGrpSpPr>
        <p:grpSpPr>
          <a:xfrm>
            <a:off x="79065" y="49341"/>
            <a:ext cx="9793335" cy="5044821"/>
            <a:chOff x="79065" y="57977"/>
            <a:chExt cx="9793335" cy="5044821"/>
          </a:xfrm>
        </p:grpSpPr>
        <p:sp>
          <p:nvSpPr>
            <p:cNvPr id="953" name="Google Shape;953;p20"/>
            <p:cNvSpPr/>
            <p:nvPr/>
          </p:nvSpPr>
          <p:spPr>
            <a:xfrm rot="3055618">
              <a:off x="2826142" y="4637483"/>
              <a:ext cx="199097" cy="463217"/>
            </a:xfrm>
            <a:custGeom>
              <a:rect b="b" l="l" r="r" t="t"/>
              <a:pathLst>
                <a:path extrusionOk="0" h="17147" w="737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54" name="Google Shape;954;p20"/>
            <p:cNvGrpSpPr/>
            <p:nvPr/>
          </p:nvGrpSpPr>
          <p:grpSpPr>
            <a:xfrm>
              <a:off x="1163259" y="155816"/>
              <a:ext cx="1236948" cy="228145"/>
              <a:chOff x="-1407385" y="101475"/>
              <a:chExt cx="1236948" cy="228145"/>
            </a:xfrm>
          </p:grpSpPr>
          <p:sp>
            <p:nvSpPr>
              <p:cNvPr id="955" name="Google Shape;955;p20"/>
              <p:cNvSpPr/>
              <p:nvPr/>
            </p:nvSpPr>
            <p:spPr>
              <a:xfrm flipH="1" rot="5400000">
                <a:off x="-868349" y="196492"/>
                <a:ext cx="143442" cy="122816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20"/>
              <p:cNvSpPr/>
              <p:nvPr/>
            </p:nvSpPr>
            <p:spPr>
              <a:xfrm flipH="1" rot="5400000">
                <a:off x="-290671" y="202159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20"/>
              <p:cNvSpPr/>
              <p:nvPr/>
            </p:nvSpPr>
            <p:spPr>
              <a:xfrm flipH="1" rot="5400000">
                <a:off x="-1419595" y="113685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8" name="Google Shape;958;p20"/>
            <p:cNvGrpSpPr/>
            <p:nvPr/>
          </p:nvGrpSpPr>
          <p:grpSpPr>
            <a:xfrm flipH="1">
              <a:off x="7988973" y="57977"/>
              <a:ext cx="1045293" cy="928328"/>
              <a:chOff x="465773" y="263167"/>
              <a:chExt cx="1045293" cy="928328"/>
            </a:xfrm>
          </p:grpSpPr>
          <p:sp>
            <p:nvSpPr>
              <p:cNvPr id="959" name="Google Shape;959;p20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20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20"/>
              <p:cNvSpPr/>
              <p:nvPr/>
            </p:nvSpPr>
            <p:spPr>
              <a:xfrm rot="-3599957">
                <a:off x="616587" y="233577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2" name="Google Shape;962;p20"/>
            <p:cNvGrpSpPr/>
            <p:nvPr/>
          </p:nvGrpSpPr>
          <p:grpSpPr>
            <a:xfrm>
              <a:off x="2920289" y="92333"/>
              <a:ext cx="2385606" cy="355111"/>
              <a:chOff x="9055515" y="299699"/>
              <a:chExt cx="2221028" cy="330613"/>
            </a:xfrm>
          </p:grpSpPr>
          <p:sp>
            <p:nvSpPr>
              <p:cNvPr id="963" name="Google Shape;963;p20"/>
              <p:cNvSpPr/>
              <p:nvPr/>
            </p:nvSpPr>
            <p:spPr>
              <a:xfrm>
                <a:off x="11120964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20"/>
              <p:cNvSpPr/>
              <p:nvPr/>
            </p:nvSpPr>
            <p:spPr>
              <a:xfrm>
                <a:off x="9694256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20"/>
              <p:cNvSpPr/>
              <p:nvPr/>
            </p:nvSpPr>
            <p:spPr>
              <a:xfrm>
                <a:off x="10338077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20"/>
              <p:cNvSpPr/>
              <p:nvPr/>
            </p:nvSpPr>
            <p:spPr>
              <a:xfrm>
                <a:off x="9055515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7" name="Google Shape;967;p20"/>
            <p:cNvGrpSpPr/>
            <p:nvPr/>
          </p:nvGrpSpPr>
          <p:grpSpPr>
            <a:xfrm>
              <a:off x="1288377" y="4737226"/>
              <a:ext cx="1094429" cy="263735"/>
              <a:chOff x="1537747" y="4544866"/>
              <a:chExt cx="1094429" cy="263735"/>
            </a:xfrm>
          </p:grpSpPr>
          <p:sp>
            <p:nvSpPr>
              <p:cNvPr id="968" name="Google Shape;968;p20"/>
              <p:cNvSpPr/>
              <p:nvPr/>
            </p:nvSpPr>
            <p:spPr>
              <a:xfrm flipH="1" rot="6299960">
                <a:off x="2392496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20"/>
              <p:cNvSpPr/>
              <p:nvPr/>
            </p:nvSpPr>
            <p:spPr>
              <a:xfrm flipH="1" rot="6299960">
                <a:off x="1558906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70" name="Google Shape;970;p20"/>
            <p:cNvSpPr/>
            <p:nvPr/>
          </p:nvSpPr>
          <p:spPr>
            <a:xfrm>
              <a:off x="8758375" y="1208388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8134263" y="4691781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72" name="Google Shape;972;p20"/>
            <p:cNvGrpSpPr/>
            <p:nvPr/>
          </p:nvGrpSpPr>
          <p:grpSpPr>
            <a:xfrm>
              <a:off x="8758380" y="1868911"/>
              <a:ext cx="251398" cy="2483743"/>
              <a:chOff x="8758380" y="1868911"/>
              <a:chExt cx="251398" cy="2483743"/>
            </a:xfrm>
          </p:grpSpPr>
          <p:sp>
            <p:nvSpPr>
              <p:cNvPr id="973" name="Google Shape;973;p20"/>
              <p:cNvSpPr/>
              <p:nvPr/>
            </p:nvSpPr>
            <p:spPr>
              <a:xfrm flipH="1" rot="10800000">
                <a:off x="8783076" y="4140221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20"/>
              <p:cNvSpPr/>
              <p:nvPr/>
            </p:nvSpPr>
            <p:spPr>
              <a:xfrm flipH="1" rot="10800000">
                <a:off x="8764555" y="3477987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75" name="Google Shape;975;p20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976" name="Google Shape;976;p20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rect b="b" l="l" r="r" t="t"/>
                  <a:pathLst>
                    <a:path extrusionOk="0" h="8024" w="8303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77" name="Google Shape;977;p20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978" name="Google Shape;978;p20"/>
                  <p:cNvSpPr/>
                  <p:nvPr/>
                </p:nvSpPr>
                <p:spPr>
                  <a:xfrm flipH="1" rot="5400000">
                    <a:off x="245000" y="912449"/>
                    <a:ext cx="128993" cy="111474"/>
                  </a:xfrm>
                  <a:custGeom>
                    <a:rect b="b" l="l" r="r" t="t"/>
                    <a:pathLst>
                      <a:path extrusionOk="0" h="3086" w="3571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9" name="Google Shape;979;p20"/>
                  <p:cNvSpPr/>
                  <p:nvPr/>
                </p:nvSpPr>
                <p:spPr>
                  <a:xfrm flipH="1" rot="5400000">
                    <a:off x="101626" y="1434850"/>
                    <a:ext cx="169956" cy="145538"/>
                  </a:xfrm>
                  <a:custGeom>
                    <a:rect b="b" l="l" r="r" t="t"/>
                    <a:pathLst>
                      <a:path extrusionOk="0" h="4029" w="4705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980" name="Google Shape;980;p20"/>
            <p:cNvGrpSpPr/>
            <p:nvPr/>
          </p:nvGrpSpPr>
          <p:grpSpPr>
            <a:xfrm rot="5400000">
              <a:off x="4029402" y="4406439"/>
              <a:ext cx="138491" cy="925309"/>
              <a:chOff x="101359" y="2766923"/>
              <a:chExt cx="138491" cy="925309"/>
            </a:xfrm>
          </p:grpSpPr>
          <p:sp>
            <p:nvSpPr>
              <p:cNvPr id="981" name="Google Shape;981;p20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20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3" name="Google Shape;983;p20"/>
            <p:cNvGrpSpPr/>
            <p:nvPr/>
          </p:nvGrpSpPr>
          <p:grpSpPr>
            <a:xfrm flipH="1">
              <a:off x="109734" y="138023"/>
              <a:ext cx="533442" cy="2623689"/>
              <a:chOff x="2584160" y="4646991"/>
              <a:chExt cx="533442" cy="2623689"/>
            </a:xfrm>
          </p:grpSpPr>
          <p:sp>
            <p:nvSpPr>
              <p:cNvPr id="984" name="Google Shape;984;p20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 flipH="1" rot="-4500040">
                <a:off x="2933568" y="7086782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6" name="Google Shape;986;p20"/>
            <p:cNvGrpSpPr/>
            <p:nvPr/>
          </p:nvGrpSpPr>
          <p:grpSpPr>
            <a:xfrm>
              <a:off x="79065" y="810865"/>
              <a:ext cx="993002" cy="4291932"/>
              <a:chOff x="598871" y="880940"/>
              <a:chExt cx="993002" cy="4291932"/>
            </a:xfrm>
          </p:grpSpPr>
          <p:grpSp>
            <p:nvGrpSpPr>
              <p:cNvPr id="987" name="Google Shape;987;p20"/>
              <p:cNvGrpSpPr/>
              <p:nvPr/>
            </p:nvGrpSpPr>
            <p:grpSpPr>
              <a:xfrm>
                <a:off x="598871" y="880940"/>
                <a:ext cx="993002" cy="4291932"/>
                <a:chOff x="592502" y="805992"/>
                <a:chExt cx="900600" cy="3892556"/>
              </a:xfrm>
            </p:grpSpPr>
            <p:sp>
              <p:nvSpPr>
                <p:cNvPr id="988" name="Google Shape;988;p20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9" name="Google Shape;989;p20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0" name="Google Shape;990;p20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1" name="Google Shape;991;p20"/>
                <p:cNvSpPr/>
                <p:nvPr/>
              </p:nvSpPr>
              <p:spPr>
                <a:xfrm flipH="1" rot="-9000134">
                  <a:off x="730207" y="834721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92" name="Google Shape;992;p20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3" name="Google Shape;993;p20"/>
            <p:cNvGrpSpPr/>
            <p:nvPr/>
          </p:nvGrpSpPr>
          <p:grpSpPr>
            <a:xfrm flipH="1">
              <a:off x="5029050" y="4688638"/>
              <a:ext cx="2637465" cy="360910"/>
              <a:chOff x="3769654" y="4669674"/>
              <a:chExt cx="2637465" cy="360910"/>
            </a:xfrm>
          </p:grpSpPr>
          <p:grpSp>
            <p:nvGrpSpPr>
              <p:cNvPr id="994" name="Google Shape;994;p20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995" name="Google Shape;995;p20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6" name="Google Shape;996;p20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7" name="Google Shape;997;p20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98" name="Google Shape;998;p20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9" name="Google Shape;999;p20"/>
            <p:cNvGrpSpPr/>
            <p:nvPr/>
          </p:nvGrpSpPr>
          <p:grpSpPr>
            <a:xfrm rot="10800000">
              <a:off x="5825977" y="125835"/>
              <a:ext cx="1642914" cy="288107"/>
              <a:chOff x="2374837" y="4744366"/>
              <a:chExt cx="1642914" cy="288107"/>
            </a:xfrm>
          </p:grpSpPr>
          <p:sp>
            <p:nvSpPr>
              <p:cNvPr id="1000" name="Google Shape;1000;p20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20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20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3" name="Google Shape;1003;p20"/>
            <p:cNvGrpSpPr/>
            <p:nvPr/>
          </p:nvGrpSpPr>
          <p:grpSpPr>
            <a:xfrm rot="5400000">
              <a:off x="-80536" y="1696828"/>
              <a:ext cx="729459" cy="202877"/>
              <a:chOff x="3159847" y="4829596"/>
              <a:chExt cx="729459" cy="202877"/>
            </a:xfrm>
          </p:grpSpPr>
          <p:sp>
            <p:nvSpPr>
              <p:cNvPr id="1004" name="Google Shape;1004;p20"/>
              <p:cNvSpPr/>
              <p:nvPr/>
            </p:nvSpPr>
            <p:spPr>
              <a:xfrm flipH="1" rot="6300015">
                <a:off x="3176411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20"/>
              <p:cNvSpPr/>
              <p:nvPr/>
            </p:nvSpPr>
            <p:spPr>
              <a:xfrm flipH="1" rot="6299960">
                <a:off x="3705272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06" name="Google Shape;1006;p20"/>
          <p:cNvSpPr txBox="1"/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007" name="Google Shape;1007;p20"/>
          <p:cNvSpPr txBox="1"/>
          <p:nvPr>
            <p:ph idx="1" type="subTitle"/>
          </p:nvPr>
        </p:nvSpPr>
        <p:spPr>
          <a:xfrm>
            <a:off x="2136645" y="1595200"/>
            <a:ext cx="23886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008" name="Google Shape;1008;p20"/>
          <p:cNvSpPr txBox="1"/>
          <p:nvPr>
            <p:ph idx="2" type="subTitle"/>
          </p:nvPr>
        </p:nvSpPr>
        <p:spPr>
          <a:xfrm>
            <a:off x="2136645" y="1949225"/>
            <a:ext cx="2388600" cy="69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9" name="Google Shape;1009;p20"/>
          <p:cNvSpPr txBox="1"/>
          <p:nvPr>
            <p:ph idx="3" type="subTitle"/>
          </p:nvPr>
        </p:nvSpPr>
        <p:spPr>
          <a:xfrm>
            <a:off x="2136645" y="3122024"/>
            <a:ext cx="23886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010" name="Google Shape;1010;p20"/>
          <p:cNvSpPr txBox="1"/>
          <p:nvPr>
            <p:ph idx="4" type="subTitle"/>
          </p:nvPr>
        </p:nvSpPr>
        <p:spPr>
          <a:xfrm>
            <a:off x="2136645" y="3476050"/>
            <a:ext cx="2388600" cy="69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1" name="Google Shape;1011;p20"/>
          <p:cNvSpPr txBox="1"/>
          <p:nvPr>
            <p:ph hasCustomPrompt="1" idx="5" type="title"/>
          </p:nvPr>
        </p:nvSpPr>
        <p:spPr>
          <a:xfrm>
            <a:off x="1241855" y="1826340"/>
            <a:ext cx="768000" cy="52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2" name="Google Shape;1012;p20"/>
          <p:cNvSpPr txBox="1"/>
          <p:nvPr>
            <p:ph hasCustomPrompt="1" idx="6" type="title"/>
          </p:nvPr>
        </p:nvSpPr>
        <p:spPr>
          <a:xfrm>
            <a:off x="1241855" y="3353155"/>
            <a:ext cx="768000" cy="52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3" name="Google Shape;1013;p20"/>
          <p:cNvSpPr txBox="1"/>
          <p:nvPr>
            <p:ph idx="7" type="subTitle"/>
          </p:nvPr>
        </p:nvSpPr>
        <p:spPr>
          <a:xfrm>
            <a:off x="5533195" y="1595200"/>
            <a:ext cx="23886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014" name="Google Shape;1014;p20"/>
          <p:cNvSpPr txBox="1"/>
          <p:nvPr>
            <p:ph idx="8" type="subTitle"/>
          </p:nvPr>
        </p:nvSpPr>
        <p:spPr>
          <a:xfrm>
            <a:off x="5533195" y="1949226"/>
            <a:ext cx="2388600" cy="69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5" name="Google Shape;1015;p20"/>
          <p:cNvSpPr txBox="1"/>
          <p:nvPr>
            <p:ph idx="9" type="subTitle"/>
          </p:nvPr>
        </p:nvSpPr>
        <p:spPr>
          <a:xfrm>
            <a:off x="5533195" y="3122024"/>
            <a:ext cx="23886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016" name="Google Shape;1016;p20"/>
          <p:cNvSpPr txBox="1"/>
          <p:nvPr>
            <p:ph idx="13" type="subTitle"/>
          </p:nvPr>
        </p:nvSpPr>
        <p:spPr>
          <a:xfrm>
            <a:off x="5533195" y="3476050"/>
            <a:ext cx="2388600" cy="69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7" name="Google Shape;1017;p20"/>
          <p:cNvSpPr txBox="1"/>
          <p:nvPr>
            <p:ph hasCustomPrompt="1" idx="14" type="title"/>
          </p:nvPr>
        </p:nvSpPr>
        <p:spPr>
          <a:xfrm>
            <a:off x="4638405" y="1826340"/>
            <a:ext cx="768000" cy="52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8" name="Google Shape;1018;p20"/>
          <p:cNvSpPr txBox="1"/>
          <p:nvPr>
            <p:ph hasCustomPrompt="1" idx="15" type="title"/>
          </p:nvPr>
        </p:nvSpPr>
        <p:spPr>
          <a:xfrm>
            <a:off x="4638405" y="3353155"/>
            <a:ext cx="768000" cy="52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fmla="val 5869" name="adj"/>
            </a:avLst>
          </a:prstGeom>
          <a:solidFill>
            <a:schemeClr val="accent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 rot="10800000">
            <a:off x="3330310" y="4810324"/>
            <a:ext cx="179822" cy="173780"/>
          </a:xfrm>
          <a:custGeom>
            <a:rect b="b" l="l" r="r" t="t"/>
            <a:pathLst>
              <a:path extrusionOk="0" h="8024" w="8303">
                <a:moveTo>
                  <a:pt x="6826" y="0"/>
                </a:moveTo>
                <a:cubicBezTo>
                  <a:pt x="6745" y="0"/>
                  <a:pt x="6665" y="22"/>
                  <a:pt x="6593" y="70"/>
                </a:cubicBezTo>
                <a:cubicBezTo>
                  <a:pt x="6268" y="314"/>
                  <a:pt x="6064" y="639"/>
                  <a:pt x="4721" y="2104"/>
                </a:cubicBezTo>
                <a:cubicBezTo>
                  <a:pt x="4619" y="2225"/>
                  <a:pt x="4538" y="2278"/>
                  <a:pt x="4471" y="2278"/>
                </a:cubicBezTo>
                <a:cubicBezTo>
                  <a:pt x="4244" y="2278"/>
                  <a:pt x="4177" y="1674"/>
                  <a:pt x="3988" y="1046"/>
                </a:cubicBezTo>
                <a:cubicBezTo>
                  <a:pt x="3884" y="663"/>
                  <a:pt x="3600" y="190"/>
                  <a:pt x="3265" y="190"/>
                </a:cubicBezTo>
                <a:cubicBezTo>
                  <a:pt x="3209" y="190"/>
                  <a:pt x="3152" y="203"/>
                  <a:pt x="3093" y="232"/>
                </a:cubicBezTo>
                <a:cubicBezTo>
                  <a:pt x="2645" y="436"/>
                  <a:pt x="2808" y="761"/>
                  <a:pt x="2890" y="1168"/>
                </a:cubicBezTo>
                <a:cubicBezTo>
                  <a:pt x="3173" y="2260"/>
                  <a:pt x="3375" y="2696"/>
                  <a:pt x="3144" y="2696"/>
                </a:cubicBezTo>
                <a:cubicBezTo>
                  <a:pt x="2943" y="2696"/>
                  <a:pt x="2419" y="2370"/>
                  <a:pt x="1343" y="1860"/>
                </a:cubicBezTo>
                <a:cubicBezTo>
                  <a:pt x="1116" y="1747"/>
                  <a:pt x="837" y="1633"/>
                  <a:pt x="608" y="1633"/>
                </a:cubicBezTo>
                <a:cubicBezTo>
                  <a:pt x="426" y="1633"/>
                  <a:pt x="275" y="1704"/>
                  <a:pt x="204" y="1901"/>
                </a:cubicBezTo>
                <a:cubicBezTo>
                  <a:pt x="0" y="2349"/>
                  <a:pt x="570" y="2593"/>
                  <a:pt x="1506" y="3081"/>
                </a:cubicBezTo>
                <a:cubicBezTo>
                  <a:pt x="1628" y="3163"/>
                  <a:pt x="1791" y="3163"/>
                  <a:pt x="1913" y="3244"/>
                </a:cubicBezTo>
                <a:cubicBezTo>
                  <a:pt x="2198" y="3366"/>
                  <a:pt x="2483" y="3570"/>
                  <a:pt x="2727" y="3773"/>
                </a:cubicBezTo>
                <a:cubicBezTo>
                  <a:pt x="2483" y="4099"/>
                  <a:pt x="2116" y="4017"/>
                  <a:pt x="1832" y="4180"/>
                </a:cubicBezTo>
                <a:cubicBezTo>
                  <a:pt x="1343" y="4384"/>
                  <a:pt x="896" y="4302"/>
                  <a:pt x="611" y="4791"/>
                </a:cubicBezTo>
                <a:cubicBezTo>
                  <a:pt x="489" y="4953"/>
                  <a:pt x="570" y="5197"/>
                  <a:pt x="773" y="5279"/>
                </a:cubicBezTo>
                <a:cubicBezTo>
                  <a:pt x="913" y="5325"/>
                  <a:pt x="1057" y="5344"/>
                  <a:pt x="1201" y="5344"/>
                </a:cubicBezTo>
                <a:cubicBezTo>
                  <a:pt x="1741" y="5344"/>
                  <a:pt x="2282" y="5086"/>
                  <a:pt x="2562" y="5086"/>
                </a:cubicBezTo>
                <a:cubicBezTo>
                  <a:pt x="2732" y="5086"/>
                  <a:pt x="2806" y="5180"/>
                  <a:pt x="2727" y="5482"/>
                </a:cubicBezTo>
                <a:cubicBezTo>
                  <a:pt x="2279" y="6947"/>
                  <a:pt x="1872" y="7802"/>
                  <a:pt x="2483" y="8006"/>
                </a:cubicBezTo>
                <a:cubicBezTo>
                  <a:pt x="2527" y="8018"/>
                  <a:pt x="2569" y="8023"/>
                  <a:pt x="2608" y="8023"/>
                </a:cubicBezTo>
                <a:cubicBezTo>
                  <a:pt x="2963" y="8023"/>
                  <a:pt x="3113" y="7550"/>
                  <a:pt x="3297" y="7110"/>
                </a:cubicBezTo>
                <a:cubicBezTo>
                  <a:pt x="3666" y="6043"/>
                  <a:pt x="3798" y="5462"/>
                  <a:pt x="3926" y="5462"/>
                </a:cubicBezTo>
                <a:cubicBezTo>
                  <a:pt x="4052" y="5462"/>
                  <a:pt x="4175" y="6022"/>
                  <a:pt x="4518" y="7232"/>
                </a:cubicBezTo>
                <a:cubicBezTo>
                  <a:pt x="4658" y="7688"/>
                  <a:pt x="4926" y="7917"/>
                  <a:pt x="5157" y="7917"/>
                </a:cubicBezTo>
                <a:cubicBezTo>
                  <a:pt x="5462" y="7917"/>
                  <a:pt x="5703" y="7515"/>
                  <a:pt x="5494" y="6703"/>
                </a:cubicBezTo>
                <a:cubicBezTo>
                  <a:pt x="5166" y="5567"/>
                  <a:pt x="5015" y="5099"/>
                  <a:pt x="5234" y="5099"/>
                </a:cubicBezTo>
                <a:cubicBezTo>
                  <a:pt x="5424" y="5099"/>
                  <a:pt x="5889" y="5446"/>
                  <a:pt x="6756" y="6011"/>
                </a:cubicBezTo>
                <a:cubicBezTo>
                  <a:pt x="6878" y="6093"/>
                  <a:pt x="7000" y="6174"/>
                  <a:pt x="7122" y="6256"/>
                </a:cubicBezTo>
                <a:cubicBezTo>
                  <a:pt x="7190" y="6289"/>
                  <a:pt x="7258" y="6304"/>
                  <a:pt x="7324" y="6304"/>
                </a:cubicBezTo>
                <a:cubicBezTo>
                  <a:pt x="7736" y="6304"/>
                  <a:pt x="8067" y="5717"/>
                  <a:pt x="7611" y="5401"/>
                </a:cubicBezTo>
                <a:cubicBezTo>
                  <a:pt x="5820" y="4139"/>
                  <a:pt x="5209" y="3977"/>
                  <a:pt x="6064" y="3814"/>
                </a:cubicBezTo>
                <a:lnTo>
                  <a:pt x="6064" y="3773"/>
                </a:lnTo>
                <a:cubicBezTo>
                  <a:pt x="6675" y="3773"/>
                  <a:pt x="7285" y="3692"/>
                  <a:pt x="7855" y="3488"/>
                </a:cubicBezTo>
                <a:cubicBezTo>
                  <a:pt x="8302" y="3285"/>
                  <a:pt x="8180" y="2634"/>
                  <a:pt x="7692" y="2593"/>
                </a:cubicBezTo>
                <a:cubicBezTo>
                  <a:pt x="7617" y="2585"/>
                  <a:pt x="7538" y="2581"/>
                  <a:pt x="7456" y="2581"/>
                </a:cubicBezTo>
                <a:cubicBezTo>
                  <a:pt x="6886" y="2581"/>
                  <a:pt x="6186" y="2757"/>
                  <a:pt x="5884" y="2757"/>
                </a:cubicBezTo>
                <a:cubicBezTo>
                  <a:pt x="5805" y="2757"/>
                  <a:pt x="5754" y="2745"/>
                  <a:pt x="5738" y="2715"/>
                </a:cubicBezTo>
                <a:cubicBezTo>
                  <a:pt x="5657" y="2552"/>
                  <a:pt x="5861" y="2389"/>
                  <a:pt x="5983" y="2308"/>
                </a:cubicBezTo>
                <a:cubicBezTo>
                  <a:pt x="6471" y="1779"/>
                  <a:pt x="6919" y="1250"/>
                  <a:pt x="7326" y="680"/>
                </a:cubicBezTo>
                <a:cubicBezTo>
                  <a:pt x="7489" y="353"/>
                  <a:pt x="7154" y="0"/>
                  <a:pt x="68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3"/>
          <p:cNvGrpSpPr/>
          <p:nvPr/>
        </p:nvGrpSpPr>
        <p:grpSpPr>
          <a:xfrm flipH="1" rot="10800000">
            <a:off x="4590248" y="4485569"/>
            <a:ext cx="689691" cy="525717"/>
            <a:chOff x="2063085" y="101475"/>
            <a:chExt cx="689691" cy="525717"/>
          </a:xfrm>
        </p:grpSpPr>
        <p:sp>
          <p:nvSpPr>
            <p:cNvPr id="71" name="Google Shape;71;p3"/>
            <p:cNvSpPr/>
            <p:nvPr/>
          </p:nvSpPr>
          <p:spPr>
            <a:xfrm rot="-5400000">
              <a:off x="2052772" y="196492"/>
              <a:ext cx="143442" cy="122817"/>
            </a:xfrm>
            <a:custGeom>
              <a:rect b="b" l="l" r="r" t="t"/>
              <a:pathLst>
                <a:path extrusionOk="0" h="3400" w="3971">
                  <a:moveTo>
                    <a:pt x="1702" y="1"/>
                  </a:moveTo>
                  <a:cubicBezTo>
                    <a:pt x="768" y="34"/>
                    <a:pt x="1" y="768"/>
                    <a:pt x="34" y="1702"/>
                  </a:cubicBezTo>
                  <a:cubicBezTo>
                    <a:pt x="34" y="2719"/>
                    <a:pt x="878" y="3400"/>
                    <a:pt x="1743" y="3400"/>
                  </a:cubicBezTo>
                  <a:cubicBezTo>
                    <a:pt x="2154" y="3400"/>
                    <a:pt x="2570" y="3246"/>
                    <a:pt x="2903" y="2903"/>
                  </a:cubicBezTo>
                  <a:cubicBezTo>
                    <a:pt x="3970" y="1802"/>
                    <a:pt x="3203" y="1"/>
                    <a:pt x="1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2632543" y="506959"/>
              <a:ext cx="128993" cy="111474"/>
            </a:xfrm>
            <a:custGeom>
              <a:rect b="b" l="l" r="r" t="t"/>
              <a:pathLst>
                <a:path extrusionOk="0" h="3086" w="3571">
                  <a:moveTo>
                    <a:pt x="1535" y="1"/>
                  </a:moveTo>
                  <a:cubicBezTo>
                    <a:pt x="668" y="1"/>
                    <a:pt x="1" y="701"/>
                    <a:pt x="1" y="1535"/>
                  </a:cubicBezTo>
                  <a:cubicBezTo>
                    <a:pt x="1" y="2464"/>
                    <a:pt x="755" y="3085"/>
                    <a:pt x="1541" y="3085"/>
                  </a:cubicBezTo>
                  <a:cubicBezTo>
                    <a:pt x="1913" y="3085"/>
                    <a:pt x="2292" y="2947"/>
                    <a:pt x="2603" y="2636"/>
                  </a:cubicBezTo>
                  <a:cubicBezTo>
                    <a:pt x="3570" y="1669"/>
                    <a:pt x="2870" y="1"/>
                    <a:pt x="1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2577504" y="113685"/>
              <a:ext cx="169956" cy="145538"/>
            </a:xfrm>
            <a:custGeom>
              <a:rect b="b" l="l" r="r" t="t"/>
              <a:pathLst>
                <a:path extrusionOk="0" h="4029" w="4705">
                  <a:moveTo>
                    <a:pt x="2002" y="1"/>
                  </a:moveTo>
                  <a:cubicBezTo>
                    <a:pt x="902" y="1"/>
                    <a:pt x="1" y="901"/>
                    <a:pt x="1" y="2002"/>
                  </a:cubicBezTo>
                  <a:cubicBezTo>
                    <a:pt x="1" y="3222"/>
                    <a:pt x="995" y="4029"/>
                    <a:pt x="2031" y="4029"/>
                  </a:cubicBezTo>
                  <a:cubicBezTo>
                    <a:pt x="2525" y="4029"/>
                    <a:pt x="3028" y="3846"/>
                    <a:pt x="3437" y="3436"/>
                  </a:cubicBezTo>
                  <a:cubicBezTo>
                    <a:pt x="4704" y="2169"/>
                    <a:pt x="3804" y="1"/>
                    <a:pt x="20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3"/>
          <p:cNvGrpSpPr/>
          <p:nvPr/>
        </p:nvGrpSpPr>
        <p:grpSpPr>
          <a:xfrm flipH="1" rot="10800000">
            <a:off x="140325" y="4177749"/>
            <a:ext cx="898018" cy="898369"/>
            <a:chOff x="465773" y="293126"/>
            <a:chExt cx="898018" cy="898369"/>
          </a:xfrm>
        </p:grpSpPr>
        <p:sp>
          <p:nvSpPr>
            <p:cNvPr id="75" name="Google Shape;75;p3"/>
            <p:cNvSpPr/>
            <p:nvPr/>
          </p:nvSpPr>
          <p:spPr>
            <a:xfrm>
              <a:off x="465773" y="998149"/>
              <a:ext cx="191779" cy="193346"/>
            </a:xfrm>
            <a:custGeom>
              <a:rect b="b" l="l" r="r" t="t"/>
              <a:pathLst>
                <a:path extrusionOk="0" h="7157" w="7099">
                  <a:moveTo>
                    <a:pt x="2619" y="0"/>
                  </a:moveTo>
                  <a:cubicBezTo>
                    <a:pt x="2432" y="0"/>
                    <a:pt x="2259" y="138"/>
                    <a:pt x="2259" y="333"/>
                  </a:cubicBezTo>
                  <a:lnTo>
                    <a:pt x="2098" y="2188"/>
                  </a:lnTo>
                  <a:cubicBezTo>
                    <a:pt x="2057" y="2309"/>
                    <a:pt x="2017" y="2430"/>
                    <a:pt x="1896" y="2470"/>
                  </a:cubicBezTo>
                  <a:lnTo>
                    <a:pt x="283" y="3398"/>
                  </a:lnTo>
                  <a:cubicBezTo>
                    <a:pt x="0" y="3559"/>
                    <a:pt x="41" y="3922"/>
                    <a:pt x="323" y="4043"/>
                  </a:cubicBezTo>
                  <a:lnTo>
                    <a:pt x="2017" y="4769"/>
                  </a:lnTo>
                  <a:cubicBezTo>
                    <a:pt x="2138" y="4809"/>
                    <a:pt x="2219" y="4930"/>
                    <a:pt x="2219" y="5051"/>
                  </a:cubicBezTo>
                  <a:lnTo>
                    <a:pt x="2622" y="6866"/>
                  </a:lnTo>
                  <a:cubicBezTo>
                    <a:pt x="2647" y="7043"/>
                    <a:pt x="2800" y="7157"/>
                    <a:pt x="2960" y="7157"/>
                  </a:cubicBezTo>
                  <a:cubicBezTo>
                    <a:pt x="3055" y="7157"/>
                    <a:pt x="3152" y="7117"/>
                    <a:pt x="3227" y="7027"/>
                  </a:cubicBezTo>
                  <a:lnTo>
                    <a:pt x="4477" y="5616"/>
                  </a:lnTo>
                  <a:cubicBezTo>
                    <a:pt x="4558" y="5535"/>
                    <a:pt x="4679" y="5495"/>
                    <a:pt x="4759" y="5495"/>
                  </a:cubicBezTo>
                  <a:lnTo>
                    <a:pt x="6614" y="5737"/>
                  </a:lnTo>
                  <a:cubicBezTo>
                    <a:pt x="6937" y="5737"/>
                    <a:pt x="7098" y="5414"/>
                    <a:pt x="6977" y="5172"/>
                  </a:cubicBezTo>
                  <a:lnTo>
                    <a:pt x="6010" y="3559"/>
                  </a:lnTo>
                  <a:cubicBezTo>
                    <a:pt x="5969" y="3478"/>
                    <a:pt x="5969" y="3357"/>
                    <a:pt x="6010" y="3236"/>
                  </a:cubicBezTo>
                  <a:lnTo>
                    <a:pt x="6776" y="1542"/>
                  </a:lnTo>
                  <a:cubicBezTo>
                    <a:pt x="6889" y="1278"/>
                    <a:pt x="6685" y="1014"/>
                    <a:pt x="6427" y="1014"/>
                  </a:cubicBezTo>
                  <a:cubicBezTo>
                    <a:pt x="6409" y="1014"/>
                    <a:pt x="6391" y="1016"/>
                    <a:pt x="6372" y="1018"/>
                  </a:cubicBezTo>
                  <a:lnTo>
                    <a:pt x="4558" y="1462"/>
                  </a:lnTo>
                  <a:cubicBezTo>
                    <a:pt x="4437" y="1462"/>
                    <a:pt x="4316" y="1462"/>
                    <a:pt x="4235" y="1381"/>
                  </a:cubicBezTo>
                  <a:lnTo>
                    <a:pt x="2864" y="91"/>
                  </a:lnTo>
                  <a:cubicBezTo>
                    <a:pt x="2789" y="28"/>
                    <a:pt x="2702" y="0"/>
                    <a:pt x="2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164393" y="667546"/>
              <a:ext cx="199398" cy="186241"/>
            </a:xfrm>
            <a:custGeom>
              <a:rect b="b" l="l" r="r" t="t"/>
              <a:pathLst>
                <a:path extrusionOk="0" h="6894" w="7381">
                  <a:moveTo>
                    <a:pt x="5570" y="1"/>
                  </a:moveTo>
                  <a:cubicBezTo>
                    <a:pt x="5503" y="1"/>
                    <a:pt x="5432" y="18"/>
                    <a:pt x="5364" y="57"/>
                  </a:cubicBezTo>
                  <a:lnTo>
                    <a:pt x="3751" y="945"/>
                  </a:lnTo>
                  <a:cubicBezTo>
                    <a:pt x="3690" y="985"/>
                    <a:pt x="3630" y="1005"/>
                    <a:pt x="3574" y="1005"/>
                  </a:cubicBezTo>
                  <a:cubicBezTo>
                    <a:pt x="3519" y="1005"/>
                    <a:pt x="3468" y="985"/>
                    <a:pt x="3428" y="945"/>
                  </a:cubicBezTo>
                  <a:lnTo>
                    <a:pt x="1734" y="138"/>
                  </a:lnTo>
                  <a:cubicBezTo>
                    <a:pt x="1690" y="116"/>
                    <a:pt x="1644" y="106"/>
                    <a:pt x="1598" y="106"/>
                  </a:cubicBezTo>
                  <a:cubicBezTo>
                    <a:pt x="1389" y="106"/>
                    <a:pt x="1184" y="310"/>
                    <a:pt x="1250" y="541"/>
                  </a:cubicBezTo>
                  <a:lnTo>
                    <a:pt x="1613" y="2356"/>
                  </a:lnTo>
                  <a:cubicBezTo>
                    <a:pt x="1613" y="2477"/>
                    <a:pt x="1573" y="2598"/>
                    <a:pt x="1492" y="2679"/>
                  </a:cubicBezTo>
                  <a:lnTo>
                    <a:pt x="202" y="4050"/>
                  </a:lnTo>
                  <a:cubicBezTo>
                    <a:pt x="0" y="4252"/>
                    <a:pt x="121" y="4574"/>
                    <a:pt x="444" y="4614"/>
                  </a:cubicBezTo>
                  <a:lnTo>
                    <a:pt x="2299" y="4856"/>
                  </a:lnTo>
                  <a:cubicBezTo>
                    <a:pt x="2380" y="4856"/>
                    <a:pt x="2501" y="4937"/>
                    <a:pt x="2541" y="5058"/>
                  </a:cubicBezTo>
                  <a:lnTo>
                    <a:pt x="3428" y="6712"/>
                  </a:lnTo>
                  <a:cubicBezTo>
                    <a:pt x="3489" y="6833"/>
                    <a:pt x="3620" y="6893"/>
                    <a:pt x="3751" y="6893"/>
                  </a:cubicBezTo>
                  <a:cubicBezTo>
                    <a:pt x="3882" y="6893"/>
                    <a:pt x="4013" y="6833"/>
                    <a:pt x="4073" y="6712"/>
                  </a:cubicBezTo>
                  <a:lnTo>
                    <a:pt x="4840" y="4977"/>
                  </a:lnTo>
                  <a:cubicBezTo>
                    <a:pt x="4880" y="4897"/>
                    <a:pt x="5001" y="4816"/>
                    <a:pt x="5122" y="4776"/>
                  </a:cubicBezTo>
                  <a:lnTo>
                    <a:pt x="6937" y="4453"/>
                  </a:lnTo>
                  <a:cubicBezTo>
                    <a:pt x="7259" y="4413"/>
                    <a:pt x="7380" y="4050"/>
                    <a:pt x="7138" y="3848"/>
                  </a:cubicBezTo>
                  <a:lnTo>
                    <a:pt x="5767" y="2598"/>
                  </a:lnTo>
                  <a:cubicBezTo>
                    <a:pt x="5687" y="2477"/>
                    <a:pt x="5646" y="2396"/>
                    <a:pt x="5646" y="2275"/>
                  </a:cubicBezTo>
                  <a:lnTo>
                    <a:pt x="5929" y="420"/>
                  </a:lnTo>
                  <a:cubicBezTo>
                    <a:pt x="5959" y="176"/>
                    <a:pt x="5781" y="1"/>
                    <a:pt x="5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7200043">
              <a:off x="626575" y="263536"/>
              <a:ext cx="199096" cy="463216"/>
            </a:xfrm>
            <a:custGeom>
              <a:rect b="b" l="l" r="r" t="t"/>
              <a:pathLst>
                <a:path extrusionOk="0" h="17147" w="737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" name="Google Shape;78;p3"/>
          <p:cNvGrpSpPr/>
          <p:nvPr/>
        </p:nvGrpSpPr>
        <p:grpSpPr>
          <a:xfrm flipH="1" rot="10800000">
            <a:off x="5777747" y="4551746"/>
            <a:ext cx="2461806" cy="454265"/>
            <a:chOff x="7348756" y="363714"/>
            <a:chExt cx="2291971" cy="422926"/>
          </a:xfrm>
        </p:grpSpPr>
        <p:sp>
          <p:nvSpPr>
            <p:cNvPr id="79" name="Google Shape;79;p3"/>
            <p:cNvSpPr/>
            <p:nvPr/>
          </p:nvSpPr>
          <p:spPr>
            <a:xfrm>
              <a:off x="9485147" y="455861"/>
              <a:ext cx="155579" cy="214438"/>
            </a:xfrm>
            <a:custGeom>
              <a:rect b="b" l="l" r="r" t="t"/>
              <a:pathLst>
                <a:path extrusionOk="0" h="9538" w="6920">
                  <a:moveTo>
                    <a:pt x="3052" y="1"/>
                  </a:moveTo>
                  <a:cubicBezTo>
                    <a:pt x="2899" y="1"/>
                    <a:pt x="2738" y="99"/>
                    <a:pt x="2687" y="277"/>
                  </a:cubicBezTo>
                  <a:cubicBezTo>
                    <a:pt x="2443" y="887"/>
                    <a:pt x="2158" y="3085"/>
                    <a:pt x="611" y="4753"/>
                  </a:cubicBezTo>
                  <a:cubicBezTo>
                    <a:pt x="1" y="5404"/>
                    <a:pt x="855" y="5608"/>
                    <a:pt x="1791" y="6463"/>
                  </a:cubicBezTo>
                  <a:cubicBezTo>
                    <a:pt x="3379" y="7928"/>
                    <a:pt x="3460" y="8864"/>
                    <a:pt x="3989" y="9393"/>
                  </a:cubicBezTo>
                  <a:cubicBezTo>
                    <a:pt x="4055" y="9492"/>
                    <a:pt x="4162" y="9537"/>
                    <a:pt x="4270" y="9537"/>
                  </a:cubicBezTo>
                  <a:cubicBezTo>
                    <a:pt x="4429" y="9537"/>
                    <a:pt x="4592" y="9440"/>
                    <a:pt x="4640" y="9271"/>
                  </a:cubicBezTo>
                  <a:cubicBezTo>
                    <a:pt x="4722" y="9067"/>
                    <a:pt x="4803" y="8864"/>
                    <a:pt x="4844" y="8620"/>
                  </a:cubicBezTo>
                  <a:cubicBezTo>
                    <a:pt x="5169" y="7154"/>
                    <a:pt x="5821" y="5811"/>
                    <a:pt x="6797" y="4672"/>
                  </a:cubicBezTo>
                  <a:cubicBezTo>
                    <a:pt x="6919" y="4428"/>
                    <a:pt x="6838" y="4143"/>
                    <a:pt x="6675" y="3939"/>
                  </a:cubicBezTo>
                  <a:cubicBezTo>
                    <a:pt x="5495" y="3166"/>
                    <a:pt x="4518" y="2108"/>
                    <a:pt x="3826" y="887"/>
                  </a:cubicBezTo>
                  <a:cubicBezTo>
                    <a:pt x="3704" y="602"/>
                    <a:pt x="3501" y="358"/>
                    <a:pt x="3297" y="114"/>
                  </a:cubicBezTo>
                  <a:cubicBezTo>
                    <a:pt x="3236" y="37"/>
                    <a:pt x="3145" y="1"/>
                    <a:pt x="3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058439" y="396510"/>
              <a:ext cx="161042" cy="213921"/>
            </a:xfrm>
            <a:custGeom>
              <a:rect b="b" l="l" r="r" t="t"/>
              <a:pathLst>
                <a:path extrusionOk="0" h="9515" w="7163">
                  <a:moveTo>
                    <a:pt x="3310" y="0"/>
                  </a:moveTo>
                  <a:cubicBezTo>
                    <a:pt x="3161" y="0"/>
                    <a:pt x="3021" y="89"/>
                    <a:pt x="2971" y="238"/>
                  </a:cubicBezTo>
                  <a:cubicBezTo>
                    <a:pt x="2727" y="848"/>
                    <a:pt x="2401" y="3087"/>
                    <a:pt x="895" y="4714"/>
                  </a:cubicBezTo>
                  <a:cubicBezTo>
                    <a:pt x="0" y="5691"/>
                    <a:pt x="2279" y="5651"/>
                    <a:pt x="3866" y="8784"/>
                  </a:cubicBezTo>
                  <a:cubicBezTo>
                    <a:pt x="3988" y="8988"/>
                    <a:pt x="4110" y="9191"/>
                    <a:pt x="4273" y="9354"/>
                  </a:cubicBezTo>
                  <a:cubicBezTo>
                    <a:pt x="4345" y="9462"/>
                    <a:pt x="4457" y="9514"/>
                    <a:pt x="4570" y="9514"/>
                  </a:cubicBezTo>
                  <a:cubicBezTo>
                    <a:pt x="4712" y="9514"/>
                    <a:pt x="4856" y="9431"/>
                    <a:pt x="4924" y="9273"/>
                  </a:cubicBezTo>
                  <a:cubicBezTo>
                    <a:pt x="5209" y="8621"/>
                    <a:pt x="5372" y="6749"/>
                    <a:pt x="6796" y="5040"/>
                  </a:cubicBezTo>
                  <a:cubicBezTo>
                    <a:pt x="6878" y="4918"/>
                    <a:pt x="7000" y="4796"/>
                    <a:pt x="7081" y="4674"/>
                  </a:cubicBezTo>
                  <a:cubicBezTo>
                    <a:pt x="7163" y="4430"/>
                    <a:pt x="7122" y="4145"/>
                    <a:pt x="6919" y="3941"/>
                  </a:cubicBezTo>
                  <a:cubicBezTo>
                    <a:pt x="5738" y="3168"/>
                    <a:pt x="4762" y="2110"/>
                    <a:pt x="4070" y="848"/>
                  </a:cubicBezTo>
                  <a:cubicBezTo>
                    <a:pt x="3948" y="604"/>
                    <a:pt x="3785" y="360"/>
                    <a:pt x="3581" y="116"/>
                  </a:cubicBezTo>
                  <a:cubicBezTo>
                    <a:pt x="3502" y="36"/>
                    <a:pt x="3404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93355" y="489916"/>
              <a:ext cx="300119" cy="296724"/>
            </a:xfrm>
            <a:custGeom>
              <a:rect b="b" l="l" r="r" t="t"/>
              <a:pathLst>
                <a:path extrusionOk="0" h="13198" w="13349">
                  <a:moveTo>
                    <a:pt x="11846" y="1"/>
                  </a:moveTo>
                  <a:cubicBezTo>
                    <a:pt x="11735" y="1"/>
                    <a:pt x="11633" y="37"/>
                    <a:pt x="11558" y="112"/>
                  </a:cubicBezTo>
                  <a:cubicBezTo>
                    <a:pt x="11355" y="274"/>
                    <a:pt x="11273" y="356"/>
                    <a:pt x="11518" y="885"/>
                  </a:cubicBezTo>
                  <a:cubicBezTo>
                    <a:pt x="11721" y="1251"/>
                    <a:pt x="11884" y="1699"/>
                    <a:pt x="11965" y="2146"/>
                  </a:cubicBezTo>
                  <a:cubicBezTo>
                    <a:pt x="12121" y="2922"/>
                    <a:pt x="11499" y="3699"/>
                    <a:pt x="10700" y="3699"/>
                  </a:cubicBezTo>
                  <a:cubicBezTo>
                    <a:pt x="10661" y="3699"/>
                    <a:pt x="10621" y="3697"/>
                    <a:pt x="10582" y="3693"/>
                  </a:cubicBezTo>
                  <a:cubicBezTo>
                    <a:pt x="10256" y="3693"/>
                    <a:pt x="9930" y="3652"/>
                    <a:pt x="9605" y="3571"/>
                  </a:cubicBezTo>
                  <a:cubicBezTo>
                    <a:pt x="9282" y="3503"/>
                    <a:pt x="8959" y="3470"/>
                    <a:pt x="8637" y="3470"/>
                  </a:cubicBezTo>
                  <a:cubicBezTo>
                    <a:pt x="8186" y="3470"/>
                    <a:pt x="7736" y="3534"/>
                    <a:pt x="7285" y="3652"/>
                  </a:cubicBezTo>
                  <a:cubicBezTo>
                    <a:pt x="6390" y="3896"/>
                    <a:pt x="5779" y="4670"/>
                    <a:pt x="5779" y="5606"/>
                  </a:cubicBezTo>
                  <a:lnTo>
                    <a:pt x="5779" y="6623"/>
                  </a:lnTo>
                  <a:cubicBezTo>
                    <a:pt x="5779" y="6664"/>
                    <a:pt x="5779" y="6867"/>
                    <a:pt x="5779" y="6989"/>
                  </a:cubicBezTo>
                  <a:cubicBezTo>
                    <a:pt x="5779" y="7955"/>
                    <a:pt x="5534" y="8348"/>
                    <a:pt x="4844" y="8348"/>
                  </a:cubicBezTo>
                  <a:cubicBezTo>
                    <a:pt x="4690" y="8348"/>
                    <a:pt x="4514" y="8329"/>
                    <a:pt x="4314" y="8292"/>
                  </a:cubicBezTo>
                  <a:cubicBezTo>
                    <a:pt x="4192" y="8251"/>
                    <a:pt x="4111" y="8210"/>
                    <a:pt x="3989" y="8210"/>
                  </a:cubicBezTo>
                  <a:cubicBezTo>
                    <a:pt x="3512" y="8151"/>
                    <a:pt x="3035" y="8113"/>
                    <a:pt x="2543" y="8113"/>
                  </a:cubicBezTo>
                  <a:cubicBezTo>
                    <a:pt x="2362" y="8113"/>
                    <a:pt x="2180" y="8118"/>
                    <a:pt x="1995" y="8129"/>
                  </a:cubicBezTo>
                  <a:cubicBezTo>
                    <a:pt x="855" y="8170"/>
                    <a:pt x="0" y="9106"/>
                    <a:pt x="41" y="10245"/>
                  </a:cubicBezTo>
                  <a:cubicBezTo>
                    <a:pt x="82" y="10978"/>
                    <a:pt x="204" y="11710"/>
                    <a:pt x="407" y="12402"/>
                  </a:cubicBezTo>
                  <a:cubicBezTo>
                    <a:pt x="489" y="12687"/>
                    <a:pt x="652" y="12890"/>
                    <a:pt x="855" y="13053"/>
                  </a:cubicBezTo>
                  <a:cubicBezTo>
                    <a:pt x="938" y="13152"/>
                    <a:pt x="1054" y="13198"/>
                    <a:pt x="1171" y="13198"/>
                  </a:cubicBezTo>
                  <a:cubicBezTo>
                    <a:pt x="1342" y="13198"/>
                    <a:pt x="1515" y="13100"/>
                    <a:pt x="1588" y="12931"/>
                  </a:cubicBezTo>
                  <a:cubicBezTo>
                    <a:pt x="1750" y="12687"/>
                    <a:pt x="1791" y="12402"/>
                    <a:pt x="1750" y="12076"/>
                  </a:cubicBezTo>
                  <a:cubicBezTo>
                    <a:pt x="1628" y="11588"/>
                    <a:pt x="1506" y="11100"/>
                    <a:pt x="1465" y="10571"/>
                  </a:cubicBezTo>
                  <a:cubicBezTo>
                    <a:pt x="1384" y="9797"/>
                    <a:pt x="1588" y="9594"/>
                    <a:pt x="2361" y="9553"/>
                  </a:cubicBezTo>
                  <a:cubicBezTo>
                    <a:pt x="2476" y="9546"/>
                    <a:pt x="2593" y="9543"/>
                    <a:pt x="2710" y="9543"/>
                  </a:cubicBezTo>
                  <a:cubicBezTo>
                    <a:pt x="3256" y="9543"/>
                    <a:pt x="3819" y="9616"/>
                    <a:pt x="4355" y="9716"/>
                  </a:cubicBezTo>
                  <a:cubicBezTo>
                    <a:pt x="4532" y="9767"/>
                    <a:pt x="4713" y="9791"/>
                    <a:pt x="4892" y="9791"/>
                  </a:cubicBezTo>
                  <a:cubicBezTo>
                    <a:pt x="5580" y="9791"/>
                    <a:pt x="6255" y="9434"/>
                    <a:pt x="6675" y="8821"/>
                  </a:cubicBezTo>
                  <a:cubicBezTo>
                    <a:pt x="7041" y="8292"/>
                    <a:pt x="7204" y="7681"/>
                    <a:pt x="7163" y="7030"/>
                  </a:cubicBezTo>
                  <a:cubicBezTo>
                    <a:pt x="7163" y="6664"/>
                    <a:pt x="7163" y="6297"/>
                    <a:pt x="7163" y="5931"/>
                  </a:cubicBezTo>
                  <a:cubicBezTo>
                    <a:pt x="7163" y="5199"/>
                    <a:pt x="7367" y="4954"/>
                    <a:pt x="8140" y="4914"/>
                  </a:cubicBezTo>
                  <a:cubicBezTo>
                    <a:pt x="8292" y="4904"/>
                    <a:pt x="8445" y="4899"/>
                    <a:pt x="8598" y="4899"/>
                  </a:cubicBezTo>
                  <a:cubicBezTo>
                    <a:pt x="9058" y="4899"/>
                    <a:pt x="9523" y="4944"/>
                    <a:pt x="10012" y="5036"/>
                  </a:cubicBezTo>
                  <a:cubicBezTo>
                    <a:pt x="10204" y="5080"/>
                    <a:pt x="10395" y="5101"/>
                    <a:pt x="10584" y="5101"/>
                  </a:cubicBezTo>
                  <a:cubicBezTo>
                    <a:pt x="11800" y="5101"/>
                    <a:pt x="12904" y="4234"/>
                    <a:pt x="13186" y="3001"/>
                  </a:cubicBezTo>
                  <a:cubicBezTo>
                    <a:pt x="13349" y="2024"/>
                    <a:pt x="13064" y="1048"/>
                    <a:pt x="12413" y="315"/>
                  </a:cubicBezTo>
                  <a:cubicBezTo>
                    <a:pt x="12258" y="109"/>
                    <a:pt x="12038" y="1"/>
                    <a:pt x="11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48756" y="363714"/>
              <a:ext cx="335821" cy="266597"/>
            </a:xfrm>
            <a:custGeom>
              <a:rect b="b" l="l" r="r" t="t"/>
              <a:pathLst>
                <a:path extrusionOk="0" h="11858" w="14937">
                  <a:moveTo>
                    <a:pt x="2615" y="0"/>
                  </a:moveTo>
                  <a:cubicBezTo>
                    <a:pt x="1687" y="0"/>
                    <a:pt x="935" y="541"/>
                    <a:pt x="326" y="1188"/>
                  </a:cubicBezTo>
                  <a:cubicBezTo>
                    <a:pt x="0" y="1514"/>
                    <a:pt x="0" y="1880"/>
                    <a:pt x="204" y="2084"/>
                  </a:cubicBezTo>
                  <a:cubicBezTo>
                    <a:pt x="306" y="2165"/>
                    <a:pt x="387" y="2226"/>
                    <a:pt x="504" y="2226"/>
                  </a:cubicBezTo>
                  <a:cubicBezTo>
                    <a:pt x="621" y="2226"/>
                    <a:pt x="774" y="2165"/>
                    <a:pt x="1018" y="2002"/>
                  </a:cubicBezTo>
                  <a:cubicBezTo>
                    <a:pt x="1343" y="1717"/>
                    <a:pt x="1750" y="1514"/>
                    <a:pt x="2157" y="1392"/>
                  </a:cubicBezTo>
                  <a:cubicBezTo>
                    <a:pt x="2329" y="1315"/>
                    <a:pt x="2505" y="1279"/>
                    <a:pt x="2675" y="1279"/>
                  </a:cubicBezTo>
                  <a:cubicBezTo>
                    <a:pt x="3313" y="1279"/>
                    <a:pt x="3884" y="1776"/>
                    <a:pt x="3948" y="2450"/>
                  </a:cubicBezTo>
                  <a:cubicBezTo>
                    <a:pt x="3989" y="2776"/>
                    <a:pt x="3989" y="3142"/>
                    <a:pt x="3989" y="3467"/>
                  </a:cubicBezTo>
                  <a:cubicBezTo>
                    <a:pt x="3948" y="4241"/>
                    <a:pt x="4111" y="5014"/>
                    <a:pt x="4436" y="5706"/>
                  </a:cubicBezTo>
                  <a:cubicBezTo>
                    <a:pt x="4765" y="6473"/>
                    <a:pt x="5521" y="6945"/>
                    <a:pt x="6320" y="6945"/>
                  </a:cubicBezTo>
                  <a:cubicBezTo>
                    <a:pt x="6411" y="6945"/>
                    <a:pt x="6502" y="6939"/>
                    <a:pt x="6593" y="6927"/>
                  </a:cubicBezTo>
                  <a:cubicBezTo>
                    <a:pt x="6878" y="6886"/>
                    <a:pt x="7204" y="6805"/>
                    <a:pt x="7611" y="6764"/>
                  </a:cubicBezTo>
                  <a:cubicBezTo>
                    <a:pt x="7651" y="6723"/>
                    <a:pt x="7855" y="6682"/>
                    <a:pt x="7977" y="6642"/>
                  </a:cubicBezTo>
                  <a:cubicBezTo>
                    <a:pt x="8176" y="6614"/>
                    <a:pt x="8351" y="6600"/>
                    <a:pt x="8504" y="6600"/>
                  </a:cubicBezTo>
                  <a:cubicBezTo>
                    <a:pt x="9258" y="6600"/>
                    <a:pt x="9483" y="6956"/>
                    <a:pt x="9483" y="7903"/>
                  </a:cubicBezTo>
                  <a:lnTo>
                    <a:pt x="9483" y="8229"/>
                  </a:lnTo>
                  <a:cubicBezTo>
                    <a:pt x="9483" y="8921"/>
                    <a:pt x="9605" y="9572"/>
                    <a:pt x="9768" y="10223"/>
                  </a:cubicBezTo>
                  <a:cubicBezTo>
                    <a:pt x="9909" y="11179"/>
                    <a:pt x="10759" y="11857"/>
                    <a:pt x="11701" y="11857"/>
                  </a:cubicBezTo>
                  <a:cubicBezTo>
                    <a:pt x="11842" y="11857"/>
                    <a:pt x="11985" y="11842"/>
                    <a:pt x="12128" y="11810"/>
                  </a:cubicBezTo>
                  <a:cubicBezTo>
                    <a:pt x="12861" y="11648"/>
                    <a:pt x="13553" y="11403"/>
                    <a:pt x="14244" y="11078"/>
                  </a:cubicBezTo>
                  <a:cubicBezTo>
                    <a:pt x="14448" y="10956"/>
                    <a:pt x="14651" y="10793"/>
                    <a:pt x="14773" y="10589"/>
                  </a:cubicBezTo>
                  <a:cubicBezTo>
                    <a:pt x="14936" y="10305"/>
                    <a:pt x="14814" y="9979"/>
                    <a:pt x="14570" y="9857"/>
                  </a:cubicBezTo>
                  <a:cubicBezTo>
                    <a:pt x="14428" y="9796"/>
                    <a:pt x="14275" y="9765"/>
                    <a:pt x="14127" y="9765"/>
                  </a:cubicBezTo>
                  <a:cubicBezTo>
                    <a:pt x="13980" y="9765"/>
                    <a:pt x="13837" y="9796"/>
                    <a:pt x="13715" y="9857"/>
                  </a:cubicBezTo>
                  <a:cubicBezTo>
                    <a:pt x="13227" y="10060"/>
                    <a:pt x="12739" y="10223"/>
                    <a:pt x="12250" y="10345"/>
                  </a:cubicBezTo>
                  <a:cubicBezTo>
                    <a:pt x="12050" y="10398"/>
                    <a:pt x="11885" y="10426"/>
                    <a:pt x="11748" y="10426"/>
                  </a:cubicBezTo>
                  <a:cubicBezTo>
                    <a:pt x="11356" y="10426"/>
                    <a:pt x="11191" y="10196"/>
                    <a:pt x="11070" y="9653"/>
                  </a:cubicBezTo>
                  <a:cubicBezTo>
                    <a:pt x="10948" y="9002"/>
                    <a:pt x="10867" y="8310"/>
                    <a:pt x="10907" y="7659"/>
                  </a:cubicBezTo>
                  <a:cubicBezTo>
                    <a:pt x="10989" y="6764"/>
                    <a:pt x="10500" y="5869"/>
                    <a:pt x="9646" y="5502"/>
                  </a:cubicBezTo>
                  <a:cubicBezTo>
                    <a:pt x="9271" y="5315"/>
                    <a:pt x="8862" y="5216"/>
                    <a:pt x="8452" y="5216"/>
                  </a:cubicBezTo>
                  <a:cubicBezTo>
                    <a:pt x="8238" y="5216"/>
                    <a:pt x="8024" y="5243"/>
                    <a:pt x="7814" y="5299"/>
                  </a:cubicBezTo>
                  <a:cubicBezTo>
                    <a:pt x="7448" y="5339"/>
                    <a:pt x="7082" y="5462"/>
                    <a:pt x="6715" y="5502"/>
                  </a:cubicBezTo>
                  <a:cubicBezTo>
                    <a:pt x="6605" y="5515"/>
                    <a:pt x="6505" y="5521"/>
                    <a:pt x="6415" y="5521"/>
                  </a:cubicBezTo>
                  <a:cubicBezTo>
                    <a:pt x="5910" y="5521"/>
                    <a:pt x="5708" y="5310"/>
                    <a:pt x="5535" y="4688"/>
                  </a:cubicBezTo>
                  <a:cubicBezTo>
                    <a:pt x="5413" y="4078"/>
                    <a:pt x="5332" y="3467"/>
                    <a:pt x="5372" y="2816"/>
                  </a:cubicBezTo>
                  <a:cubicBezTo>
                    <a:pt x="5454" y="1351"/>
                    <a:pt x="4314" y="90"/>
                    <a:pt x="2809" y="8"/>
                  </a:cubicBezTo>
                  <a:cubicBezTo>
                    <a:pt x="2743" y="3"/>
                    <a:pt x="2679" y="0"/>
                    <a:pt x="2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Google Shape;83;p3"/>
          <p:cNvGrpSpPr/>
          <p:nvPr/>
        </p:nvGrpSpPr>
        <p:grpSpPr>
          <a:xfrm flipH="1">
            <a:off x="6887564" y="151863"/>
            <a:ext cx="727442" cy="519503"/>
            <a:chOff x="2690172" y="4559810"/>
            <a:chExt cx="727442" cy="519503"/>
          </a:xfrm>
        </p:grpSpPr>
        <p:sp>
          <p:nvSpPr>
            <p:cNvPr id="84" name="Google Shape;84;p3"/>
            <p:cNvSpPr/>
            <p:nvPr/>
          </p:nvSpPr>
          <p:spPr>
            <a:xfrm rot="-6299960">
              <a:off x="2714634" y="4839549"/>
              <a:ext cx="215219" cy="215794"/>
            </a:xfrm>
            <a:custGeom>
              <a:rect b="b" l="l" r="r" t="t"/>
              <a:pathLst>
                <a:path extrusionOk="0" h="8632" w="8609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rot="-6299960">
              <a:off x="3205361" y="4581524"/>
              <a:ext cx="191094" cy="190444"/>
            </a:xfrm>
            <a:custGeom>
              <a:rect b="b" l="l" r="r" t="t"/>
              <a:pathLst>
                <a:path extrusionOk="0" h="7618" w="7644">
                  <a:moveTo>
                    <a:pt x="3281" y="0"/>
                  </a:moveTo>
                  <a:cubicBezTo>
                    <a:pt x="3114" y="0"/>
                    <a:pt x="2955" y="108"/>
                    <a:pt x="2931" y="305"/>
                  </a:cubicBezTo>
                  <a:lnTo>
                    <a:pt x="2442" y="2218"/>
                  </a:lnTo>
                  <a:cubicBezTo>
                    <a:pt x="2402" y="2340"/>
                    <a:pt x="2320" y="2462"/>
                    <a:pt x="2198" y="2503"/>
                  </a:cubicBezTo>
                  <a:lnTo>
                    <a:pt x="326" y="3194"/>
                  </a:lnTo>
                  <a:cubicBezTo>
                    <a:pt x="41" y="3317"/>
                    <a:pt x="1" y="3723"/>
                    <a:pt x="285" y="3886"/>
                  </a:cubicBezTo>
                  <a:lnTo>
                    <a:pt x="1954" y="4944"/>
                  </a:lnTo>
                  <a:cubicBezTo>
                    <a:pt x="2035" y="4985"/>
                    <a:pt x="2117" y="5107"/>
                    <a:pt x="2117" y="5229"/>
                  </a:cubicBezTo>
                  <a:lnTo>
                    <a:pt x="2198" y="7264"/>
                  </a:lnTo>
                  <a:cubicBezTo>
                    <a:pt x="2226" y="7460"/>
                    <a:pt x="2408" y="7617"/>
                    <a:pt x="2598" y="7617"/>
                  </a:cubicBezTo>
                  <a:cubicBezTo>
                    <a:pt x="2685" y="7617"/>
                    <a:pt x="2773" y="7585"/>
                    <a:pt x="2849" y="7508"/>
                  </a:cubicBezTo>
                  <a:lnTo>
                    <a:pt x="4355" y="6247"/>
                  </a:lnTo>
                  <a:cubicBezTo>
                    <a:pt x="4445" y="6187"/>
                    <a:pt x="4534" y="6149"/>
                    <a:pt x="4623" y="6149"/>
                  </a:cubicBezTo>
                  <a:cubicBezTo>
                    <a:pt x="4656" y="6149"/>
                    <a:pt x="4689" y="6154"/>
                    <a:pt x="4721" y="6165"/>
                  </a:cubicBezTo>
                  <a:lnTo>
                    <a:pt x="6634" y="6694"/>
                  </a:lnTo>
                  <a:cubicBezTo>
                    <a:pt x="6669" y="6703"/>
                    <a:pt x="6702" y="6707"/>
                    <a:pt x="6735" y="6707"/>
                  </a:cubicBezTo>
                  <a:cubicBezTo>
                    <a:pt x="7008" y="6707"/>
                    <a:pt x="7191" y="6420"/>
                    <a:pt x="7082" y="6165"/>
                  </a:cubicBezTo>
                  <a:lnTo>
                    <a:pt x="6349" y="4334"/>
                  </a:lnTo>
                  <a:cubicBezTo>
                    <a:pt x="6309" y="4212"/>
                    <a:pt x="6309" y="4049"/>
                    <a:pt x="6390" y="3968"/>
                  </a:cubicBezTo>
                  <a:lnTo>
                    <a:pt x="7489" y="2299"/>
                  </a:lnTo>
                  <a:cubicBezTo>
                    <a:pt x="7643" y="2068"/>
                    <a:pt x="7468" y="1726"/>
                    <a:pt x="7172" y="1726"/>
                  </a:cubicBezTo>
                  <a:cubicBezTo>
                    <a:pt x="7156" y="1726"/>
                    <a:pt x="7139" y="1727"/>
                    <a:pt x="7123" y="1729"/>
                  </a:cubicBezTo>
                  <a:lnTo>
                    <a:pt x="5169" y="1851"/>
                  </a:lnTo>
                  <a:cubicBezTo>
                    <a:pt x="5047" y="1851"/>
                    <a:pt x="4884" y="1811"/>
                    <a:pt x="4844" y="1689"/>
                  </a:cubicBezTo>
                  <a:lnTo>
                    <a:pt x="3582" y="142"/>
                  </a:lnTo>
                  <a:cubicBezTo>
                    <a:pt x="3502" y="46"/>
                    <a:pt x="3390" y="0"/>
                    <a:pt x="3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" name="Google Shape;86;p3"/>
          <p:cNvGrpSpPr/>
          <p:nvPr/>
        </p:nvGrpSpPr>
        <p:grpSpPr>
          <a:xfrm rot="-5400000">
            <a:off x="8013357" y="2892715"/>
            <a:ext cx="1566714" cy="407105"/>
            <a:chOff x="2374837" y="4600996"/>
            <a:chExt cx="1566714" cy="407105"/>
          </a:xfrm>
        </p:grpSpPr>
        <p:sp>
          <p:nvSpPr>
            <p:cNvPr id="87" name="Google Shape;87;p3"/>
            <p:cNvSpPr/>
            <p:nvPr/>
          </p:nvSpPr>
          <p:spPr>
            <a:xfrm rot="-6299960">
              <a:off x="2399299" y="4768337"/>
              <a:ext cx="215219" cy="215794"/>
            </a:xfrm>
            <a:custGeom>
              <a:rect b="b" l="l" r="r" t="t"/>
              <a:pathLst>
                <a:path extrusionOk="0" h="8632" w="8609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rot="-6300015">
              <a:off x="3775399" y="4771466"/>
              <a:ext cx="149588" cy="149079"/>
            </a:xfrm>
            <a:custGeom>
              <a:rect b="b" l="l" r="r" t="t"/>
              <a:pathLst>
                <a:path extrusionOk="0" h="7618" w="7644">
                  <a:moveTo>
                    <a:pt x="3281" y="0"/>
                  </a:moveTo>
                  <a:cubicBezTo>
                    <a:pt x="3114" y="0"/>
                    <a:pt x="2955" y="108"/>
                    <a:pt x="2931" y="305"/>
                  </a:cubicBezTo>
                  <a:lnTo>
                    <a:pt x="2442" y="2218"/>
                  </a:lnTo>
                  <a:cubicBezTo>
                    <a:pt x="2402" y="2340"/>
                    <a:pt x="2320" y="2462"/>
                    <a:pt x="2198" y="2503"/>
                  </a:cubicBezTo>
                  <a:lnTo>
                    <a:pt x="326" y="3194"/>
                  </a:lnTo>
                  <a:cubicBezTo>
                    <a:pt x="41" y="3317"/>
                    <a:pt x="1" y="3723"/>
                    <a:pt x="285" y="3886"/>
                  </a:cubicBezTo>
                  <a:lnTo>
                    <a:pt x="1954" y="4944"/>
                  </a:lnTo>
                  <a:cubicBezTo>
                    <a:pt x="2035" y="4985"/>
                    <a:pt x="2117" y="5107"/>
                    <a:pt x="2117" y="5229"/>
                  </a:cubicBezTo>
                  <a:lnTo>
                    <a:pt x="2198" y="7264"/>
                  </a:lnTo>
                  <a:cubicBezTo>
                    <a:pt x="2226" y="7460"/>
                    <a:pt x="2408" y="7617"/>
                    <a:pt x="2598" y="7617"/>
                  </a:cubicBezTo>
                  <a:cubicBezTo>
                    <a:pt x="2685" y="7617"/>
                    <a:pt x="2773" y="7585"/>
                    <a:pt x="2849" y="7508"/>
                  </a:cubicBezTo>
                  <a:lnTo>
                    <a:pt x="4355" y="6247"/>
                  </a:lnTo>
                  <a:cubicBezTo>
                    <a:pt x="4445" y="6187"/>
                    <a:pt x="4534" y="6149"/>
                    <a:pt x="4623" y="6149"/>
                  </a:cubicBezTo>
                  <a:cubicBezTo>
                    <a:pt x="4656" y="6149"/>
                    <a:pt x="4689" y="6154"/>
                    <a:pt x="4721" y="6165"/>
                  </a:cubicBezTo>
                  <a:lnTo>
                    <a:pt x="6634" y="6694"/>
                  </a:lnTo>
                  <a:cubicBezTo>
                    <a:pt x="6669" y="6703"/>
                    <a:pt x="6702" y="6707"/>
                    <a:pt x="6735" y="6707"/>
                  </a:cubicBezTo>
                  <a:cubicBezTo>
                    <a:pt x="7008" y="6707"/>
                    <a:pt x="7191" y="6420"/>
                    <a:pt x="7082" y="6165"/>
                  </a:cubicBezTo>
                  <a:lnTo>
                    <a:pt x="6349" y="4334"/>
                  </a:lnTo>
                  <a:cubicBezTo>
                    <a:pt x="6309" y="4212"/>
                    <a:pt x="6309" y="4049"/>
                    <a:pt x="6390" y="3968"/>
                  </a:cubicBezTo>
                  <a:lnTo>
                    <a:pt x="7489" y="2299"/>
                  </a:lnTo>
                  <a:cubicBezTo>
                    <a:pt x="7643" y="2068"/>
                    <a:pt x="7468" y="1726"/>
                    <a:pt x="7172" y="1726"/>
                  </a:cubicBezTo>
                  <a:cubicBezTo>
                    <a:pt x="7156" y="1726"/>
                    <a:pt x="7139" y="1727"/>
                    <a:pt x="7123" y="1729"/>
                  </a:cubicBezTo>
                  <a:lnTo>
                    <a:pt x="5169" y="1851"/>
                  </a:lnTo>
                  <a:cubicBezTo>
                    <a:pt x="5047" y="1851"/>
                    <a:pt x="4884" y="1811"/>
                    <a:pt x="4844" y="1689"/>
                  </a:cubicBezTo>
                  <a:lnTo>
                    <a:pt x="3582" y="142"/>
                  </a:lnTo>
                  <a:cubicBezTo>
                    <a:pt x="3502" y="46"/>
                    <a:pt x="3390" y="0"/>
                    <a:pt x="3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-6299960">
              <a:off x="3001681" y="4619974"/>
              <a:ext cx="165845" cy="164920"/>
            </a:xfrm>
            <a:custGeom>
              <a:rect b="b" l="l" r="r" t="t"/>
              <a:pathLst>
                <a:path extrusionOk="0" h="6597" w="6634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3"/>
          <p:cNvSpPr/>
          <p:nvPr/>
        </p:nvSpPr>
        <p:spPr>
          <a:xfrm flipH="1">
            <a:off x="5387348" y="237124"/>
            <a:ext cx="1114025" cy="354625"/>
          </a:xfrm>
          <a:custGeom>
            <a:rect b="b" l="l" r="r" t="t"/>
            <a:pathLst>
              <a:path extrusionOk="0" h="14185" w="44561">
                <a:moveTo>
                  <a:pt x="43482" y="0"/>
                </a:moveTo>
                <a:cubicBezTo>
                  <a:pt x="43479" y="0"/>
                  <a:pt x="43477" y="0"/>
                  <a:pt x="43475" y="0"/>
                </a:cubicBezTo>
                <a:cubicBezTo>
                  <a:pt x="43274" y="0"/>
                  <a:pt x="43153" y="404"/>
                  <a:pt x="43032" y="1210"/>
                </a:cubicBezTo>
                <a:cubicBezTo>
                  <a:pt x="42314" y="7116"/>
                  <a:pt x="38386" y="9849"/>
                  <a:pt x="34970" y="9849"/>
                </a:cubicBezTo>
                <a:cubicBezTo>
                  <a:pt x="33394" y="9849"/>
                  <a:pt x="31926" y="9267"/>
                  <a:pt x="30933" y="8147"/>
                </a:cubicBezTo>
                <a:cubicBezTo>
                  <a:pt x="29522" y="6735"/>
                  <a:pt x="29038" y="3267"/>
                  <a:pt x="25731" y="2864"/>
                </a:cubicBezTo>
                <a:cubicBezTo>
                  <a:pt x="25557" y="2847"/>
                  <a:pt x="25389" y="2839"/>
                  <a:pt x="25226" y="2839"/>
                </a:cubicBezTo>
                <a:cubicBezTo>
                  <a:pt x="19750" y="2839"/>
                  <a:pt x="19477" y="11758"/>
                  <a:pt x="13995" y="12502"/>
                </a:cubicBezTo>
                <a:cubicBezTo>
                  <a:pt x="13821" y="12525"/>
                  <a:pt x="13647" y="12536"/>
                  <a:pt x="13474" y="12536"/>
                </a:cubicBezTo>
                <a:cubicBezTo>
                  <a:pt x="12727" y="12536"/>
                  <a:pt x="12004" y="12323"/>
                  <a:pt x="11414" y="11897"/>
                </a:cubicBezTo>
                <a:cubicBezTo>
                  <a:pt x="10204" y="10889"/>
                  <a:pt x="10325" y="10123"/>
                  <a:pt x="9720" y="8590"/>
                </a:cubicBezTo>
                <a:cubicBezTo>
                  <a:pt x="9183" y="6952"/>
                  <a:pt x="7697" y="5967"/>
                  <a:pt x="6134" y="5967"/>
                </a:cubicBezTo>
                <a:cubicBezTo>
                  <a:pt x="5466" y="5967"/>
                  <a:pt x="4783" y="6147"/>
                  <a:pt x="4155" y="6534"/>
                </a:cubicBezTo>
                <a:cubicBezTo>
                  <a:pt x="1735" y="7864"/>
                  <a:pt x="1" y="12220"/>
                  <a:pt x="646" y="12462"/>
                </a:cubicBezTo>
                <a:cubicBezTo>
                  <a:pt x="667" y="12470"/>
                  <a:pt x="689" y="12474"/>
                  <a:pt x="710" y="12474"/>
                </a:cubicBezTo>
                <a:cubicBezTo>
                  <a:pt x="1209" y="12474"/>
                  <a:pt x="1685" y="10252"/>
                  <a:pt x="3348" y="8550"/>
                </a:cubicBezTo>
                <a:cubicBezTo>
                  <a:pt x="4247" y="7605"/>
                  <a:pt x="5199" y="7226"/>
                  <a:pt x="6023" y="7226"/>
                </a:cubicBezTo>
                <a:cubicBezTo>
                  <a:pt x="6640" y="7226"/>
                  <a:pt x="7185" y="7438"/>
                  <a:pt x="7583" y="7784"/>
                </a:cubicBezTo>
                <a:cubicBezTo>
                  <a:pt x="8389" y="8469"/>
                  <a:pt x="8470" y="9639"/>
                  <a:pt x="8913" y="10889"/>
                </a:cubicBezTo>
                <a:cubicBezTo>
                  <a:pt x="9598" y="13013"/>
                  <a:pt x="11428" y="14184"/>
                  <a:pt x="13524" y="14184"/>
                </a:cubicBezTo>
                <a:cubicBezTo>
                  <a:pt x="15010" y="14184"/>
                  <a:pt x="16629" y="13596"/>
                  <a:pt x="18068" y="12341"/>
                </a:cubicBezTo>
                <a:cubicBezTo>
                  <a:pt x="20165" y="10486"/>
                  <a:pt x="21335" y="7784"/>
                  <a:pt x="22666" y="6130"/>
                </a:cubicBezTo>
                <a:cubicBezTo>
                  <a:pt x="23711" y="4831"/>
                  <a:pt x="24598" y="4659"/>
                  <a:pt x="25077" y="4659"/>
                </a:cubicBezTo>
                <a:cubicBezTo>
                  <a:pt x="25249" y="4659"/>
                  <a:pt x="25368" y="4681"/>
                  <a:pt x="25423" y="4681"/>
                </a:cubicBezTo>
                <a:cubicBezTo>
                  <a:pt x="25434" y="4681"/>
                  <a:pt x="25442" y="4680"/>
                  <a:pt x="25448" y="4678"/>
                </a:cubicBezTo>
                <a:cubicBezTo>
                  <a:pt x="28634" y="5001"/>
                  <a:pt x="27828" y="10325"/>
                  <a:pt x="33514" y="11252"/>
                </a:cubicBezTo>
                <a:cubicBezTo>
                  <a:pt x="33938" y="11302"/>
                  <a:pt x="34377" y="11336"/>
                  <a:pt x="34812" y="11336"/>
                </a:cubicBezTo>
                <a:cubicBezTo>
                  <a:pt x="35082" y="11336"/>
                  <a:pt x="35349" y="11323"/>
                  <a:pt x="35611" y="11292"/>
                </a:cubicBezTo>
                <a:cubicBezTo>
                  <a:pt x="43541" y="10648"/>
                  <a:pt x="44560" y="0"/>
                  <a:pt x="434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" name="Google Shape;91;p3"/>
          <p:cNvGrpSpPr/>
          <p:nvPr/>
        </p:nvGrpSpPr>
        <p:grpSpPr>
          <a:xfrm flipH="1" rot="10800000">
            <a:off x="160803" y="873961"/>
            <a:ext cx="464001" cy="2906681"/>
            <a:chOff x="9246" y="3423181"/>
            <a:chExt cx="464001" cy="2906681"/>
          </a:xfrm>
        </p:grpSpPr>
        <p:grpSp>
          <p:nvGrpSpPr>
            <p:cNvPr id="92" name="Google Shape;92;p3"/>
            <p:cNvGrpSpPr/>
            <p:nvPr/>
          </p:nvGrpSpPr>
          <p:grpSpPr>
            <a:xfrm>
              <a:off x="9246" y="3423181"/>
              <a:ext cx="464001" cy="2906681"/>
              <a:chOff x="57743" y="3111670"/>
              <a:chExt cx="420824" cy="2636207"/>
            </a:xfrm>
          </p:grpSpPr>
          <p:sp>
            <p:nvSpPr>
              <p:cNvPr id="93" name="Google Shape;93;p3"/>
              <p:cNvSpPr/>
              <p:nvPr/>
            </p:nvSpPr>
            <p:spPr>
              <a:xfrm rot="-1799866">
                <a:off x="136105" y="3633716"/>
                <a:ext cx="179358" cy="361525"/>
              </a:xfrm>
              <a:custGeom>
                <a:rect b="b" l="l" r="r" t="t"/>
                <a:pathLst>
                  <a:path extrusionOk="0" h="16081" w="7978">
                    <a:moveTo>
                      <a:pt x="974" y="0"/>
                    </a:moveTo>
                    <a:cubicBezTo>
                      <a:pt x="774" y="0"/>
                      <a:pt x="590" y="46"/>
                      <a:pt x="407" y="138"/>
                    </a:cubicBezTo>
                    <a:cubicBezTo>
                      <a:pt x="122" y="260"/>
                      <a:pt x="0" y="626"/>
                      <a:pt x="204" y="870"/>
                    </a:cubicBezTo>
                    <a:cubicBezTo>
                      <a:pt x="367" y="1114"/>
                      <a:pt x="652" y="1277"/>
                      <a:pt x="936" y="1318"/>
                    </a:cubicBezTo>
                    <a:cubicBezTo>
                      <a:pt x="1465" y="1399"/>
                      <a:pt x="1954" y="1562"/>
                      <a:pt x="2442" y="1684"/>
                    </a:cubicBezTo>
                    <a:cubicBezTo>
                      <a:pt x="3215" y="1969"/>
                      <a:pt x="3297" y="2213"/>
                      <a:pt x="3012" y="2946"/>
                    </a:cubicBezTo>
                    <a:cubicBezTo>
                      <a:pt x="2768" y="3556"/>
                      <a:pt x="2442" y="4126"/>
                      <a:pt x="2076" y="4696"/>
                    </a:cubicBezTo>
                    <a:cubicBezTo>
                      <a:pt x="1465" y="5387"/>
                      <a:pt x="1425" y="6446"/>
                      <a:pt x="1913" y="7219"/>
                    </a:cubicBezTo>
                    <a:cubicBezTo>
                      <a:pt x="2239" y="7748"/>
                      <a:pt x="2768" y="8155"/>
                      <a:pt x="3338" y="8399"/>
                    </a:cubicBezTo>
                    <a:cubicBezTo>
                      <a:pt x="3663" y="8521"/>
                      <a:pt x="4029" y="8643"/>
                      <a:pt x="4355" y="8806"/>
                    </a:cubicBezTo>
                    <a:cubicBezTo>
                      <a:pt x="5047" y="9132"/>
                      <a:pt x="5169" y="9416"/>
                      <a:pt x="4925" y="10149"/>
                    </a:cubicBezTo>
                    <a:cubicBezTo>
                      <a:pt x="4681" y="10719"/>
                      <a:pt x="4396" y="11289"/>
                      <a:pt x="4029" y="11777"/>
                    </a:cubicBezTo>
                    <a:cubicBezTo>
                      <a:pt x="3134" y="12957"/>
                      <a:pt x="3378" y="14666"/>
                      <a:pt x="4599" y="15562"/>
                    </a:cubicBezTo>
                    <a:cubicBezTo>
                      <a:pt x="5098" y="15936"/>
                      <a:pt x="5657" y="16081"/>
                      <a:pt x="6231" y="16081"/>
                    </a:cubicBezTo>
                    <a:cubicBezTo>
                      <a:pt x="6594" y="16081"/>
                      <a:pt x="6963" y="16023"/>
                      <a:pt x="7326" y="15928"/>
                    </a:cubicBezTo>
                    <a:cubicBezTo>
                      <a:pt x="7774" y="15847"/>
                      <a:pt x="7977" y="15521"/>
                      <a:pt x="7896" y="15236"/>
                    </a:cubicBezTo>
                    <a:cubicBezTo>
                      <a:pt x="7814" y="14992"/>
                      <a:pt x="7774" y="14870"/>
                      <a:pt x="7204" y="14870"/>
                    </a:cubicBezTo>
                    <a:cubicBezTo>
                      <a:pt x="7092" y="14880"/>
                      <a:pt x="6980" y="14885"/>
                      <a:pt x="6869" y="14885"/>
                    </a:cubicBezTo>
                    <a:cubicBezTo>
                      <a:pt x="6535" y="14885"/>
                      <a:pt x="6207" y="14839"/>
                      <a:pt x="5901" y="14748"/>
                    </a:cubicBezTo>
                    <a:cubicBezTo>
                      <a:pt x="5047" y="14585"/>
                      <a:pt x="4599" y="13608"/>
                      <a:pt x="5006" y="12876"/>
                    </a:cubicBezTo>
                    <a:cubicBezTo>
                      <a:pt x="5169" y="12550"/>
                      <a:pt x="5332" y="12306"/>
                      <a:pt x="5494" y="12021"/>
                    </a:cubicBezTo>
                    <a:cubicBezTo>
                      <a:pt x="5983" y="11370"/>
                      <a:pt x="6268" y="10637"/>
                      <a:pt x="6390" y="9905"/>
                    </a:cubicBezTo>
                    <a:cubicBezTo>
                      <a:pt x="6553" y="8969"/>
                      <a:pt x="6064" y="8073"/>
                      <a:pt x="5250" y="7707"/>
                    </a:cubicBezTo>
                    <a:cubicBezTo>
                      <a:pt x="5006" y="7544"/>
                      <a:pt x="4721" y="7463"/>
                      <a:pt x="4314" y="7300"/>
                    </a:cubicBezTo>
                    <a:cubicBezTo>
                      <a:pt x="4274" y="7260"/>
                      <a:pt x="4111" y="7219"/>
                      <a:pt x="3907" y="7137"/>
                    </a:cubicBezTo>
                    <a:cubicBezTo>
                      <a:pt x="2849" y="6649"/>
                      <a:pt x="2727" y="6201"/>
                      <a:pt x="3338" y="5265"/>
                    </a:cubicBezTo>
                    <a:cubicBezTo>
                      <a:pt x="3419" y="5184"/>
                      <a:pt x="3500" y="5103"/>
                      <a:pt x="3541" y="4980"/>
                    </a:cubicBezTo>
                    <a:cubicBezTo>
                      <a:pt x="3907" y="4451"/>
                      <a:pt x="4192" y="3841"/>
                      <a:pt x="4436" y="3231"/>
                    </a:cubicBezTo>
                    <a:cubicBezTo>
                      <a:pt x="4884" y="2172"/>
                      <a:pt x="4355" y="951"/>
                      <a:pt x="3297" y="544"/>
                    </a:cubicBezTo>
                    <a:cubicBezTo>
                      <a:pt x="2605" y="260"/>
                      <a:pt x="1913" y="97"/>
                      <a:pt x="1181" y="15"/>
                    </a:cubicBezTo>
                    <a:cubicBezTo>
                      <a:pt x="1109" y="5"/>
                      <a:pt x="1041" y="0"/>
                      <a:pt x="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 rot="891871">
                <a:off x="114171" y="4953297"/>
                <a:ext cx="335819" cy="266596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 rot="-1799866">
                <a:off x="181790" y="5623079"/>
                <a:ext cx="118950" cy="101886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 rot="-1799866">
                <a:off x="195448" y="3140399"/>
                <a:ext cx="154650" cy="148266"/>
              </a:xfrm>
              <a:custGeom>
                <a:rect b="b" l="l" r="r" t="t"/>
                <a:pathLst>
                  <a:path extrusionOk="0" h="6595" w="6879">
                    <a:moveTo>
                      <a:pt x="3195" y="0"/>
                    </a:moveTo>
                    <a:cubicBezTo>
                      <a:pt x="3062" y="0"/>
                      <a:pt x="2934" y="73"/>
                      <a:pt x="2890" y="205"/>
                    </a:cubicBezTo>
                    <a:lnTo>
                      <a:pt x="2280" y="1874"/>
                    </a:lnTo>
                    <a:cubicBezTo>
                      <a:pt x="2239" y="1955"/>
                      <a:pt x="2158" y="2036"/>
                      <a:pt x="2076" y="2077"/>
                    </a:cubicBezTo>
                    <a:lnTo>
                      <a:pt x="367" y="2525"/>
                    </a:lnTo>
                    <a:cubicBezTo>
                      <a:pt x="82" y="2606"/>
                      <a:pt x="1" y="2932"/>
                      <a:pt x="245" y="3135"/>
                    </a:cubicBezTo>
                    <a:lnTo>
                      <a:pt x="1629" y="4193"/>
                    </a:lnTo>
                    <a:cubicBezTo>
                      <a:pt x="1710" y="4275"/>
                      <a:pt x="1751" y="4397"/>
                      <a:pt x="1751" y="4519"/>
                    </a:cubicBezTo>
                    <a:lnTo>
                      <a:pt x="1669" y="6228"/>
                    </a:lnTo>
                    <a:cubicBezTo>
                      <a:pt x="1669" y="6448"/>
                      <a:pt x="1839" y="6595"/>
                      <a:pt x="2009" y="6595"/>
                    </a:cubicBezTo>
                    <a:cubicBezTo>
                      <a:pt x="2060" y="6595"/>
                      <a:pt x="2111" y="6582"/>
                      <a:pt x="2158" y="6554"/>
                    </a:cubicBezTo>
                    <a:lnTo>
                      <a:pt x="3623" y="5536"/>
                    </a:lnTo>
                    <a:cubicBezTo>
                      <a:pt x="3670" y="5513"/>
                      <a:pt x="3730" y="5489"/>
                      <a:pt x="3797" y="5489"/>
                    </a:cubicBezTo>
                    <a:cubicBezTo>
                      <a:pt x="3845" y="5489"/>
                      <a:pt x="3897" y="5502"/>
                      <a:pt x="3948" y="5536"/>
                    </a:cubicBezTo>
                    <a:lnTo>
                      <a:pt x="5576" y="6147"/>
                    </a:lnTo>
                    <a:cubicBezTo>
                      <a:pt x="5626" y="6180"/>
                      <a:pt x="5680" y="6194"/>
                      <a:pt x="5734" y="6194"/>
                    </a:cubicBezTo>
                    <a:cubicBezTo>
                      <a:pt x="5949" y="6194"/>
                      <a:pt x="6162" y="5967"/>
                      <a:pt x="6065" y="5740"/>
                    </a:cubicBezTo>
                    <a:lnTo>
                      <a:pt x="5536" y="4071"/>
                    </a:lnTo>
                    <a:cubicBezTo>
                      <a:pt x="5536" y="3949"/>
                      <a:pt x="5536" y="3827"/>
                      <a:pt x="5617" y="3746"/>
                    </a:cubicBezTo>
                    <a:lnTo>
                      <a:pt x="6716" y="2403"/>
                    </a:lnTo>
                    <a:cubicBezTo>
                      <a:pt x="6879" y="2158"/>
                      <a:pt x="6716" y="1833"/>
                      <a:pt x="6472" y="1833"/>
                    </a:cubicBezTo>
                    <a:lnTo>
                      <a:pt x="4722" y="1792"/>
                    </a:lnTo>
                    <a:cubicBezTo>
                      <a:pt x="4600" y="1792"/>
                      <a:pt x="4477" y="1711"/>
                      <a:pt x="4437" y="1629"/>
                    </a:cubicBezTo>
                    <a:lnTo>
                      <a:pt x="3501" y="164"/>
                    </a:lnTo>
                    <a:cubicBezTo>
                      <a:pt x="3426" y="52"/>
                      <a:pt x="3309" y="0"/>
                      <a:pt x="31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7" name="Google Shape;97;p3"/>
            <p:cNvSpPr/>
            <p:nvPr/>
          </p:nvSpPr>
          <p:spPr>
            <a:xfrm rot="-1799788">
              <a:off x="159691" y="4896851"/>
              <a:ext cx="131151" cy="112338"/>
            </a:xfrm>
            <a:custGeom>
              <a:rect b="b" l="l" r="r" t="t"/>
              <a:pathLst>
                <a:path extrusionOk="0" h="4532" w="5291">
                  <a:moveTo>
                    <a:pt x="2239" y="0"/>
                  </a:moveTo>
                  <a:cubicBezTo>
                    <a:pt x="1018" y="0"/>
                    <a:pt x="0" y="1018"/>
                    <a:pt x="0" y="2279"/>
                  </a:cubicBezTo>
                  <a:cubicBezTo>
                    <a:pt x="0" y="3630"/>
                    <a:pt x="1119" y="4532"/>
                    <a:pt x="2285" y="4532"/>
                  </a:cubicBezTo>
                  <a:cubicBezTo>
                    <a:pt x="2840" y="4532"/>
                    <a:pt x="3406" y="4327"/>
                    <a:pt x="3866" y="3867"/>
                  </a:cubicBezTo>
                  <a:cubicBezTo>
                    <a:pt x="5291" y="2442"/>
                    <a:pt x="4273" y="0"/>
                    <a:pt x="2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" name="Google Shape;98;p3"/>
          <p:cNvGrpSpPr/>
          <p:nvPr/>
        </p:nvGrpSpPr>
        <p:grpSpPr>
          <a:xfrm flipH="1" rot="10800000">
            <a:off x="2171042" y="251228"/>
            <a:ext cx="2637465" cy="360910"/>
            <a:chOff x="3769654" y="4669674"/>
            <a:chExt cx="2637465" cy="360910"/>
          </a:xfrm>
        </p:grpSpPr>
        <p:grpSp>
          <p:nvGrpSpPr>
            <p:cNvPr id="99" name="Google Shape;99;p3"/>
            <p:cNvGrpSpPr/>
            <p:nvPr/>
          </p:nvGrpSpPr>
          <p:grpSpPr>
            <a:xfrm>
              <a:off x="3769654" y="4669674"/>
              <a:ext cx="2080632" cy="360198"/>
              <a:chOff x="7740665" y="155276"/>
              <a:chExt cx="1937094" cy="335349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8610087" y="25663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9377640" y="155276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7740665" y="224027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3" name="Google Shape;103;p3"/>
            <p:cNvSpPr/>
            <p:nvPr/>
          </p:nvSpPr>
          <p:spPr>
            <a:xfrm>
              <a:off x="6234150" y="4800821"/>
              <a:ext cx="172969" cy="229763"/>
            </a:xfrm>
            <a:custGeom>
              <a:rect b="b" l="l" r="r" t="t"/>
              <a:pathLst>
                <a:path extrusionOk="0" h="9515" w="7163">
                  <a:moveTo>
                    <a:pt x="3310" y="0"/>
                  </a:moveTo>
                  <a:cubicBezTo>
                    <a:pt x="3161" y="0"/>
                    <a:pt x="3021" y="89"/>
                    <a:pt x="2971" y="238"/>
                  </a:cubicBezTo>
                  <a:cubicBezTo>
                    <a:pt x="2727" y="848"/>
                    <a:pt x="2401" y="3087"/>
                    <a:pt x="895" y="4714"/>
                  </a:cubicBezTo>
                  <a:cubicBezTo>
                    <a:pt x="0" y="5691"/>
                    <a:pt x="2279" y="5651"/>
                    <a:pt x="3866" y="8784"/>
                  </a:cubicBezTo>
                  <a:cubicBezTo>
                    <a:pt x="3988" y="8988"/>
                    <a:pt x="4110" y="9191"/>
                    <a:pt x="4273" y="9354"/>
                  </a:cubicBezTo>
                  <a:cubicBezTo>
                    <a:pt x="4345" y="9462"/>
                    <a:pt x="4457" y="9514"/>
                    <a:pt x="4570" y="9514"/>
                  </a:cubicBezTo>
                  <a:cubicBezTo>
                    <a:pt x="4712" y="9514"/>
                    <a:pt x="4856" y="9431"/>
                    <a:pt x="4924" y="9273"/>
                  </a:cubicBezTo>
                  <a:cubicBezTo>
                    <a:pt x="5209" y="8621"/>
                    <a:pt x="5372" y="6749"/>
                    <a:pt x="6796" y="5040"/>
                  </a:cubicBezTo>
                  <a:cubicBezTo>
                    <a:pt x="6878" y="4918"/>
                    <a:pt x="7000" y="4796"/>
                    <a:pt x="7081" y="4674"/>
                  </a:cubicBezTo>
                  <a:cubicBezTo>
                    <a:pt x="7163" y="4430"/>
                    <a:pt x="7122" y="4145"/>
                    <a:pt x="6919" y="3941"/>
                  </a:cubicBezTo>
                  <a:cubicBezTo>
                    <a:pt x="5738" y="3168"/>
                    <a:pt x="4762" y="2110"/>
                    <a:pt x="4070" y="848"/>
                  </a:cubicBezTo>
                  <a:cubicBezTo>
                    <a:pt x="3948" y="604"/>
                    <a:pt x="3785" y="360"/>
                    <a:pt x="3581" y="116"/>
                  </a:cubicBezTo>
                  <a:cubicBezTo>
                    <a:pt x="3502" y="36"/>
                    <a:pt x="3404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3"/>
          <p:cNvSpPr/>
          <p:nvPr/>
        </p:nvSpPr>
        <p:spPr>
          <a:xfrm flipH="1" rot="10800000">
            <a:off x="1515558" y="274953"/>
            <a:ext cx="172969" cy="229763"/>
          </a:xfrm>
          <a:custGeom>
            <a:rect b="b" l="l" r="r" t="t"/>
            <a:pathLst>
              <a:path extrusionOk="0" h="9515" w="7163">
                <a:moveTo>
                  <a:pt x="3310" y="0"/>
                </a:moveTo>
                <a:cubicBezTo>
                  <a:pt x="3161" y="0"/>
                  <a:pt x="3021" y="89"/>
                  <a:pt x="2971" y="238"/>
                </a:cubicBezTo>
                <a:cubicBezTo>
                  <a:pt x="2727" y="848"/>
                  <a:pt x="2401" y="3087"/>
                  <a:pt x="895" y="4714"/>
                </a:cubicBezTo>
                <a:cubicBezTo>
                  <a:pt x="0" y="5691"/>
                  <a:pt x="2279" y="5651"/>
                  <a:pt x="3866" y="8784"/>
                </a:cubicBezTo>
                <a:cubicBezTo>
                  <a:pt x="3988" y="8988"/>
                  <a:pt x="4110" y="9191"/>
                  <a:pt x="4273" y="9354"/>
                </a:cubicBezTo>
                <a:cubicBezTo>
                  <a:pt x="4345" y="9462"/>
                  <a:pt x="4457" y="9514"/>
                  <a:pt x="4570" y="9514"/>
                </a:cubicBezTo>
                <a:cubicBezTo>
                  <a:pt x="4712" y="9514"/>
                  <a:pt x="4856" y="9431"/>
                  <a:pt x="4924" y="9273"/>
                </a:cubicBezTo>
                <a:cubicBezTo>
                  <a:pt x="5209" y="8621"/>
                  <a:pt x="5372" y="6749"/>
                  <a:pt x="6796" y="5040"/>
                </a:cubicBezTo>
                <a:cubicBezTo>
                  <a:pt x="6878" y="4918"/>
                  <a:pt x="7000" y="4796"/>
                  <a:pt x="7081" y="4674"/>
                </a:cubicBezTo>
                <a:cubicBezTo>
                  <a:pt x="7163" y="4430"/>
                  <a:pt x="7122" y="4145"/>
                  <a:pt x="6919" y="3941"/>
                </a:cubicBezTo>
                <a:cubicBezTo>
                  <a:pt x="5738" y="3168"/>
                  <a:pt x="4762" y="2110"/>
                  <a:pt x="4070" y="848"/>
                </a:cubicBezTo>
                <a:cubicBezTo>
                  <a:pt x="3948" y="604"/>
                  <a:pt x="3785" y="360"/>
                  <a:pt x="3581" y="116"/>
                </a:cubicBezTo>
                <a:cubicBezTo>
                  <a:pt x="3502" y="36"/>
                  <a:pt x="3404" y="0"/>
                  <a:pt x="33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"/>
          <p:cNvSpPr txBox="1"/>
          <p:nvPr>
            <p:ph type="title"/>
          </p:nvPr>
        </p:nvSpPr>
        <p:spPr>
          <a:xfrm>
            <a:off x="3052355" y="2590150"/>
            <a:ext cx="30393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06" name="Google Shape;106;p3"/>
          <p:cNvSpPr txBox="1"/>
          <p:nvPr>
            <p:ph hasCustomPrompt="1" idx="2" type="title"/>
          </p:nvPr>
        </p:nvSpPr>
        <p:spPr>
          <a:xfrm>
            <a:off x="3915445" y="1312628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7" name="Google Shape;107;p3"/>
          <p:cNvSpPr txBox="1"/>
          <p:nvPr>
            <p:ph idx="1" type="subTitle"/>
          </p:nvPr>
        </p:nvSpPr>
        <p:spPr>
          <a:xfrm>
            <a:off x="3052345" y="3458863"/>
            <a:ext cx="30393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08" name="Google Shape;108;p3"/>
          <p:cNvSpPr/>
          <p:nvPr/>
        </p:nvSpPr>
        <p:spPr>
          <a:xfrm>
            <a:off x="1422472" y="4440600"/>
            <a:ext cx="1133450" cy="764750"/>
          </a:xfrm>
          <a:custGeom>
            <a:rect b="b" l="l" r="r" t="t"/>
            <a:pathLst>
              <a:path extrusionOk="0" h="30590" w="45338">
                <a:moveTo>
                  <a:pt x="30001" y="7965"/>
                </a:moveTo>
                <a:cubicBezTo>
                  <a:pt x="30293" y="7965"/>
                  <a:pt x="30606" y="8009"/>
                  <a:pt x="30940" y="8102"/>
                </a:cubicBezTo>
                <a:cubicBezTo>
                  <a:pt x="32029" y="8505"/>
                  <a:pt x="32594" y="9674"/>
                  <a:pt x="32674" y="10844"/>
                </a:cubicBezTo>
                <a:cubicBezTo>
                  <a:pt x="32876" y="13909"/>
                  <a:pt x="29851" y="16772"/>
                  <a:pt x="26544" y="17176"/>
                </a:cubicBezTo>
                <a:cubicBezTo>
                  <a:pt x="26026" y="13437"/>
                  <a:pt x="26731" y="7965"/>
                  <a:pt x="30001" y="7965"/>
                </a:cubicBezTo>
                <a:close/>
                <a:moveTo>
                  <a:pt x="8322" y="1"/>
                </a:moveTo>
                <a:cubicBezTo>
                  <a:pt x="7111" y="1"/>
                  <a:pt x="5848" y="254"/>
                  <a:pt x="4646" y="802"/>
                </a:cubicBezTo>
                <a:cubicBezTo>
                  <a:pt x="0" y="3004"/>
                  <a:pt x="376" y="7350"/>
                  <a:pt x="887" y="7350"/>
                </a:cubicBezTo>
                <a:cubicBezTo>
                  <a:pt x="974" y="7350"/>
                  <a:pt x="1066" y="7222"/>
                  <a:pt x="1137" y="6932"/>
                </a:cubicBezTo>
                <a:cubicBezTo>
                  <a:pt x="1137" y="6892"/>
                  <a:pt x="1379" y="5803"/>
                  <a:pt x="1379" y="5763"/>
                </a:cubicBezTo>
                <a:cubicBezTo>
                  <a:pt x="2015" y="3058"/>
                  <a:pt x="4935" y="1132"/>
                  <a:pt x="8041" y="1132"/>
                </a:cubicBezTo>
                <a:cubicBezTo>
                  <a:pt x="8872" y="1132"/>
                  <a:pt x="9716" y="1270"/>
                  <a:pt x="10534" y="1568"/>
                </a:cubicBezTo>
                <a:cubicBezTo>
                  <a:pt x="16180" y="3948"/>
                  <a:pt x="13760" y="12135"/>
                  <a:pt x="19406" y="16692"/>
                </a:cubicBezTo>
                <a:cubicBezTo>
                  <a:pt x="21060" y="18023"/>
                  <a:pt x="23076" y="18829"/>
                  <a:pt x="25214" y="18991"/>
                </a:cubicBezTo>
                <a:cubicBezTo>
                  <a:pt x="26973" y="27178"/>
                  <a:pt x="32144" y="30589"/>
                  <a:pt x="36711" y="30589"/>
                </a:cubicBezTo>
                <a:cubicBezTo>
                  <a:pt x="39994" y="30589"/>
                  <a:pt x="42964" y="28826"/>
                  <a:pt x="44128" y="25806"/>
                </a:cubicBezTo>
                <a:cubicBezTo>
                  <a:pt x="44612" y="24475"/>
                  <a:pt x="44612" y="21854"/>
                  <a:pt x="44128" y="21128"/>
                </a:cubicBezTo>
                <a:cubicBezTo>
                  <a:pt x="43951" y="20845"/>
                  <a:pt x="43805" y="20717"/>
                  <a:pt x="43718" y="20717"/>
                </a:cubicBezTo>
                <a:cubicBezTo>
                  <a:pt x="43705" y="20717"/>
                  <a:pt x="43694" y="20720"/>
                  <a:pt x="43684" y="20725"/>
                </a:cubicBezTo>
                <a:cubicBezTo>
                  <a:pt x="43241" y="20926"/>
                  <a:pt x="45338" y="24677"/>
                  <a:pt x="41063" y="28186"/>
                </a:cubicBezTo>
                <a:cubicBezTo>
                  <a:pt x="39618" y="29038"/>
                  <a:pt x="38174" y="29428"/>
                  <a:pt x="36789" y="29428"/>
                </a:cubicBezTo>
                <a:cubicBezTo>
                  <a:pt x="32142" y="29428"/>
                  <a:pt x="28141" y="25039"/>
                  <a:pt x="26867" y="18950"/>
                </a:cubicBezTo>
                <a:cubicBezTo>
                  <a:pt x="31303" y="18386"/>
                  <a:pt x="34772" y="14554"/>
                  <a:pt x="34530" y="10723"/>
                </a:cubicBezTo>
                <a:cubicBezTo>
                  <a:pt x="34279" y="7585"/>
                  <a:pt x="32168" y="6103"/>
                  <a:pt x="29997" y="6103"/>
                </a:cubicBezTo>
                <a:cubicBezTo>
                  <a:pt x="28681" y="6103"/>
                  <a:pt x="27342" y="6648"/>
                  <a:pt x="26383" y="7698"/>
                </a:cubicBezTo>
                <a:cubicBezTo>
                  <a:pt x="24246" y="10037"/>
                  <a:pt x="24407" y="14070"/>
                  <a:pt x="24851" y="17176"/>
                </a:cubicBezTo>
                <a:cubicBezTo>
                  <a:pt x="22310" y="16853"/>
                  <a:pt x="20011" y="15482"/>
                  <a:pt x="18600" y="13385"/>
                </a:cubicBezTo>
                <a:cubicBezTo>
                  <a:pt x="16220" y="9795"/>
                  <a:pt x="16382" y="3867"/>
                  <a:pt x="12470" y="1165"/>
                </a:cubicBezTo>
                <a:cubicBezTo>
                  <a:pt x="11337" y="417"/>
                  <a:pt x="9873" y="1"/>
                  <a:pt x="832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" name="Google Shape;109;p3"/>
          <p:cNvGrpSpPr/>
          <p:nvPr/>
        </p:nvGrpSpPr>
        <p:grpSpPr>
          <a:xfrm>
            <a:off x="1251403" y="4507128"/>
            <a:ext cx="1593442" cy="558293"/>
            <a:chOff x="2045310" y="4182033"/>
            <a:chExt cx="1593442" cy="558293"/>
          </a:xfrm>
        </p:grpSpPr>
        <p:sp>
          <p:nvSpPr>
            <p:cNvPr id="110" name="Google Shape;110;p3"/>
            <p:cNvSpPr/>
            <p:nvPr/>
          </p:nvSpPr>
          <p:spPr>
            <a:xfrm rot="-6299960">
              <a:off x="2069771" y="4500562"/>
              <a:ext cx="215219" cy="215794"/>
            </a:xfrm>
            <a:custGeom>
              <a:rect b="b" l="l" r="r" t="t"/>
              <a:pathLst>
                <a:path extrusionOk="0" h="8632" w="8609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-6299960">
              <a:off x="3454718" y="4201012"/>
              <a:ext cx="165845" cy="164920"/>
            </a:xfrm>
            <a:custGeom>
              <a:rect b="b" l="l" r="r" t="t"/>
              <a:pathLst>
                <a:path extrusionOk="0" h="6597" w="6634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7872151" y="145223"/>
            <a:ext cx="1145603" cy="1604471"/>
            <a:chOff x="7872151" y="145223"/>
            <a:chExt cx="1145603" cy="1604471"/>
          </a:xfrm>
        </p:grpSpPr>
        <p:grpSp>
          <p:nvGrpSpPr>
            <p:cNvPr id="113" name="Google Shape;113;p3"/>
            <p:cNvGrpSpPr/>
            <p:nvPr/>
          </p:nvGrpSpPr>
          <p:grpSpPr>
            <a:xfrm flipH="1" rot="10800000">
              <a:off x="8519210" y="291091"/>
              <a:ext cx="498545" cy="1458604"/>
              <a:chOff x="8386167" y="-592823"/>
              <a:chExt cx="498545" cy="1458604"/>
            </a:xfrm>
          </p:grpSpPr>
          <p:sp>
            <p:nvSpPr>
              <p:cNvPr id="114" name="Google Shape;114;p3"/>
              <p:cNvSpPr/>
              <p:nvPr/>
            </p:nvSpPr>
            <p:spPr>
              <a:xfrm>
                <a:off x="8682690" y="-592823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8544145" y="619071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 rot="3055618">
                <a:off x="8529172" y="-173438"/>
                <a:ext cx="199097" cy="46321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flipH="1" rot="-3055618">
              <a:off x="8015157" y="136884"/>
              <a:ext cx="199097" cy="463217"/>
            </a:xfrm>
            <a:custGeom>
              <a:rect b="b" l="l" r="r" t="t"/>
              <a:pathLst>
                <a:path extrusionOk="0" h="17147" w="737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107733" y="199541"/>
            <a:ext cx="925309" cy="512665"/>
            <a:chOff x="107733" y="199541"/>
            <a:chExt cx="925309" cy="512665"/>
          </a:xfrm>
        </p:grpSpPr>
        <p:grpSp>
          <p:nvGrpSpPr>
            <p:cNvPr id="119" name="Google Shape;119;p3"/>
            <p:cNvGrpSpPr/>
            <p:nvPr/>
          </p:nvGrpSpPr>
          <p:grpSpPr>
            <a:xfrm flipH="1" rot="5400000">
              <a:off x="501142" y="-193868"/>
              <a:ext cx="138491" cy="925309"/>
              <a:chOff x="101359" y="2766923"/>
              <a:chExt cx="138491" cy="925309"/>
            </a:xfrm>
          </p:grpSpPr>
          <p:sp>
            <p:nvSpPr>
              <p:cNvPr id="120" name="Google Shape;120;p3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2" name="Google Shape;122;p3"/>
            <p:cNvSpPr/>
            <p:nvPr/>
          </p:nvSpPr>
          <p:spPr>
            <a:xfrm flipH="1">
              <a:off x="621364" y="499773"/>
              <a:ext cx="202021" cy="212432"/>
            </a:xfrm>
            <a:custGeom>
              <a:rect b="b" l="l" r="r" t="t"/>
              <a:pathLst>
                <a:path extrusionOk="0" h="8937" w="8499">
                  <a:moveTo>
                    <a:pt x="3650" y="1"/>
                  </a:moveTo>
                  <a:cubicBezTo>
                    <a:pt x="3616" y="1"/>
                    <a:pt x="3578" y="2"/>
                    <a:pt x="3538" y="5"/>
                  </a:cubicBezTo>
                  <a:cubicBezTo>
                    <a:pt x="3054" y="5"/>
                    <a:pt x="3135" y="529"/>
                    <a:pt x="3216" y="1053"/>
                  </a:cubicBezTo>
                  <a:cubicBezTo>
                    <a:pt x="3458" y="2666"/>
                    <a:pt x="3538" y="2787"/>
                    <a:pt x="3417" y="2868"/>
                  </a:cubicBezTo>
                  <a:cubicBezTo>
                    <a:pt x="3412" y="2869"/>
                    <a:pt x="3407" y="2870"/>
                    <a:pt x="3400" y="2870"/>
                  </a:cubicBezTo>
                  <a:cubicBezTo>
                    <a:pt x="3218" y="2870"/>
                    <a:pt x="2643" y="2297"/>
                    <a:pt x="2409" y="2102"/>
                  </a:cubicBezTo>
                  <a:cubicBezTo>
                    <a:pt x="2113" y="1887"/>
                    <a:pt x="1871" y="1689"/>
                    <a:pt x="1647" y="1689"/>
                  </a:cubicBezTo>
                  <a:cubicBezTo>
                    <a:pt x="1535" y="1689"/>
                    <a:pt x="1428" y="1739"/>
                    <a:pt x="1320" y="1860"/>
                  </a:cubicBezTo>
                  <a:cubicBezTo>
                    <a:pt x="836" y="2384"/>
                    <a:pt x="1845" y="3029"/>
                    <a:pt x="2570" y="3594"/>
                  </a:cubicBezTo>
                  <a:lnTo>
                    <a:pt x="2570" y="3634"/>
                  </a:lnTo>
                  <a:cubicBezTo>
                    <a:pt x="3216" y="4199"/>
                    <a:pt x="2611" y="3997"/>
                    <a:pt x="473" y="4118"/>
                  </a:cubicBezTo>
                  <a:cubicBezTo>
                    <a:pt x="231" y="4118"/>
                    <a:pt x="30" y="4320"/>
                    <a:pt x="30" y="4562"/>
                  </a:cubicBezTo>
                  <a:cubicBezTo>
                    <a:pt x="0" y="5031"/>
                    <a:pt x="355" y="5095"/>
                    <a:pt x="628" y="5095"/>
                  </a:cubicBezTo>
                  <a:cubicBezTo>
                    <a:pt x="731" y="5095"/>
                    <a:pt x="822" y="5086"/>
                    <a:pt x="877" y="5086"/>
                  </a:cubicBezTo>
                  <a:cubicBezTo>
                    <a:pt x="1467" y="5064"/>
                    <a:pt x="1903" y="5036"/>
                    <a:pt x="2195" y="5036"/>
                  </a:cubicBezTo>
                  <a:cubicBezTo>
                    <a:pt x="2980" y="5036"/>
                    <a:pt x="2720" y="5238"/>
                    <a:pt x="1603" y="6296"/>
                  </a:cubicBezTo>
                  <a:cubicBezTo>
                    <a:pt x="859" y="6982"/>
                    <a:pt x="1008" y="7526"/>
                    <a:pt x="1445" y="7526"/>
                  </a:cubicBezTo>
                  <a:cubicBezTo>
                    <a:pt x="1624" y="7526"/>
                    <a:pt x="1852" y="7435"/>
                    <a:pt x="2086" y="7224"/>
                  </a:cubicBezTo>
                  <a:cubicBezTo>
                    <a:pt x="2940" y="6462"/>
                    <a:pt x="3342" y="6060"/>
                    <a:pt x="3478" y="6060"/>
                  </a:cubicBezTo>
                  <a:cubicBezTo>
                    <a:pt x="3639" y="6060"/>
                    <a:pt x="3437" y="6613"/>
                    <a:pt x="3175" y="7788"/>
                  </a:cubicBezTo>
                  <a:cubicBezTo>
                    <a:pt x="3095" y="8272"/>
                    <a:pt x="3014" y="8796"/>
                    <a:pt x="3417" y="8917"/>
                  </a:cubicBezTo>
                  <a:cubicBezTo>
                    <a:pt x="3460" y="8930"/>
                    <a:pt x="3500" y="8936"/>
                    <a:pt x="3538" y="8936"/>
                  </a:cubicBezTo>
                  <a:cubicBezTo>
                    <a:pt x="3854" y="8936"/>
                    <a:pt x="3995" y="8507"/>
                    <a:pt x="4103" y="8111"/>
                  </a:cubicBezTo>
                  <a:cubicBezTo>
                    <a:pt x="4456" y="6911"/>
                    <a:pt x="4507" y="6411"/>
                    <a:pt x="4696" y="6411"/>
                  </a:cubicBezTo>
                  <a:cubicBezTo>
                    <a:pt x="4831" y="6411"/>
                    <a:pt x="5037" y="6666"/>
                    <a:pt x="5474" y="7103"/>
                  </a:cubicBezTo>
                  <a:cubicBezTo>
                    <a:pt x="5708" y="7360"/>
                    <a:pt x="6051" y="7536"/>
                    <a:pt x="6297" y="7536"/>
                  </a:cubicBezTo>
                  <a:cubicBezTo>
                    <a:pt x="6475" y="7536"/>
                    <a:pt x="6603" y="7444"/>
                    <a:pt x="6603" y="7224"/>
                  </a:cubicBezTo>
                  <a:cubicBezTo>
                    <a:pt x="6644" y="6659"/>
                    <a:pt x="6200" y="6498"/>
                    <a:pt x="5918" y="6094"/>
                  </a:cubicBezTo>
                  <a:cubicBezTo>
                    <a:pt x="5756" y="5812"/>
                    <a:pt x="5393" y="5651"/>
                    <a:pt x="5393" y="5288"/>
                  </a:cubicBezTo>
                  <a:cubicBezTo>
                    <a:pt x="5474" y="5263"/>
                    <a:pt x="5579" y="5253"/>
                    <a:pt x="5701" y="5253"/>
                  </a:cubicBezTo>
                  <a:cubicBezTo>
                    <a:pt x="6204" y="5253"/>
                    <a:pt x="7001" y="5424"/>
                    <a:pt x="7604" y="5424"/>
                  </a:cubicBezTo>
                  <a:cubicBezTo>
                    <a:pt x="8031" y="5424"/>
                    <a:pt x="8360" y="5338"/>
                    <a:pt x="8418" y="5046"/>
                  </a:cubicBezTo>
                  <a:cubicBezTo>
                    <a:pt x="8499" y="4602"/>
                    <a:pt x="7934" y="4481"/>
                    <a:pt x="7491" y="4441"/>
                  </a:cubicBezTo>
                  <a:cubicBezTo>
                    <a:pt x="4990" y="4159"/>
                    <a:pt x="5071" y="4481"/>
                    <a:pt x="6563" y="3070"/>
                  </a:cubicBezTo>
                  <a:cubicBezTo>
                    <a:pt x="6845" y="2787"/>
                    <a:pt x="7168" y="2586"/>
                    <a:pt x="6886" y="2182"/>
                  </a:cubicBezTo>
                  <a:cubicBezTo>
                    <a:pt x="6800" y="2040"/>
                    <a:pt x="6670" y="1983"/>
                    <a:pt x="6523" y="1983"/>
                  </a:cubicBezTo>
                  <a:cubicBezTo>
                    <a:pt x="6252" y="1983"/>
                    <a:pt x="5925" y="2175"/>
                    <a:pt x="5716" y="2384"/>
                  </a:cubicBezTo>
                  <a:cubicBezTo>
                    <a:pt x="5296" y="2776"/>
                    <a:pt x="4953" y="3169"/>
                    <a:pt x="4743" y="3169"/>
                  </a:cubicBezTo>
                  <a:cubicBezTo>
                    <a:pt x="4650" y="3169"/>
                    <a:pt x="4583" y="3093"/>
                    <a:pt x="4547" y="2908"/>
                  </a:cubicBezTo>
                  <a:cubicBezTo>
                    <a:pt x="4129" y="364"/>
                    <a:pt x="4212" y="1"/>
                    <a:pt x="3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3"/>
          <p:cNvSpPr/>
          <p:nvPr/>
        </p:nvSpPr>
        <p:spPr>
          <a:xfrm rot="10800000">
            <a:off x="3915460" y="4540049"/>
            <a:ext cx="179822" cy="173780"/>
          </a:xfrm>
          <a:custGeom>
            <a:rect b="b" l="l" r="r" t="t"/>
            <a:pathLst>
              <a:path extrusionOk="0" h="8024" w="8303">
                <a:moveTo>
                  <a:pt x="6826" y="0"/>
                </a:moveTo>
                <a:cubicBezTo>
                  <a:pt x="6745" y="0"/>
                  <a:pt x="6665" y="22"/>
                  <a:pt x="6593" y="70"/>
                </a:cubicBezTo>
                <a:cubicBezTo>
                  <a:pt x="6268" y="314"/>
                  <a:pt x="6064" y="639"/>
                  <a:pt x="4721" y="2104"/>
                </a:cubicBezTo>
                <a:cubicBezTo>
                  <a:pt x="4619" y="2225"/>
                  <a:pt x="4538" y="2278"/>
                  <a:pt x="4471" y="2278"/>
                </a:cubicBezTo>
                <a:cubicBezTo>
                  <a:pt x="4244" y="2278"/>
                  <a:pt x="4177" y="1674"/>
                  <a:pt x="3988" y="1046"/>
                </a:cubicBezTo>
                <a:cubicBezTo>
                  <a:pt x="3884" y="663"/>
                  <a:pt x="3600" y="190"/>
                  <a:pt x="3265" y="190"/>
                </a:cubicBezTo>
                <a:cubicBezTo>
                  <a:pt x="3209" y="190"/>
                  <a:pt x="3152" y="203"/>
                  <a:pt x="3093" y="232"/>
                </a:cubicBezTo>
                <a:cubicBezTo>
                  <a:pt x="2645" y="436"/>
                  <a:pt x="2808" y="761"/>
                  <a:pt x="2890" y="1168"/>
                </a:cubicBezTo>
                <a:cubicBezTo>
                  <a:pt x="3173" y="2260"/>
                  <a:pt x="3375" y="2696"/>
                  <a:pt x="3144" y="2696"/>
                </a:cubicBezTo>
                <a:cubicBezTo>
                  <a:pt x="2943" y="2696"/>
                  <a:pt x="2419" y="2370"/>
                  <a:pt x="1343" y="1860"/>
                </a:cubicBezTo>
                <a:cubicBezTo>
                  <a:pt x="1116" y="1747"/>
                  <a:pt x="837" y="1633"/>
                  <a:pt x="608" y="1633"/>
                </a:cubicBezTo>
                <a:cubicBezTo>
                  <a:pt x="426" y="1633"/>
                  <a:pt x="275" y="1704"/>
                  <a:pt x="204" y="1901"/>
                </a:cubicBezTo>
                <a:cubicBezTo>
                  <a:pt x="0" y="2349"/>
                  <a:pt x="570" y="2593"/>
                  <a:pt x="1506" y="3081"/>
                </a:cubicBezTo>
                <a:cubicBezTo>
                  <a:pt x="1628" y="3163"/>
                  <a:pt x="1791" y="3163"/>
                  <a:pt x="1913" y="3244"/>
                </a:cubicBezTo>
                <a:cubicBezTo>
                  <a:pt x="2198" y="3366"/>
                  <a:pt x="2483" y="3570"/>
                  <a:pt x="2727" y="3773"/>
                </a:cubicBezTo>
                <a:cubicBezTo>
                  <a:pt x="2483" y="4099"/>
                  <a:pt x="2116" y="4017"/>
                  <a:pt x="1832" y="4180"/>
                </a:cubicBezTo>
                <a:cubicBezTo>
                  <a:pt x="1343" y="4384"/>
                  <a:pt x="896" y="4302"/>
                  <a:pt x="611" y="4791"/>
                </a:cubicBezTo>
                <a:cubicBezTo>
                  <a:pt x="489" y="4953"/>
                  <a:pt x="570" y="5197"/>
                  <a:pt x="773" y="5279"/>
                </a:cubicBezTo>
                <a:cubicBezTo>
                  <a:pt x="913" y="5325"/>
                  <a:pt x="1057" y="5344"/>
                  <a:pt x="1201" y="5344"/>
                </a:cubicBezTo>
                <a:cubicBezTo>
                  <a:pt x="1741" y="5344"/>
                  <a:pt x="2282" y="5086"/>
                  <a:pt x="2562" y="5086"/>
                </a:cubicBezTo>
                <a:cubicBezTo>
                  <a:pt x="2732" y="5086"/>
                  <a:pt x="2806" y="5180"/>
                  <a:pt x="2727" y="5482"/>
                </a:cubicBezTo>
                <a:cubicBezTo>
                  <a:pt x="2279" y="6947"/>
                  <a:pt x="1872" y="7802"/>
                  <a:pt x="2483" y="8006"/>
                </a:cubicBezTo>
                <a:cubicBezTo>
                  <a:pt x="2527" y="8018"/>
                  <a:pt x="2569" y="8023"/>
                  <a:pt x="2608" y="8023"/>
                </a:cubicBezTo>
                <a:cubicBezTo>
                  <a:pt x="2963" y="8023"/>
                  <a:pt x="3113" y="7550"/>
                  <a:pt x="3297" y="7110"/>
                </a:cubicBezTo>
                <a:cubicBezTo>
                  <a:pt x="3666" y="6043"/>
                  <a:pt x="3798" y="5462"/>
                  <a:pt x="3926" y="5462"/>
                </a:cubicBezTo>
                <a:cubicBezTo>
                  <a:pt x="4052" y="5462"/>
                  <a:pt x="4175" y="6022"/>
                  <a:pt x="4518" y="7232"/>
                </a:cubicBezTo>
                <a:cubicBezTo>
                  <a:pt x="4658" y="7688"/>
                  <a:pt x="4926" y="7917"/>
                  <a:pt x="5157" y="7917"/>
                </a:cubicBezTo>
                <a:cubicBezTo>
                  <a:pt x="5462" y="7917"/>
                  <a:pt x="5703" y="7515"/>
                  <a:pt x="5494" y="6703"/>
                </a:cubicBezTo>
                <a:cubicBezTo>
                  <a:pt x="5166" y="5567"/>
                  <a:pt x="5015" y="5099"/>
                  <a:pt x="5234" y="5099"/>
                </a:cubicBezTo>
                <a:cubicBezTo>
                  <a:pt x="5424" y="5099"/>
                  <a:pt x="5889" y="5446"/>
                  <a:pt x="6756" y="6011"/>
                </a:cubicBezTo>
                <a:cubicBezTo>
                  <a:pt x="6878" y="6093"/>
                  <a:pt x="7000" y="6174"/>
                  <a:pt x="7122" y="6256"/>
                </a:cubicBezTo>
                <a:cubicBezTo>
                  <a:pt x="7190" y="6289"/>
                  <a:pt x="7258" y="6304"/>
                  <a:pt x="7324" y="6304"/>
                </a:cubicBezTo>
                <a:cubicBezTo>
                  <a:pt x="7736" y="6304"/>
                  <a:pt x="8067" y="5717"/>
                  <a:pt x="7611" y="5401"/>
                </a:cubicBezTo>
                <a:cubicBezTo>
                  <a:pt x="5820" y="4139"/>
                  <a:pt x="5209" y="3977"/>
                  <a:pt x="6064" y="3814"/>
                </a:cubicBezTo>
                <a:lnTo>
                  <a:pt x="6064" y="3773"/>
                </a:lnTo>
                <a:cubicBezTo>
                  <a:pt x="6675" y="3773"/>
                  <a:pt x="7285" y="3692"/>
                  <a:pt x="7855" y="3488"/>
                </a:cubicBezTo>
                <a:cubicBezTo>
                  <a:pt x="8302" y="3285"/>
                  <a:pt x="8180" y="2634"/>
                  <a:pt x="7692" y="2593"/>
                </a:cubicBezTo>
                <a:cubicBezTo>
                  <a:pt x="7617" y="2585"/>
                  <a:pt x="7538" y="2581"/>
                  <a:pt x="7456" y="2581"/>
                </a:cubicBezTo>
                <a:cubicBezTo>
                  <a:pt x="6886" y="2581"/>
                  <a:pt x="6186" y="2757"/>
                  <a:pt x="5884" y="2757"/>
                </a:cubicBezTo>
                <a:cubicBezTo>
                  <a:pt x="5805" y="2757"/>
                  <a:pt x="5754" y="2745"/>
                  <a:pt x="5738" y="2715"/>
                </a:cubicBezTo>
                <a:cubicBezTo>
                  <a:pt x="5657" y="2552"/>
                  <a:pt x="5861" y="2389"/>
                  <a:pt x="5983" y="2308"/>
                </a:cubicBezTo>
                <a:cubicBezTo>
                  <a:pt x="6471" y="1779"/>
                  <a:pt x="6919" y="1250"/>
                  <a:pt x="7326" y="680"/>
                </a:cubicBezTo>
                <a:cubicBezTo>
                  <a:pt x="7489" y="353"/>
                  <a:pt x="7154" y="0"/>
                  <a:pt x="68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3"/>
          <p:cNvGrpSpPr/>
          <p:nvPr/>
        </p:nvGrpSpPr>
        <p:grpSpPr>
          <a:xfrm>
            <a:off x="8457198" y="4270642"/>
            <a:ext cx="549086" cy="784906"/>
            <a:chOff x="8457198" y="4270642"/>
            <a:chExt cx="549086" cy="784906"/>
          </a:xfrm>
        </p:grpSpPr>
        <p:grpSp>
          <p:nvGrpSpPr>
            <p:cNvPr id="125" name="Google Shape;125;p3"/>
            <p:cNvGrpSpPr/>
            <p:nvPr/>
          </p:nvGrpSpPr>
          <p:grpSpPr>
            <a:xfrm flipH="1" rot="10800000">
              <a:off x="8754885" y="4366641"/>
              <a:ext cx="251398" cy="688907"/>
              <a:chOff x="113835" y="2698525"/>
              <a:chExt cx="251398" cy="688907"/>
            </a:xfrm>
          </p:grpSpPr>
          <p:sp>
            <p:nvSpPr>
              <p:cNvPr id="126" name="Google Shape;126;p3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8" name="Google Shape;128;p3"/>
            <p:cNvSpPr/>
            <p:nvPr/>
          </p:nvSpPr>
          <p:spPr>
            <a:xfrm flipH="1" rot="5400000">
              <a:off x="8444989" y="4282852"/>
              <a:ext cx="169956" cy="145538"/>
            </a:xfrm>
            <a:custGeom>
              <a:rect b="b" l="l" r="r" t="t"/>
              <a:pathLst>
                <a:path extrusionOk="0" h="4029" w="4705">
                  <a:moveTo>
                    <a:pt x="2002" y="1"/>
                  </a:moveTo>
                  <a:cubicBezTo>
                    <a:pt x="902" y="1"/>
                    <a:pt x="1" y="901"/>
                    <a:pt x="1" y="2002"/>
                  </a:cubicBezTo>
                  <a:cubicBezTo>
                    <a:pt x="1" y="3222"/>
                    <a:pt x="995" y="4029"/>
                    <a:pt x="2031" y="4029"/>
                  </a:cubicBezTo>
                  <a:cubicBezTo>
                    <a:pt x="2525" y="4029"/>
                    <a:pt x="3028" y="3846"/>
                    <a:pt x="3437" y="3436"/>
                  </a:cubicBezTo>
                  <a:cubicBezTo>
                    <a:pt x="4704" y="2169"/>
                    <a:pt x="3804" y="1"/>
                    <a:pt x="20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4"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21"/>
          <p:cNvGrpSpPr/>
          <p:nvPr/>
        </p:nvGrpSpPr>
        <p:grpSpPr>
          <a:xfrm>
            <a:off x="71418" y="57973"/>
            <a:ext cx="9749357" cy="5114899"/>
            <a:chOff x="71418" y="57973"/>
            <a:chExt cx="9749357" cy="5114899"/>
          </a:xfrm>
        </p:grpSpPr>
        <p:sp>
          <p:nvSpPr>
            <p:cNvPr id="1021" name="Google Shape;1021;p21"/>
            <p:cNvSpPr/>
            <p:nvPr/>
          </p:nvSpPr>
          <p:spPr>
            <a:xfrm flipH="1">
              <a:off x="196732" y="2152568"/>
              <a:ext cx="179822" cy="173780"/>
            </a:xfrm>
            <a:custGeom>
              <a:rect b="b" l="l" r="r" t="t"/>
              <a:pathLst>
                <a:path extrusionOk="0" h="8024" w="8303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2" name="Google Shape;1022;p21"/>
            <p:cNvGrpSpPr/>
            <p:nvPr/>
          </p:nvGrpSpPr>
          <p:grpSpPr>
            <a:xfrm>
              <a:off x="8313274" y="986306"/>
              <a:ext cx="731085" cy="4077077"/>
              <a:chOff x="8172139" y="-3097078"/>
              <a:chExt cx="731085" cy="4077077"/>
            </a:xfrm>
          </p:grpSpPr>
          <p:sp>
            <p:nvSpPr>
              <p:cNvPr id="1023" name="Google Shape;1023;p21"/>
              <p:cNvSpPr/>
              <p:nvPr/>
            </p:nvSpPr>
            <p:spPr>
              <a:xfrm flipH="1" rot="10800000">
                <a:off x="8682690" y="-2434844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21"/>
              <p:cNvSpPr/>
              <p:nvPr/>
            </p:nvSpPr>
            <p:spPr>
              <a:xfrm flipH="1" rot="10800000">
                <a:off x="8664170" y="-3097078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 flipH="1" rot="4499955">
                <a:off x="8322079" y="592270"/>
                <a:ext cx="199105" cy="46323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6" name="Google Shape;1026;p21"/>
            <p:cNvGrpSpPr/>
            <p:nvPr/>
          </p:nvGrpSpPr>
          <p:grpSpPr>
            <a:xfrm>
              <a:off x="6366402" y="144558"/>
              <a:ext cx="1236948" cy="228145"/>
              <a:chOff x="6118654" y="59142"/>
              <a:chExt cx="1236948" cy="228145"/>
            </a:xfrm>
          </p:grpSpPr>
          <p:sp>
            <p:nvSpPr>
              <p:cNvPr id="1027" name="Google Shape;1027;p21"/>
              <p:cNvSpPr/>
              <p:nvPr/>
            </p:nvSpPr>
            <p:spPr>
              <a:xfrm rot="-5400000">
                <a:off x="6673124" y="154158"/>
                <a:ext cx="143442" cy="122816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21"/>
              <p:cNvSpPr/>
              <p:nvPr/>
            </p:nvSpPr>
            <p:spPr>
              <a:xfrm rot="-5400000">
                <a:off x="6109895" y="159826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21"/>
              <p:cNvSpPr/>
              <p:nvPr/>
            </p:nvSpPr>
            <p:spPr>
              <a:xfrm rot="-5400000">
                <a:off x="7197856" y="71352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0" name="Google Shape;1030;p21"/>
            <p:cNvGrpSpPr/>
            <p:nvPr/>
          </p:nvGrpSpPr>
          <p:grpSpPr>
            <a:xfrm>
              <a:off x="140397" y="89461"/>
              <a:ext cx="1045293" cy="896844"/>
              <a:chOff x="465773" y="294652"/>
              <a:chExt cx="1045293" cy="896844"/>
            </a:xfrm>
          </p:grpSpPr>
          <p:sp>
            <p:nvSpPr>
              <p:cNvPr id="1031" name="Google Shape;1031;p21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21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21"/>
              <p:cNvSpPr/>
              <p:nvPr/>
            </p:nvSpPr>
            <p:spPr>
              <a:xfrm rot="7200043">
                <a:off x="616588" y="265061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4" name="Google Shape;1034;p21"/>
            <p:cNvGrpSpPr/>
            <p:nvPr/>
          </p:nvGrpSpPr>
          <p:grpSpPr>
            <a:xfrm>
              <a:off x="3420436" y="123409"/>
              <a:ext cx="2385606" cy="355111"/>
              <a:chOff x="7305256" y="299699"/>
              <a:chExt cx="2221028" cy="330613"/>
            </a:xfrm>
          </p:grpSpPr>
          <p:sp>
            <p:nvSpPr>
              <p:cNvPr id="1035" name="Google Shape;1035;p21"/>
              <p:cNvSpPr/>
              <p:nvPr/>
            </p:nvSpPr>
            <p:spPr>
              <a:xfrm flipH="1">
                <a:off x="7305256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21"/>
              <p:cNvSpPr/>
              <p:nvPr/>
            </p:nvSpPr>
            <p:spPr>
              <a:xfrm>
                <a:off x="8582343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21"/>
              <p:cNvSpPr/>
              <p:nvPr/>
            </p:nvSpPr>
            <p:spPr>
              <a:xfrm>
                <a:off x="9226164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21"/>
              <p:cNvSpPr/>
              <p:nvPr/>
            </p:nvSpPr>
            <p:spPr>
              <a:xfrm>
                <a:off x="7943603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9" name="Google Shape;1039;p21"/>
            <p:cNvGrpSpPr/>
            <p:nvPr/>
          </p:nvGrpSpPr>
          <p:grpSpPr>
            <a:xfrm>
              <a:off x="6711540" y="4760677"/>
              <a:ext cx="1094429" cy="263735"/>
              <a:chOff x="6914424" y="4544866"/>
              <a:chExt cx="1094429" cy="263735"/>
            </a:xfrm>
          </p:grpSpPr>
          <p:sp>
            <p:nvSpPr>
              <p:cNvPr id="1040" name="Google Shape;1040;p21"/>
              <p:cNvSpPr/>
              <p:nvPr/>
            </p:nvSpPr>
            <p:spPr>
              <a:xfrm rot="-6299960">
                <a:off x="6938886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21"/>
              <p:cNvSpPr/>
              <p:nvPr/>
            </p:nvSpPr>
            <p:spPr>
              <a:xfrm rot="-6299960">
                <a:off x="7796601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2" name="Google Shape;1042;p21"/>
            <p:cNvGrpSpPr/>
            <p:nvPr/>
          </p:nvGrpSpPr>
          <p:grpSpPr>
            <a:xfrm rot="-5400000">
              <a:off x="8029343" y="3475916"/>
              <a:ext cx="1642914" cy="288107"/>
              <a:chOff x="562630" y="4744366"/>
              <a:chExt cx="1642914" cy="288107"/>
            </a:xfrm>
          </p:grpSpPr>
          <p:sp>
            <p:nvSpPr>
              <p:cNvPr id="1043" name="Google Shape;1043;p21"/>
              <p:cNvSpPr/>
              <p:nvPr/>
            </p:nvSpPr>
            <p:spPr>
              <a:xfrm rot="-6299960">
                <a:off x="587092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21"/>
              <p:cNvSpPr/>
              <p:nvPr/>
            </p:nvSpPr>
            <p:spPr>
              <a:xfrm rot="-6300015">
                <a:off x="2039392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21"/>
              <p:cNvSpPr/>
              <p:nvPr/>
            </p:nvSpPr>
            <p:spPr>
              <a:xfrm rot="-6299960">
                <a:off x="1341874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46" name="Google Shape;1046;p21"/>
            <p:cNvSpPr/>
            <p:nvPr/>
          </p:nvSpPr>
          <p:spPr>
            <a:xfrm flipH="1" rot="10800000">
              <a:off x="8706750" y="2230394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1746050" y="57973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48" name="Google Shape;1048;p21"/>
            <p:cNvGrpSpPr/>
            <p:nvPr/>
          </p:nvGrpSpPr>
          <p:grpSpPr>
            <a:xfrm>
              <a:off x="185843" y="2732506"/>
              <a:ext cx="251398" cy="688907"/>
              <a:chOff x="113835" y="3395409"/>
              <a:chExt cx="251398" cy="688907"/>
            </a:xfrm>
          </p:grpSpPr>
          <p:sp>
            <p:nvSpPr>
              <p:cNvPr id="1049" name="Google Shape;1049;p21"/>
              <p:cNvSpPr/>
              <p:nvPr/>
            </p:nvSpPr>
            <p:spPr>
              <a:xfrm rot="5400000">
                <a:off x="245000" y="3964083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21"/>
              <p:cNvSpPr/>
              <p:nvPr/>
            </p:nvSpPr>
            <p:spPr>
              <a:xfrm rot="5400000">
                <a:off x="101626" y="3407619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1" name="Google Shape;1051;p21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1052" name="Google Shape;1052;p21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21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4" name="Google Shape;1054;p21"/>
            <p:cNvGrpSpPr/>
            <p:nvPr/>
          </p:nvGrpSpPr>
          <p:grpSpPr>
            <a:xfrm>
              <a:off x="71418" y="1455684"/>
              <a:ext cx="1534649" cy="3717189"/>
              <a:chOff x="57223" y="1455684"/>
              <a:chExt cx="1534649" cy="3717189"/>
            </a:xfrm>
          </p:grpSpPr>
          <p:grpSp>
            <p:nvGrpSpPr>
              <p:cNvPr id="1055" name="Google Shape;1055;p21"/>
              <p:cNvGrpSpPr/>
              <p:nvPr/>
            </p:nvGrpSpPr>
            <p:grpSpPr>
              <a:xfrm>
                <a:off x="57223" y="1455684"/>
                <a:ext cx="1534649" cy="3717189"/>
                <a:chOff x="101256" y="1327254"/>
                <a:chExt cx="1391846" cy="3371294"/>
              </a:xfrm>
            </p:grpSpPr>
            <p:sp>
              <p:nvSpPr>
                <p:cNvPr id="1056" name="Google Shape;1056;p21"/>
                <p:cNvSpPr/>
                <p:nvPr/>
              </p:nvSpPr>
              <p:spPr>
                <a:xfrm flipH="1" rot="1799866">
                  <a:off x="179619" y="3495497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7" name="Google Shape;1057;p21"/>
                <p:cNvSpPr/>
                <p:nvPr/>
              </p:nvSpPr>
              <p:spPr>
                <a:xfrm flipH="1" rot="1799866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8" name="Google Shape;1058;p21"/>
                <p:cNvSpPr/>
                <p:nvPr/>
              </p:nvSpPr>
              <p:spPr>
                <a:xfrm rot="-1799866">
                  <a:off x="1356650" y="437911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9" name="Google Shape;1059;p21"/>
                <p:cNvSpPr/>
                <p:nvPr/>
              </p:nvSpPr>
              <p:spPr>
                <a:xfrm flipH="1" rot="-9000134">
                  <a:off x="264558" y="1355983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60" name="Google Shape;1060;p21"/>
              <p:cNvSpPr/>
              <p:nvPr/>
            </p:nvSpPr>
            <p:spPr>
              <a:xfrm rot="-1799788">
                <a:off x="159691" y="4744451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1" name="Google Shape;1061;p21"/>
            <p:cNvGrpSpPr/>
            <p:nvPr/>
          </p:nvGrpSpPr>
          <p:grpSpPr>
            <a:xfrm>
              <a:off x="3559842" y="4712089"/>
              <a:ext cx="2637465" cy="360910"/>
              <a:chOff x="3600534" y="4669674"/>
              <a:chExt cx="2637465" cy="360910"/>
            </a:xfrm>
          </p:grpSpPr>
          <p:grpSp>
            <p:nvGrpSpPr>
              <p:cNvPr id="1062" name="Google Shape;1062;p21"/>
              <p:cNvGrpSpPr/>
              <p:nvPr/>
            </p:nvGrpSpPr>
            <p:grpSpPr>
              <a:xfrm>
                <a:off x="3600534" y="4670386"/>
                <a:ext cx="2080632" cy="360198"/>
                <a:chOff x="7583212" y="155939"/>
                <a:chExt cx="1937094" cy="335349"/>
              </a:xfrm>
            </p:grpSpPr>
            <p:sp>
              <p:nvSpPr>
                <p:cNvPr id="1063" name="Google Shape;1063;p21"/>
                <p:cNvSpPr/>
                <p:nvPr/>
              </p:nvSpPr>
              <p:spPr>
                <a:xfrm flipH="1" rot="10800000">
                  <a:off x="8452634" y="176006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4" name="Google Shape;1064;p21"/>
                <p:cNvSpPr/>
                <p:nvPr/>
              </p:nvSpPr>
              <p:spPr>
                <a:xfrm flipH="1" rot="10800000">
                  <a:off x="9220187" y="194564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5" name="Google Shape;1065;p21"/>
                <p:cNvSpPr/>
                <p:nvPr/>
              </p:nvSpPr>
              <p:spPr>
                <a:xfrm flipH="1" rot="10800000">
                  <a:off x="7583212" y="155939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66" name="Google Shape;1066;p21"/>
              <p:cNvSpPr/>
              <p:nvPr/>
            </p:nvSpPr>
            <p:spPr>
              <a:xfrm flipH="1" rot="10800000">
                <a:off x="6065030" y="4669674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7" name="Google Shape;1067;p21"/>
            <p:cNvGrpSpPr/>
            <p:nvPr/>
          </p:nvGrpSpPr>
          <p:grpSpPr>
            <a:xfrm>
              <a:off x="2001631" y="4703828"/>
              <a:ext cx="1043978" cy="439668"/>
              <a:chOff x="2001631" y="4703828"/>
              <a:chExt cx="1043978" cy="439668"/>
            </a:xfrm>
          </p:grpSpPr>
          <p:sp>
            <p:nvSpPr>
              <p:cNvPr id="1068" name="Google Shape;1068;p21"/>
              <p:cNvSpPr/>
              <p:nvPr/>
            </p:nvSpPr>
            <p:spPr>
              <a:xfrm rot="10800000">
                <a:off x="2902167" y="4838973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21"/>
              <p:cNvSpPr/>
              <p:nvPr/>
            </p:nvSpPr>
            <p:spPr>
              <a:xfrm rot="-1799788">
                <a:off x="2050309" y="4776696"/>
                <a:ext cx="370253" cy="293932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70" name="Google Shape;1070;p21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21"/>
          <p:cNvSpPr txBox="1"/>
          <p:nvPr>
            <p:ph idx="1" type="subTitle"/>
          </p:nvPr>
        </p:nvSpPr>
        <p:spPr>
          <a:xfrm>
            <a:off x="885175" y="3339187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072" name="Google Shape;1072;p21"/>
          <p:cNvSpPr txBox="1"/>
          <p:nvPr>
            <p:ph idx="2" type="subTitle"/>
          </p:nvPr>
        </p:nvSpPr>
        <p:spPr>
          <a:xfrm>
            <a:off x="885175" y="3727406"/>
            <a:ext cx="20709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073" name="Google Shape;1073;p21"/>
          <p:cNvSpPr txBox="1"/>
          <p:nvPr>
            <p:ph idx="3" type="subTitle"/>
          </p:nvPr>
        </p:nvSpPr>
        <p:spPr>
          <a:xfrm>
            <a:off x="3536543" y="3339187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074" name="Google Shape;1074;p21"/>
          <p:cNvSpPr txBox="1"/>
          <p:nvPr>
            <p:ph idx="4" type="subTitle"/>
          </p:nvPr>
        </p:nvSpPr>
        <p:spPr>
          <a:xfrm>
            <a:off x="3536557" y="3727406"/>
            <a:ext cx="20709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075" name="Google Shape;1075;p21"/>
          <p:cNvSpPr txBox="1"/>
          <p:nvPr>
            <p:ph idx="5" type="subTitle"/>
          </p:nvPr>
        </p:nvSpPr>
        <p:spPr>
          <a:xfrm>
            <a:off x="6187925" y="3339187"/>
            <a:ext cx="20709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076" name="Google Shape;1076;p21"/>
          <p:cNvSpPr txBox="1"/>
          <p:nvPr>
            <p:ph idx="6" type="subTitle"/>
          </p:nvPr>
        </p:nvSpPr>
        <p:spPr>
          <a:xfrm>
            <a:off x="6187925" y="3727406"/>
            <a:ext cx="20709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077" name="Google Shape;1077;p21"/>
          <p:cNvSpPr txBox="1"/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078" name="Google Shape;1078;p21"/>
          <p:cNvSpPr txBox="1"/>
          <p:nvPr>
            <p:ph idx="7" type="subTitle"/>
          </p:nvPr>
        </p:nvSpPr>
        <p:spPr>
          <a:xfrm>
            <a:off x="885175" y="1853312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079" name="Google Shape;1079;p21"/>
          <p:cNvSpPr txBox="1"/>
          <p:nvPr>
            <p:ph idx="8" type="subTitle"/>
          </p:nvPr>
        </p:nvSpPr>
        <p:spPr>
          <a:xfrm>
            <a:off x="885175" y="2241531"/>
            <a:ext cx="20709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080" name="Google Shape;1080;p21"/>
          <p:cNvSpPr txBox="1"/>
          <p:nvPr>
            <p:ph idx="9" type="subTitle"/>
          </p:nvPr>
        </p:nvSpPr>
        <p:spPr>
          <a:xfrm>
            <a:off x="6187925" y="1853312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081" name="Google Shape;1081;p21"/>
          <p:cNvSpPr txBox="1"/>
          <p:nvPr>
            <p:ph idx="13" type="subTitle"/>
          </p:nvPr>
        </p:nvSpPr>
        <p:spPr>
          <a:xfrm>
            <a:off x="6187925" y="2241531"/>
            <a:ext cx="20709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_1_1_1_1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oogle Shape;1083;p22"/>
          <p:cNvGrpSpPr/>
          <p:nvPr/>
        </p:nvGrpSpPr>
        <p:grpSpPr>
          <a:xfrm>
            <a:off x="71418" y="57973"/>
            <a:ext cx="9749357" cy="5114899"/>
            <a:chOff x="71418" y="57973"/>
            <a:chExt cx="9749357" cy="5114899"/>
          </a:xfrm>
        </p:grpSpPr>
        <p:sp>
          <p:nvSpPr>
            <p:cNvPr id="1084" name="Google Shape;1084;p22"/>
            <p:cNvSpPr/>
            <p:nvPr/>
          </p:nvSpPr>
          <p:spPr>
            <a:xfrm>
              <a:off x="161862" y="2152568"/>
              <a:ext cx="179822" cy="173780"/>
            </a:xfrm>
            <a:custGeom>
              <a:rect b="b" l="l" r="r" t="t"/>
              <a:pathLst>
                <a:path extrusionOk="0" h="8024" w="8303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85" name="Google Shape;1085;p22"/>
            <p:cNvGrpSpPr/>
            <p:nvPr/>
          </p:nvGrpSpPr>
          <p:grpSpPr>
            <a:xfrm>
              <a:off x="6711540" y="2805705"/>
              <a:ext cx="2234262" cy="2257677"/>
              <a:chOff x="6570404" y="-1277678"/>
              <a:chExt cx="2234262" cy="2257677"/>
            </a:xfrm>
          </p:grpSpPr>
          <p:sp>
            <p:nvSpPr>
              <p:cNvPr id="1086" name="Google Shape;1086;p22"/>
              <p:cNvSpPr/>
              <p:nvPr/>
            </p:nvSpPr>
            <p:spPr>
              <a:xfrm flipH="1" rot="10800000">
                <a:off x="8584132" y="-615444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22"/>
              <p:cNvSpPr/>
              <p:nvPr/>
            </p:nvSpPr>
            <p:spPr>
              <a:xfrm flipH="1" rot="10800000">
                <a:off x="8565611" y="-1277678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22"/>
              <p:cNvSpPr/>
              <p:nvPr/>
            </p:nvSpPr>
            <p:spPr>
              <a:xfrm rot="-4499955">
                <a:off x="6720344" y="592270"/>
                <a:ext cx="199105" cy="46323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9" name="Google Shape;1089;p22"/>
            <p:cNvGrpSpPr/>
            <p:nvPr/>
          </p:nvGrpSpPr>
          <p:grpSpPr>
            <a:xfrm>
              <a:off x="6366402" y="144558"/>
              <a:ext cx="1194961" cy="215475"/>
              <a:chOff x="6118654" y="59142"/>
              <a:chExt cx="1194961" cy="215475"/>
            </a:xfrm>
          </p:grpSpPr>
          <p:sp>
            <p:nvSpPr>
              <p:cNvPr id="1090" name="Google Shape;1090;p22"/>
              <p:cNvSpPr/>
              <p:nvPr/>
            </p:nvSpPr>
            <p:spPr>
              <a:xfrm rot="-5400000">
                <a:off x="6589149" y="101673"/>
                <a:ext cx="143442" cy="122816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22"/>
              <p:cNvSpPr/>
              <p:nvPr/>
            </p:nvSpPr>
            <p:spPr>
              <a:xfrm rot="-5400000">
                <a:off x="6109895" y="154383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22"/>
              <p:cNvSpPr/>
              <p:nvPr/>
            </p:nvSpPr>
            <p:spPr>
              <a:xfrm rot="-5400000">
                <a:off x="7155868" y="71352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3" name="Google Shape;1093;p22"/>
            <p:cNvGrpSpPr/>
            <p:nvPr/>
          </p:nvGrpSpPr>
          <p:grpSpPr>
            <a:xfrm>
              <a:off x="140397" y="89461"/>
              <a:ext cx="1045293" cy="896844"/>
              <a:chOff x="465773" y="294652"/>
              <a:chExt cx="1045293" cy="896844"/>
            </a:xfrm>
          </p:grpSpPr>
          <p:sp>
            <p:nvSpPr>
              <p:cNvPr id="1094" name="Google Shape;1094;p22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22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22"/>
              <p:cNvSpPr/>
              <p:nvPr/>
            </p:nvSpPr>
            <p:spPr>
              <a:xfrm rot="7200043">
                <a:off x="616588" y="265061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7" name="Google Shape;1097;p22"/>
            <p:cNvGrpSpPr/>
            <p:nvPr/>
          </p:nvGrpSpPr>
          <p:grpSpPr>
            <a:xfrm>
              <a:off x="1746050" y="123409"/>
              <a:ext cx="2385606" cy="355111"/>
              <a:chOff x="5746383" y="299699"/>
              <a:chExt cx="2221028" cy="330613"/>
            </a:xfrm>
          </p:grpSpPr>
          <p:sp>
            <p:nvSpPr>
              <p:cNvPr id="1098" name="Google Shape;1098;p22"/>
              <p:cNvSpPr/>
              <p:nvPr/>
            </p:nvSpPr>
            <p:spPr>
              <a:xfrm>
                <a:off x="7811831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22"/>
              <p:cNvSpPr/>
              <p:nvPr/>
            </p:nvSpPr>
            <p:spPr>
              <a:xfrm flipH="1">
                <a:off x="6529281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22"/>
              <p:cNvSpPr/>
              <p:nvPr/>
            </p:nvSpPr>
            <p:spPr>
              <a:xfrm flipH="1">
                <a:off x="5746383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22"/>
              <p:cNvSpPr/>
              <p:nvPr/>
            </p:nvSpPr>
            <p:spPr>
              <a:xfrm flipH="1">
                <a:off x="6993242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2" name="Google Shape;1102;p22"/>
            <p:cNvGrpSpPr/>
            <p:nvPr/>
          </p:nvGrpSpPr>
          <p:grpSpPr>
            <a:xfrm>
              <a:off x="7717831" y="4760677"/>
              <a:ext cx="1094429" cy="263735"/>
              <a:chOff x="7920715" y="4544866"/>
              <a:chExt cx="1094429" cy="263735"/>
            </a:xfrm>
          </p:grpSpPr>
          <p:sp>
            <p:nvSpPr>
              <p:cNvPr id="1103" name="Google Shape;1103;p22"/>
              <p:cNvSpPr/>
              <p:nvPr/>
            </p:nvSpPr>
            <p:spPr>
              <a:xfrm flipH="1" rot="6299960">
                <a:off x="8775465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22"/>
              <p:cNvSpPr/>
              <p:nvPr/>
            </p:nvSpPr>
            <p:spPr>
              <a:xfrm flipH="1" rot="6299960">
                <a:off x="7941874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5" name="Google Shape;1105;p22"/>
            <p:cNvGrpSpPr/>
            <p:nvPr/>
          </p:nvGrpSpPr>
          <p:grpSpPr>
            <a:xfrm rot="-5400000">
              <a:off x="7139757" y="2557142"/>
              <a:ext cx="3475439" cy="333766"/>
              <a:chOff x="542312" y="4748213"/>
              <a:chExt cx="3475439" cy="333766"/>
            </a:xfrm>
          </p:grpSpPr>
          <p:sp>
            <p:nvSpPr>
              <p:cNvPr id="1106" name="Google Shape;1106;p22"/>
              <p:cNvSpPr/>
              <p:nvPr/>
            </p:nvSpPr>
            <p:spPr>
              <a:xfrm flipH="1" rot="8100000">
                <a:off x="587090" y="4792703"/>
                <a:ext cx="215223" cy="215798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22"/>
              <p:cNvSpPr/>
              <p:nvPr/>
            </p:nvSpPr>
            <p:spPr>
              <a:xfrm flipH="1" rot="6300015">
                <a:off x="3152456" y="4897173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22"/>
              <p:cNvSpPr/>
              <p:nvPr/>
            </p:nvSpPr>
            <p:spPr>
              <a:xfrm flipH="1" rot="6299960">
                <a:off x="3833717" y="4898081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09" name="Google Shape;1109;p22"/>
            <p:cNvSpPr/>
            <p:nvPr/>
          </p:nvSpPr>
          <p:spPr>
            <a:xfrm>
              <a:off x="8706750" y="2075172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2"/>
            <p:cNvSpPr/>
            <p:nvPr/>
          </p:nvSpPr>
          <p:spPr>
            <a:xfrm flipH="1">
              <a:off x="4692017" y="57973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11" name="Google Shape;1111;p22"/>
            <p:cNvGrpSpPr/>
            <p:nvPr/>
          </p:nvGrpSpPr>
          <p:grpSpPr>
            <a:xfrm>
              <a:off x="143509" y="2732506"/>
              <a:ext cx="251398" cy="688907"/>
              <a:chOff x="71502" y="3395409"/>
              <a:chExt cx="251398" cy="688907"/>
            </a:xfrm>
          </p:grpSpPr>
          <p:sp>
            <p:nvSpPr>
              <p:cNvPr id="1112" name="Google Shape;1112;p22"/>
              <p:cNvSpPr/>
              <p:nvPr/>
            </p:nvSpPr>
            <p:spPr>
              <a:xfrm flipH="1" rot="-5400000">
                <a:off x="62742" y="3964083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22"/>
              <p:cNvSpPr/>
              <p:nvPr/>
            </p:nvSpPr>
            <p:spPr>
              <a:xfrm flipH="1" rot="-5400000">
                <a:off x="165153" y="3407619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4" name="Google Shape;1114;p22"/>
            <p:cNvGrpSpPr/>
            <p:nvPr/>
          </p:nvGrpSpPr>
          <p:grpSpPr>
            <a:xfrm>
              <a:off x="8121723" y="57973"/>
              <a:ext cx="839892" cy="485982"/>
              <a:chOff x="2174397" y="4566941"/>
              <a:chExt cx="839892" cy="485982"/>
            </a:xfrm>
          </p:grpSpPr>
          <p:sp>
            <p:nvSpPr>
              <p:cNvPr id="1115" name="Google Shape;1115;p22"/>
              <p:cNvSpPr/>
              <p:nvPr/>
            </p:nvSpPr>
            <p:spPr>
              <a:xfrm rot="-6299960">
                <a:off x="2198859" y="45909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22"/>
              <p:cNvSpPr/>
              <p:nvPr/>
            </p:nvSpPr>
            <p:spPr>
              <a:xfrm rot="-6299960">
                <a:off x="2830255" y="48690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7" name="Google Shape;1117;p22"/>
            <p:cNvGrpSpPr/>
            <p:nvPr/>
          </p:nvGrpSpPr>
          <p:grpSpPr>
            <a:xfrm>
              <a:off x="71418" y="1455684"/>
              <a:ext cx="1534649" cy="3717189"/>
              <a:chOff x="57223" y="1455684"/>
              <a:chExt cx="1534649" cy="3717189"/>
            </a:xfrm>
          </p:grpSpPr>
          <p:grpSp>
            <p:nvGrpSpPr>
              <p:cNvPr id="1118" name="Google Shape;1118;p22"/>
              <p:cNvGrpSpPr/>
              <p:nvPr/>
            </p:nvGrpSpPr>
            <p:grpSpPr>
              <a:xfrm>
                <a:off x="57223" y="1455684"/>
                <a:ext cx="1534649" cy="3717189"/>
                <a:chOff x="101256" y="1327254"/>
                <a:chExt cx="1391846" cy="3371294"/>
              </a:xfrm>
            </p:grpSpPr>
            <p:sp>
              <p:nvSpPr>
                <p:cNvPr id="1119" name="Google Shape;1119;p22"/>
                <p:cNvSpPr/>
                <p:nvPr/>
              </p:nvSpPr>
              <p:spPr>
                <a:xfrm rot="-1799866">
                  <a:off x="179619" y="3495497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0" name="Google Shape;1120;p22"/>
                <p:cNvSpPr/>
                <p:nvPr/>
              </p:nvSpPr>
              <p:spPr>
                <a:xfrm flipH="1" rot="1799866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1" name="Google Shape;1121;p22"/>
                <p:cNvSpPr/>
                <p:nvPr/>
              </p:nvSpPr>
              <p:spPr>
                <a:xfrm rot="-1799866">
                  <a:off x="1356650" y="437911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2" name="Google Shape;1122;p22"/>
                <p:cNvSpPr/>
                <p:nvPr/>
              </p:nvSpPr>
              <p:spPr>
                <a:xfrm flipH="1" rot="-9000134">
                  <a:off x="264558" y="1355983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23" name="Google Shape;1123;p22"/>
              <p:cNvSpPr/>
              <p:nvPr/>
            </p:nvSpPr>
            <p:spPr>
              <a:xfrm rot="-1799788">
                <a:off x="159691" y="4744451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4" name="Google Shape;1124;p22"/>
            <p:cNvGrpSpPr/>
            <p:nvPr/>
          </p:nvGrpSpPr>
          <p:grpSpPr>
            <a:xfrm>
              <a:off x="3559842" y="4712089"/>
              <a:ext cx="2637465" cy="360198"/>
              <a:chOff x="3600534" y="4669674"/>
              <a:chExt cx="2637465" cy="360198"/>
            </a:xfrm>
          </p:grpSpPr>
          <p:grpSp>
            <p:nvGrpSpPr>
              <p:cNvPr id="1125" name="Google Shape;1125;p22"/>
              <p:cNvGrpSpPr/>
              <p:nvPr/>
            </p:nvGrpSpPr>
            <p:grpSpPr>
              <a:xfrm>
                <a:off x="4157366" y="4669674"/>
                <a:ext cx="2080632" cy="360198"/>
                <a:chOff x="8101630" y="155276"/>
                <a:chExt cx="1937094" cy="335349"/>
              </a:xfrm>
            </p:grpSpPr>
            <p:sp>
              <p:nvSpPr>
                <p:cNvPr id="1126" name="Google Shape;1126;p22"/>
                <p:cNvSpPr/>
                <p:nvPr/>
              </p:nvSpPr>
              <p:spPr>
                <a:xfrm flipH="1">
                  <a:off x="9008259" y="204086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7" name="Google Shape;1127;p22"/>
                <p:cNvSpPr/>
                <p:nvPr/>
              </p:nvSpPr>
              <p:spPr>
                <a:xfrm flipH="1">
                  <a:off x="8101630" y="155276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8" name="Google Shape;1128;p22"/>
                <p:cNvSpPr/>
                <p:nvPr/>
              </p:nvSpPr>
              <p:spPr>
                <a:xfrm flipH="1">
                  <a:off x="9702902" y="224027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29" name="Google Shape;1129;p22"/>
              <p:cNvSpPr/>
              <p:nvPr/>
            </p:nvSpPr>
            <p:spPr>
              <a:xfrm flipH="1">
                <a:off x="3600534" y="4744377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0" name="Google Shape;1130;p22"/>
            <p:cNvGrpSpPr/>
            <p:nvPr/>
          </p:nvGrpSpPr>
          <p:grpSpPr>
            <a:xfrm>
              <a:off x="2001631" y="4703828"/>
              <a:ext cx="1043978" cy="439668"/>
              <a:chOff x="2001631" y="4703828"/>
              <a:chExt cx="1043978" cy="439668"/>
            </a:xfrm>
          </p:grpSpPr>
          <p:sp>
            <p:nvSpPr>
              <p:cNvPr id="1131" name="Google Shape;1131;p22"/>
              <p:cNvSpPr/>
              <p:nvPr/>
            </p:nvSpPr>
            <p:spPr>
              <a:xfrm rot="10800000">
                <a:off x="2902167" y="4838973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22"/>
              <p:cNvSpPr/>
              <p:nvPr/>
            </p:nvSpPr>
            <p:spPr>
              <a:xfrm rot="-1799788">
                <a:off x="2050309" y="4776696"/>
                <a:ext cx="370253" cy="293932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33" name="Google Shape;1133;p22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22"/>
          <p:cNvSpPr txBox="1"/>
          <p:nvPr>
            <p:ph idx="1" type="subTitle"/>
          </p:nvPr>
        </p:nvSpPr>
        <p:spPr>
          <a:xfrm flipH="1">
            <a:off x="720125" y="1455603"/>
            <a:ext cx="19227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135" name="Google Shape;1135;p22"/>
          <p:cNvSpPr txBox="1"/>
          <p:nvPr>
            <p:ph idx="2" type="subTitle"/>
          </p:nvPr>
        </p:nvSpPr>
        <p:spPr>
          <a:xfrm flipH="1">
            <a:off x="720125" y="1784607"/>
            <a:ext cx="19227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136" name="Google Shape;1136;p22"/>
          <p:cNvSpPr txBox="1"/>
          <p:nvPr>
            <p:ph idx="3" type="subTitle"/>
          </p:nvPr>
        </p:nvSpPr>
        <p:spPr>
          <a:xfrm flipH="1">
            <a:off x="720125" y="3385224"/>
            <a:ext cx="19227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137" name="Google Shape;1137;p22"/>
          <p:cNvSpPr txBox="1"/>
          <p:nvPr>
            <p:ph idx="4" type="subTitle"/>
          </p:nvPr>
        </p:nvSpPr>
        <p:spPr>
          <a:xfrm flipH="1">
            <a:off x="720125" y="3714229"/>
            <a:ext cx="19227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138" name="Google Shape;1138;p22"/>
          <p:cNvSpPr txBox="1"/>
          <p:nvPr>
            <p:ph idx="5" type="subTitle"/>
          </p:nvPr>
        </p:nvSpPr>
        <p:spPr>
          <a:xfrm>
            <a:off x="6501375" y="1455603"/>
            <a:ext cx="19227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139" name="Google Shape;1139;p22"/>
          <p:cNvSpPr txBox="1"/>
          <p:nvPr>
            <p:ph idx="6" type="subTitle"/>
          </p:nvPr>
        </p:nvSpPr>
        <p:spPr>
          <a:xfrm>
            <a:off x="6501375" y="1784607"/>
            <a:ext cx="19227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140" name="Google Shape;1140;p22"/>
          <p:cNvSpPr txBox="1"/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141" name="Google Shape;1141;p22"/>
          <p:cNvSpPr txBox="1"/>
          <p:nvPr>
            <p:ph idx="7" type="subTitle"/>
          </p:nvPr>
        </p:nvSpPr>
        <p:spPr>
          <a:xfrm>
            <a:off x="6501375" y="3385224"/>
            <a:ext cx="19227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142" name="Google Shape;1142;p22"/>
          <p:cNvSpPr txBox="1"/>
          <p:nvPr>
            <p:ph idx="8" type="subTitle"/>
          </p:nvPr>
        </p:nvSpPr>
        <p:spPr>
          <a:xfrm>
            <a:off x="6501375" y="3714229"/>
            <a:ext cx="19227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143" name="Google Shape;1143;p22"/>
          <p:cNvSpPr txBox="1"/>
          <p:nvPr>
            <p:ph idx="9" type="subTitle"/>
          </p:nvPr>
        </p:nvSpPr>
        <p:spPr>
          <a:xfrm flipH="1">
            <a:off x="720125" y="2420413"/>
            <a:ext cx="19227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144" name="Google Shape;1144;p22"/>
          <p:cNvSpPr txBox="1"/>
          <p:nvPr>
            <p:ph idx="13" type="subTitle"/>
          </p:nvPr>
        </p:nvSpPr>
        <p:spPr>
          <a:xfrm flipH="1">
            <a:off x="720125" y="2749418"/>
            <a:ext cx="19227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145" name="Google Shape;1145;p22"/>
          <p:cNvSpPr txBox="1"/>
          <p:nvPr>
            <p:ph idx="14" type="subTitle"/>
          </p:nvPr>
        </p:nvSpPr>
        <p:spPr>
          <a:xfrm>
            <a:off x="6501375" y="2420413"/>
            <a:ext cx="19227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146" name="Google Shape;1146;p22"/>
          <p:cNvSpPr txBox="1"/>
          <p:nvPr>
            <p:ph idx="15" type="subTitle"/>
          </p:nvPr>
        </p:nvSpPr>
        <p:spPr>
          <a:xfrm>
            <a:off x="6501375" y="2749418"/>
            <a:ext cx="19227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_3_2"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23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9" name="Google Shape;1149;p23"/>
          <p:cNvGrpSpPr/>
          <p:nvPr/>
        </p:nvGrpSpPr>
        <p:grpSpPr>
          <a:xfrm flipH="1" rot="10800000">
            <a:off x="79065" y="29530"/>
            <a:ext cx="9793335" cy="5030272"/>
            <a:chOff x="79065" y="92333"/>
            <a:chExt cx="9793335" cy="5030272"/>
          </a:xfrm>
        </p:grpSpPr>
        <p:sp>
          <p:nvSpPr>
            <p:cNvPr id="1150" name="Google Shape;1150;p23"/>
            <p:cNvSpPr/>
            <p:nvPr/>
          </p:nvSpPr>
          <p:spPr>
            <a:xfrm rot="3055618">
              <a:off x="1431383" y="4637483"/>
              <a:ext cx="199097" cy="463217"/>
            </a:xfrm>
            <a:custGeom>
              <a:rect b="b" l="l" r="r" t="t"/>
              <a:pathLst>
                <a:path extrusionOk="0" h="17147" w="737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51" name="Google Shape;1151;p23"/>
            <p:cNvGrpSpPr/>
            <p:nvPr/>
          </p:nvGrpSpPr>
          <p:grpSpPr>
            <a:xfrm>
              <a:off x="1163259" y="155816"/>
              <a:ext cx="1236948" cy="228145"/>
              <a:chOff x="-1407385" y="101475"/>
              <a:chExt cx="1236948" cy="228145"/>
            </a:xfrm>
          </p:grpSpPr>
          <p:sp>
            <p:nvSpPr>
              <p:cNvPr id="1152" name="Google Shape;1152;p23"/>
              <p:cNvSpPr/>
              <p:nvPr/>
            </p:nvSpPr>
            <p:spPr>
              <a:xfrm flipH="1" rot="5400000">
                <a:off x="-868349" y="196492"/>
                <a:ext cx="143442" cy="122816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23"/>
              <p:cNvSpPr/>
              <p:nvPr/>
            </p:nvSpPr>
            <p:spPr>
              <a:xfrm flipH="1" rot="5400000">
                <a:off x="-290671" y="202159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23"/>
              <p:cNvSpPr/>
              <p:nvPr/>
            </p:nvSpPr>
            <p:spPr>
              <a:xfrm flipH="1" rot="5400000">
                <a:off x="-1419595" y="113685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5" name="Google Shape;1155;p23"/>
            <p:cNvGrpSpPr/>
            <p:nvPr/>
          </p:nvGrpSpPr>
          <p:grpSpPr>
            <a:xfrm flipH="1">
              <a:off x="5825977" y="114418"/>
              <a:ext cx="3208289" cy="871887"/>
              <a:chOff x="465773" y="319609"/>
              <a:chExt cx="3208289" cy="871887"/>
            </a:xfrm>
          </p:grpSpPr>
          <p:sp>
            <p:nvSpPr>
              <p:cNvPr id="1156" name="Google Shape;1156;p23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23"/>
              <p:cNvSpPr/>
              <p:nvPr/>
            </p:nvSpPr>
            <p:spPr>
              <a:xfrm flipH="1">
                <a:off x="3474664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23"/>
              <p:cNvSpPr/>
              <p:nvPr/>
            </p:nvSpPr>
            <p:spPr>
              <a:xfrm flipH="1" rot="-3599957">
                <a:off x="616588" y="290018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9" name="Google Shape;1159;p23"/>
            <p:cNvGrpSpPr/>
            <p:nvPr/>
          </p:nvGrpSpPr>
          <p:grpSpPr>
            <a:xfrm>
              <a:off x="2920289" y="92333"/>
              <a:ext cx="2385606" cy="355111"/>
              <a:chOff x="9055515" y="299699"/>
              <a:chExt cx="2221028" cy="330613"/>
            </a:xfrm>
          </p:grpSpPr>
          <p:sp>
            <p:nvSpPr>
              <p:cNvPr id="1160" name="Google Shape;1160;p23"/>
              <p:cNvSpPr/>
              <p:nvPr/>
            </p:nvSpPr>
            <p:spPr>
              <a:xfrm flipH="1">
                <a:off x="9055515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23"/>
              <p:cNvSpPr/>
              <p:nvPr/>
            </p:nvSpPr>
            <p:spPr>
              <a:xfrm flipH="1">
                <a:off x="10476760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23"/>
              <p:cNvSpPr/>
              <p:nvPr/>
            </p:nvSpPr>
            <p:spPr>
              <a:xfrm flipH="1">
                <a:off x="9693862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23"/>
              <p:cNvSpPr/>
              <p:nvPr/>
            </p:nvSpPr>
            <p:spPr>
              <a:xfrm flipH="1">
                <a:off x="10940722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4" name="Google Shape;1164;p23"/>
            <p:cNvGrpSpPr/>
            <p:nvPr/>
          </p:nvGrpSpPr>
          <p:grpSpPr>
            <a:xfrm>
              <a:off x="3466872" y="4737226"/>
              <a:ext cx="1094429" cy="263735"/>
              <a:chOff x="3716242" y="4544866"/>
              <a:chExt cx="1094429" cy="263735"/>
            </a:xfrm>
          </p:grpSpPr>
          <p:sp>
            <p:nvSpPr>
              <p:cNvPr id="1165" name="Google Shape;1165;p23"/>
              <p:cNvSpPr/>
              <p:nvPr/>
            </p:nvSpPr>
            <p:spPr>
              <a:xfrm flipH="1" rot="6299960">
                <a:off x="4570991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23"/>
              <p:cNvSpPr/>
              <p:nvPr/>
            </p:nvSpPr>
            <p:spPr>
              <a:xfrm flipH="1" rot="6299960">
                <a:off x="3737401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67" name="Google Shape;1167;p23"/>
            <p:cNvSpPr/>
            <p:nvPr/>
          </p:nvSpPr>
          <p:spPr>
            <a:xfrm>
              <a:off x="8758375" y="1208388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 flipH="1" rot="10800000">
              <a:off x="8134263" y="4767981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69" name="Google Shape;1169;p23"/>
            <p:cNvGrpSpPr/>
            <p:nvPr/>
          </p:nvGrpSpPr>
          <p:grpSpPr>
            <a:xfrm>
              <a:off x="8758380" y="1868911"/>
              <a:ext cx="251398" cy="2483743"/>
              <a:chOff x="8758380" y="1868911"/>
              <a:chExt cx="251398" cy="2483743"/>
            </a:xfrm>
          </p:grpSpPr>
          <p:sp>
            <p:nvSpPr>
              <p:cNvPr id="1170" name="Google Shape;1170;p23"/>
              <p:cNvSpPr/>
              <p:nvPr/>
            </p:nvSpPr>
            <p:spPr>
              <a:xfrm flipH="1" rot="10800000">
                <a:off x="8783076" y="4140221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23"/>
              <p:cNvSpPr/>
              <p:nvPr/>
            </p:nvSpPr>
            <p:spPr>
              <a:xfrm flipH="1" rot="10800000">
                <a:off x="8764555" y="3477987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72" name="Google Shape;1172;p23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1173" name="Google Shape;1173;p23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rect b="b" l="l" r="r" t="t"/>
                  <a:pathLst>
                    <a:path extrusionOk="0" h="8024" w="8303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74" name="Google Shape;1174;p23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1175" name="Google Shape;1175;p23"/>
                  <p:cNvSpPr/>
                  <p:nvPr/>
                </p:nvSpPr>
                <p:spPr>
                  <a:xfrm flipH="1" rot="5400000">
                    <a:off x="245000" y="912449"/>
                    <a:ext cx="128993" cy="111474"/>
                  </a:xfrm>
                  <a:custGeom>
                    <a:rect b="b" l="l" r="r" t="t"/>
                    <a:pathLst>
                      <a:path extrusionOk="0" h="3086" w="3571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76" name="Google Shape;1176;p23"/>
                  <p:cNvSpPr/>
                  <p:nvPr/>
                </p:nvSpPr>
                <p:spPr>
                  <a:xfrm flipH="1" rot="5400000">
                    <a:off x="101626" y="1434850"/>
                    <a:ext cx="169956" cy="145538"/>
                  </a:xfrm>
                  <a:custGeom>
                    <a:rect b="b" l="l" r="r" t="t"/>
                    <a:pathLst>
                      <a:path extrusionOk="0" h="4029" w="4705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177" name="Google Shape;1177;p23"/>
            <p:cNvGrpSpPr/>
            <p:nvPr/>
          </p:nvGrpSpPr>
          <p:grpSpPr>
            <a:xfrm rot="5400000">
              <a:off x="2467224" y="4406439"/>
              <a:ext cx="138491" cy="925309"/>
              <a:chOff x="101359" y="4329101"/>
              <a:chExt cx="138491" cy="925309"/>
            </a:xfrm>
          </p:grpSpPr>
          <p:sp>
            <p:nvSpPr>
              <p:cNvPr id="1178" name="Google Shape;1178;p23"/>
              <p:cNvSpPr/>
              <p:nvPr/>
            </p:nvSpPr>
            <p:spPr>
              <a:xfrm flipH="1" rot="5400000">
                <a:off x="106721" y="5121280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23"/>
              <p:cNvSpPr/>
              <p:nvPr/>
            </p:nvSpPr>
            <p:spPr>
              <a:xfrm flipH="1" rot="5400000">
                <a:off x="92600" y="4337860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0" name="Google Shape;1180;p23"/>
            <p:cNvGrpSpPr/>
            <p:nvPr/>
          </p:nvGrpSpPr>
          <p:grpSpPr>
            <a:xfrm flipH="1">
              <a:off x="172195" y="138023"/>
              <a:ext cx="470981" cy="819275"/>
              <a:chOff x="2584160" y="4646991"/>
              <a:chExt cx="470981" cy="819275"/>
            </a:xfrm>
          </p:grpSpPr>
          <p:sp>
            <p:nvSpPr>
              <p:cNvPr id="1181" name="Google Shape;1181;p23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23"/>
              <p:cNvSpPr/>
              <p:nvPr/>
            </p:nvSpPr>
            <p:spPr>
              <a:xfrm flipH="1" rot="6299960">
                <a:off x="2871107" y="5282367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3" name="Google Shape;1183;p23"/>
            <p:cNvGrpSpPr/>
            <p:nvPr/>
          </p:nvGrpSpPr>
          <p:grpSpPr>
            <a:xfrm>
              <a:off x="79065" y="2534881"/>
              <a:ext cx="993002" cy="2567917"/>
              <a:chOff x="598871" y="2604956"/>
              <a:chExt cx="993002" cy="2567917"/>
            </a:xfrm>
          </p:grpSpPr>
          <p:grpSp>
            <p:nvGrpSpPr>
              <p:cNvPr id="1184" name="Google Shape;1184;p23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1185" name="Google Shape;1185;p23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6" name="Google Shape;1186;p23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7" name="Google Shape;1187;p23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8" name="Google Shape;1188;p23"/>
                <p:cNvSpPr/>
                <p:nvPr/>
              </p:nvSpPr>
              <p:spPr>
                <a:xfrm flipH="1" rot="1799866">
                  <a:off x="647023" y="2398312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89" name="Google Shape;1189;p23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0" name="Google Shape;1190;p23"/>
            <p:cNvGrpSpPr/>
            <p:nvPr/>
          </p:nvGrpSpPr>
          <p:grpSpPr>
            <a:xfrm flipH="1">
              <a:off x="5029050" y="4688638"/>
              <a:ext cx="2637465" cy="360910"/>
              <a:chOff x="3769654" y="4669674"/>
              <a:chExt cx="2637465" cy="360910"/>
            </a:xfrm>
          </p:grpSpPr>
          <p:grpSp>
            <p:nvGrpSpPr>
              <p:cNvPr id="1191" name="Google Shape;1191;p23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1192" name="Google Shape;1192;p23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3" name="Google Shape;1193;p23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4" name="Google Shape;1194;p23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95" name="Google Shape;1195;p23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6" name="Google Shape;1196;p23"/>
            <p:cNvGrpSpPr/>
            <p:nvPr/>
          </p:nvGrpSpPr>
          <p:grpSpPr>
            <a:xfrm rot="10800000">
              <a:off x="6545457" y="125835"/>
              <a:ext cx="1642914" cy="288107"/>
              <a:chOff x="1655357" y="4744366"/>
              <a:chExt cx="1642914" cy="288107"/>
            </a:xfrm>
          </p:grpSpPr>
          <p:sp>
            <p:nvSpPr>
              <p:cNvPr id="1197" name="Google Shape;1197;p23"/>
              <p:cNvSpPr/>
              <p:nvPr/>
            </p:nvSpPr>
            <p:spPr>
              <a:xfrm flipH="1" rot="6299960">
                <a:off x="3058591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23"/>
              <p:cNvSpPr/>
              <p:nvPr/>
            </p:nvSpPr>
            <p:spPr>
              <a:xfrm flipH="1" rot="6300015">
                <a:off x="1671921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23"/>
              <p:cNvSpPr/>
              <p:nvPr/>
            </p:nvSpPr>
            <p:spPr>
              <a:xfrm flipH="1" rot="6299960">
                <a:off x="2353182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0" name="Google Shape;1200;p23"/>
            <p:cNvGrpSpPr/>
            <p:nvPr/>
          </p:nvGrpSpPr>
          <p:grpSpPr>
            <a:xfrm rot="5400000">
              <a:off x="-108327" y="1672873"/>
              <a:ext cx="729459" cy="202877"/>
              <a:chOff x="3135892" y="4857387"/>
              <a:chExt cx="729459" cy="202877"/>
            </a:xfrm>
          </p:grpSpPr>
          <p:sp>
            <p:nvSpPr>
              <p:cNvPr id="1201" name="Google Shape;1201;p23"/>
              <p:cNvSpPr/>
              <p:nvPr/>
            </p:nvSpPr>
            <p:spPr>
              <a:xfrm flipH="1" rot="-4499985">
                <a:off x="3699199" y="4893114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23"/>
              <p:cNvSpPr/>
              <p:nvPr/>
            </p:nvSpPr>
            <p:spPr>
              <a:xfrm flipH="1" rot="-4500040">
                <a:off x="3154081" y="4876366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03" name="Google Shape;1203;p23"/>
          <p:cNvSpPr txBox="1"/>
          <p:nvPr>
            <p:ph hasCustomPrompt="1" type="title"/>
          </p:nvPr>
        </p:nvSpPr>
        <p:spPr>
          <a:xfrm>
            <a:off x="820836" y="2941126"/>
            <a:ext cx="25740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04" name="Google Shape;1204;p23"/>
          <p:cNvSpPr txBox="1"/>
          <p:nvPr>
            <p:ph idx="1" type="subTitle"/>
          </p:nvPr>
        </p:nvSpPr>
        <p:spPr>
          <a:xfrm>
            <a:off x="1024986" y="3736825"/>
            <a:ext cx="21657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205" name="Google Shape;1205;p23"/>
          <p:cNvSpPr txBox="1"/>
          <p:nvPr>
            <p:ph hasCustomPrompt="1" idx="2" type="title"/>
          </p:nvPr>
        </p:nvSpPr>
        <p:spPr>
          <a:xfrm>
            <a:off x="3284997" y="1906446"/>
            <a:ext cx="25740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06" name="Google Shape;1206;p23"/>
          <p:cNvSpPr txBox="1"/>
          <p:nvPr>
            <p:ph idx="3" type="subTitle"/>
          </p:nvPr>
        </p:nvSpPr>
        <p:spPr>
          <a:xfrm>
            <a:off x="3489150" y="2702146"/>
            <a:ext cx="21657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207" name="Google Shape;1207;p23"/>
          <p:cNvSpPr txBox="1"/>
          <p:nvPr>
            <p:ph hasCustomPrompt="1" idx="4" type="title"/>
          </p:nvPr>
        </p:nvSpPr>
        <p:spPr>
          <a:xfrm>
            <a:off x="5749162" y="2941126"/>
            <a:ext cx="25740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8" name="Google Shape;1208;p23"/>
          <p:cNvSpPr txBox="1"/>
          <p:nvPr>
            <p:ph idx="5" type="subTitle"/>
          </p:nvPr>
        </p:nvSpPr>
        <p:spPr>
          <a:xfrm>
            <a:off x="5953312" y="3736825"/>
            <a:ext cx="21657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5_1_1_1_1"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24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1" name="Google Shape;1211;p24"/>
          <p:cNvGrpSpPr/>
          <p:nvPr/>
        </p:nvGrpSpPr>
        <p:grpSpPr>
          <a:xfrm>
            <a:off x="79065" y="49341"/>
            <a:ext cx="9793335" cy="5044821"/>
            <a:chOff x="79065" y="57977"/>
            <a:chExt cx="9793335" cy="5044821"/>
          </a:xfrm>
        </p:grpSpPr>
        <p:sp>
          <p:nvSpPr>
            <p:cNvPr id="1212" name="Google Shape;1212;p24"/>
            <p:cNvSpPr/>
            <p:nvPr/>
          </p:nvSpPr>
          <p:spPr>
            <a:xfrm rot="3055618">
              <a:off x="2148279" y="4637483"/>
              <a:ext cx="199097" cy="463217"/>
            </a:xfrm>
            <a:custGeom>
              <a:rect b="b" l="l" r="r" t="t"/>
              <a:pathLst>
                <a:path extrusionOk="0" h="17147" w="737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13" name="Google Shape;1213;p24"/>
            <p:cNvGrpSpPr/>
            <p:nvPr/>
          </p:nvGrpSpPr>
          <p:grpSpPr>
            <a:xfrm>
              <a:off x="3284723" y="155816"/>
              <a:ext cx="1236948" cy="228145"/>
              <a:chOff x="714079" y="101475"/>
              <a:chExt cx="1236948" cy="228145"/>
            </a:xfrm>
          </p:grpSpPr>
          <p:sp>
            <p:nvSpPr>
              <p:cNvPr id="1214" name="Google Shape;1214;p24"/>
              <p:cNvSpPr/>
              <p:nvPr/>
            </p:nvSpPr>
            <p:spPr>
              <a:xfrm rot="-5400000">
                <a:off x="1268549" y="196492"/>
                <a:ext cx="143442" cy="122816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24"/>
              <p:cNvSpPr/>
              <p:nvPr/>
            </p:nvSpPr>
            <p:spPr>
              <a:xfrm rot="-5400000">
                <a:off x="705319" y="202159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24"/>
              <p:cNvSpPr/>
              <p:nvPr/>
            </p:nvSpPr>
            <p:spPr>
              <a:xfrm rot="-5400000">
                <a:off x="1793280" y="113685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7" name="Google Shape;1217;p24"/>
            <p:cNvGrpSpPr/>
            <p:nvPr/>
          </p:nvGrpSpPr>
          <p:grpSpPr>
            <a:xfrm flipH="1">
              <a:off x="7988973" y="57977"/>
              <a:ext cx="1045293" cy="928328"/>
              <a:chOff x="465773" y="263167"/>
              <a:chExt cx="1045293" cy="928328"/>
            </a:xfrm>
          </p:grpSpPr>
          <p:sp>
            <p:nvSpPr>
              <p:cNvPr id="1218" name="Google Shape;1218;p24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24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24"/>
              <p:cNvSpPr/>
              <p:nvPr/>
            </p:nvSpPr>
            <p:spPr>
              <a:xfrm flipH="1" rot="-7200043">
                <a:off x="616587" y="233577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1" name="Google Shape;1221;p24"/>
            <p:cNvGrpSpPr/>
            <p:nvPr/>
          </p:nvGrpSpPr>
          <p:grpSpPr>
            <a:xfrm>
              <a:off x="379035" y="92333"/>
              <a:ext cx="2385606" cy="355111"/>
              <a:chOff x="6689577" y="299699"/>
              <a:chExt cx="2221028" cy="330613"/>
            </a:xfrm>
          </p:grpSpPr>
          <p:sp>
            <p:nvSpPr>
              <p:cNvPr id="1222" name="Google Shape;1222;p24"/>
              <p:cNvSpPr/>
              <p:nvPr/>
            </p:nvSpPr>
            <p:spPr>
              <a:xfrm flipH="1">
                <a:off x="6689577" y="353066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24"/>
              <p:cNvSpPr/>
              <p:nvPr/>
            </p:nvSpPr>
            <p:spPr>
              <a:xfrm flipH="1">
                <a:off x="8110822" y="364658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24"/>
              <p:cNvSpPr/>
              <p:nvPr/>
            </p:nvSpPr>
            <p:spPr>
              <a:xfrm flipH="1">
                <a:off x="7327924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24"/>
              <p:cNvSpPr/>
              <p:nvPr/>
            </p:nvSpPr>
            <p:spPr>
              <a:xfrm flipH="1">
                <a:off x="8574784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6" name="Google Shape;1226;p24"/>
            <p:cNvGrpSpPr/>
            <p:nvPr/>
          </p:nvGrpSpPr>
          <p:grpSpPr>
            <a:xfrm>
              <a:off x="1471821" y="4737226"/>
              <a:ext cx="1696423" cy="263735"/>
              <a:chOff x="1721191" y="4544866"/>
              <a:chExt cx="1696423" cy="263735"/>
            </a:xfrm>
          </p:grpSpPr>
          <p:sp>
            <p:nvSpPr>
              <p:cNvPr id="1227" name="Google Shape;1227;p24"/>
              <p:cNvSpPr/>
              <p:nvPr/>
            </p:nvSpPr>
            <p:spPr>
              <a:xfrm flipH="1" rot="6299960">
                <a:off x="3177934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24"/>
              <p:cNvSpPr/>
              <p:nvPr/>
            </p:nvSpPr>
            <p:spPr>
              <a:xfrm flipH="1" rot="6299960">
                <a:off x="1742350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29" name="Google Shape;1229;p24"/>
            <p:cNvSpPr/>
            <p:nvPr/>
          </p:nvSpPr>
          <p:spPr>
            <a:xfrm>
              <a:off x="8758375" y="1208388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4"/>
            <p:cNvSpPr/>
            <p:nvPr/>
          </p:nvSpPr>
          <p:spPr>
            <a:xfrm>
              <a:off x="8134263" y="4691781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1" name="Google Shape;1231;p24"/>
            <p:cNvGrpSpPr/>
            <p:nvPr/>
          </p:nvGrpSpPr>
          <p:grpSpPr>
            <a:xfrm>
              <a:off x="8758380" y="1868911"/>
              <a:ext cx="251398" cy="2483743"/>
              <a:chOff x="8758380" y="1868911"/>
              <a:chExt cx="251398" cy="2483743"/>
            </a:xfrm>
          </p:grpSpPr>
          <p:sp>
            <p:nvSpPr>
              <p:cNvPr id="1232" name="Google Shape;1232;p24"/>
              <p:cNvSpPr/>
              <p:nvPr/>
            </p:nvSpPr>
            <p:spPr>
              <a:xfrm>
                <a:off x="8783076" y="1868911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24"/>
              <p:cNvSpPr/>
              <p:nvPr/>
            </p:nvSpPr>
            <p:spPr>
              <a:xfrm>
                <a:off x="8764555" y="2496868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34" name="Google Shape;1234;p24"/>
              <p:cNvGrpSpPr/>
              <p:nvPr/>
            </p:nvGrpSpPr>
            <p:grpSpPr>
              <a:xfrm>
                <a:off x="8758380" y="3083809"/>
                <a:ext cx="251398" cy="1268845"/>
                <a:chOff x="185843" y="1455684"/>
                <a:chExt cx="251398" cy="1268845"/>
              </a:xfrm>
            </p:grpSpPr>
            <p:sp>
              <p:nvSpPr>
                <p:cNvPr id="1235" name="Google Shape;1235;p24"/>
                <p:cNvSpPr/>
                <p:nvPr/>
              </p:nvSpPr>
              <p:spPr>
                <a:xfrm flipH="1">
                  <a:off x="196732" y="1455684"/>
                  <a:ext cx="179822" cy="173780"/>
                </a:xfrm>
                <a:custGeom>
                  <a:rect b="b" l="l" r="r" t="t"/>
                  <a:pathLst>
                    <a:path extrusionOk="0" h="8024" w="8303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236" name="Google Shape;1236;p24"/>
                <p:cNvGrpSpPr/>
                <p:nvPr/>
              </p:nvGrpSpPr>
              <p:grpSpPr>
                <a:xfrm>
                  <a:off x="185843" y="2035621"/>
                  <a:ext cx="251398" cy="688907"/>
                  <a:chOff x="113835" y="2698525"/>
                  <a:chExt cx="251398" cy="688907"/>
                </a:xfrm>
              </p:grpSpPr>
              <p:sp>
                <p:nvSpPr>
                  <p:cNvPr id="1237" name="Google Shape;1237;p24"/>
                  <p:cNvSpPr/>
                  <p:nvPr/>
                </p:nvSpPr>
                <p:spPr>
                  <a:xfrm rot="5400000">
                    <a:off x="245000" y="3267198"/>
                    <a:ext cx="128993" cy="111474"/>
                  </a:xfrm>
                  <a:custGeom>
                    <a:rect b="b" l="l" r="r" t="t"/>
                    <a:pathLst>
                      <a:path extrusionOk="0" h="3086" w="3571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38" name="Google Shape;1238;p24"/>
                  <p:cNvSpPr/>
                  <p:nvPr/>
                </p:nvSpPr>
                <p:spPr>
                  <a:xfrm rot="5400000">
                    <a:off x="101626" y="2710734"/>
                    <a:ext cx="169956" cy="145538"/>
                  </a:xfrm>
                  <a:custGeom>
                    <a:rect b="b" l="l" r="r" t="t"/>
                    <a:pathLst>
                      <a:path extrusionOk="0" h="4029" w="4705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239" name="Google Shape;1239;p24"/>
            <p:cNvGrpSpPr/>
            <p:nvPr/>
          </p:nvGrpSpPr>
          <p:grpSpPr>
            <a:xfrm rot="5400000">
              <a:off x="4029402" y="4406439"/>
              <a:ext cx="138491" cy="925309"/>
              <a:chOff x="101359" y="2766923"/>
              <a:chExt cx="138491" cy="925309"/>
            </a:xfrm>
          </p:grpSpPr>
          <p:sp>
            <p:nvSpPr>
              <p:cNvPr id="1240" name="Google Shape;1240;p24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24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42" name="Google Shape;1242;p24"/>
            <p:cNvGrpSpPr/>
            <p:nvPr/>
          </p:nvGrpSpPr>
          <p:grpSpPr>
            <a:xfrm flipH="1">
              <a:off x="109734" y="138023"/>
              <a:ext cx="5196161" cy="2623689"/>
              <a:chOff x="-2078558" y="4646991"/>
              <a:chExt cx="5196161" cy="2623689"/>
            </a:xfrm>
          </p:grpSpPr>
          <p:sp>
            <p:nvSpPr>
              <p:cNvPr id="1243" name="Google Shape;1243;p24"/>
              <p:cNvSpPr/>
              <p:nvPr/>
            </p:nvSpPr>
            <p:spPr>
              <a:xfrm flipH="1" rot="6299960">
                <a:off x="-2054097" y="467096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24"/>
              <p:cNvSpPr/>
              <p:nvPr/>
            </p:nvSpPr>
            <p:spPr>
              <a:xfrm flipH="1" rot="-4500040">
                <a:off x="2933568" y="7086782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45" name="Google Shape;1245;p24"/>
            <p:cNvGrpSpPr/>
            <p:nvPr/>
          </p:nvGrpSpPr>
          <p:grpSpPr>
            <a:xfrm>
              <a:off x="79065" y="810865"/>
              <a:ext cx="993002" cy="4291932"/>
              <a:chOff x="598871" y="880940"/>
              <a:chExt cx="993002" cy="4291932"/>
            </a:xfrm>
          </p:grpSpPr>
          <p:grpSp>
            <p:nvGrpSpPr>
              <p:cNvPr id="1246" name="Google Shape;1246;p24"/>
              <p:cNvGrpSpPr/>
              <p:nvPr/>
            </p:nvGrpSpPr>
            <p:grpSpPr>
              <a:xfrm>
                <a:off x="598871" y="880940"/>
                <a:ext cx="993002" cy="4291932"/>
                <a:chOff x="592502" y="805992"/>
                <a:chExt cx="900600" cy="3892556"/>
              </a:xfrm>
            </p:grpSpPr>
            <p:sp>
              <p:nvSpPr>
                <p:cNvPr id="1247" name="Google Shape;1247;p24"/>
                <p:cNvSpPr/>
                <p:nvPr/>
              </p:nvSpPr>
              <p:spPr>
                <a:xfrm flipH="1" rot="-9000134">
                  <a:off x="670864" y="2960738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8" name="Google Shape;1248;p24"/>
                <p:cNvSpPr/>
                <p:nvPr/>
              </p:nvSpPr>
              <p:spPr>
                <a:xfrm rot="9000134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9" name="Google Shape;1249;p24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0" name="Google Shape;1250;p24"/>
                <p:cNvSpPr/>
                <p:nvPr/>
              </p:nvSpPr>
              <p:spPr>
                <a:xfrm flipH="1" rot="-9000134">
                  <a:off x="730207" y="834721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51" name="Google Shape;1251;p24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2" name="Google Shape;1252;p24"/>
            <p:cNvGrpSpPr/>
            <p:nvPr/>
          </p:nvGrpSpPr>
          <p:grpSpPr>
            <a:xfrm flipH="1">
              <a:off x="5029050" y="4688638"/>
              <a:ext cx="2637465" cy="360910"/>
              <a:chOff x="3769654" y="4669674"/>
              <a:chExt cx="2637465" cy="360910"/>
            </a:xfrm>
          </p:grpSpPr>
          <p:grpSp>
            <p:nvGrpSpPr>
              <p:cNvPr id="1253" name="Google Shape;1253;p24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1254" name="Google Shape;1254;p24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5" name="Google Shape;1255;p24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6" name="Google Shape;1256;p24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57" name="Google Shape;1257;p24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8" name="Google Shape;1258;p24"/>
            <p:cNvGrpSpPr/>
            <p:nvPr/>
          </p:nvGrpSpPr>
          <p:grpSpPr>
            <a:xfrm rot="10800000">
              <a:off x="5825977" y="125835"/>
              <a:ext cx="1642914" cy="288107"/>
              <a:chOff x="2374837" y="4744366"/>
              <a:chExt cx="1642914" cy="288107"/>
            </a:xfrm>
          </p:grpSpPr>
          <p:sp>
            <p:nvSpPr>
              <p:cNvPr id="1259" name="Google Shape;1259;p24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24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24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2" name="Google Shape;1262;p24"/>
            <p:cNvGrpSpPr/>
            <p:nvPr/>
          </p:nvGrpSpPr>
          <p:grpSpPr>
            <a:xfrm rot="5400000">
              <a:off x="-80536" y="1696828"/>
              <a:ext cx="729459" cy="202877"/>
              <a:chOff x="3159847" y="4829596"/>
              <a:chExt cx="729459" cy="202877"/>
            </a:xfrm>
          </p:grpSpPr>
          <p:sp>
            <p:nvSpPr>
              <p:cNvPr id="1263" name="Google Shape;1263;p24"/>
              <p:cNvSpPr/>
              <p:nvPr/>
            </p:nvSpPr>
            <p:spPr>
              <a:xfrm flipH="1" rot="6300015">
                <a:off x="3176411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24"/>
              <p:cNvSpPr/>
              <p:nvPr/>
            </p:nvSpPr>
            <p:spPr>
              <a:xfrm flipH="1" rot="6299960">
                <a:off x="3705272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65" name="Google Shape;1265;p24"/>
          <p:cNvSpPr txBox="1"/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266" name="Google Shape;1266;p24"/>
          <p:cNvSpPr txBox="1"/>
          <p:nvPr>
            <p:ph hasCustomPrompt="1" idx="2" type="title"/>
          </p:nvPr>
        </p:nvSpPr>
        <p:spPr>
          <a:xfrm>
            <a:off x="775850" y="1364027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267" name="Google Shape;1267;p24"/>
          <p:cNvSpPr txBox="1"/>
          <p:nvPr>
            <p:ph hasCustomPrompt="1" idx="3" type="title"/>
          </p:nvPr>
        </p:nvSpPr>
        <p:spPr>
          <a:xfrm>
            <a:off x="6074050" y="1364027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8" name="Google Shape;1268;p24"/>
          <p:cNvSpPr txBox="1"/>
          <p:nvPr>
            <p:ph idx="1" type="subTitle"/>
          </p:nvPr>
        </p:nvSpPr>
        <p:spPr>
          <a:xfrm flipH="1">
            <a:off x="775850" y="3334079"/>
            <a:ext cx="229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269" name="Google Shape;1269;p24"/>
          <p:cNvSpPr txBox="1"/>
          <p:nvPr>
            <p:ph idx="4" type="subTitle"/>
          </p:nvPr>
        </p:nvSpPr>
        <p:spPr>
          <a:xfrm flipH="1">
            <a:off x="775850" y="3758061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270" name="Google Shape;1270;p24"/>
          <p:cNvSpPr txBox="1"/>
          <p:nvPr>
            <p:ph idx="5" type="subTitle"/>
          </p:nvPr>
        </p:nvSpPr>
        <p:spPr>
          <a:xfrm flipH="1">
            <a:off x="6074050" y="3334079"/>
            <a:ext cx="229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271" name="Google Shape;1271;p24"/>
          <p:cNvSpPr txBox="1"/>
          <p:nvPr>
            <p:ph idx="6" type="subTitle"/>
          </p:nvPr>
        </p:nvSpPr>
        <p:spPr>
          <a:xfrm flipH="1">
            <a:off x="6074050" y="3758061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272" name="Google Shape;1272;p24"/>
          <p:cNvSpPr txBox="1"/>
          <p:nvPr>
            <p:ph hasCustomPrompt="1" idx="7" type="title"/>
          </p:nvPr>
        </p:nvSpPr>
        <p:spPr>
          <a:xfrm>
            <a:off x="3424975" y="1364027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273" name="Google Shape;1273;p24"/>
          <p:cNvSpPr txBox="1"/>
          <p:nvPr>
            <p:ph idx="8" type="subTitle"/>
          </p:nvPr>
        </p:nvSpPr>
        <p:spPr>
          <a:xfrm flipH="1">
            <a:off x="3424975" y="3334079"/>
            <a:ext cx="229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274" name="Google Shape;1274;p24"/>
          <p:cNvSpPr txBox="1"/>
          <p:nvPr>
            <p:ph idx="9" type="subTitle"/>
          </p:nvPr>
        </p:nvSpPr>
        <p:spPr>
          <a:xfrm flipH="1">
            <a:off x="3424975" y="3758061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7_1_1"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25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7" name="Google Shape;1277;p25"/>
          <p:cNvGrpSpPr/>
          <p:nvPr/>
        </p:nvGrpSpPr>
        <p:grpSpPr>
          <a:xfrm>
            <a:off x="99640" y="57973"/>
            <a:ext cx="9721135" cy="5114899"/>
            <a:chOff x="99640" y="57973"/>
            <a:chExt cx="9721135" cy="5114899"/>
          </a:xfrm>
        </p:grpSpPr>
        <p:sp>
          <p:nvSpPr>
            <p:cNvPr id="1278" name="Google Shape;1278;p25"/>
            <p:cNvSpPr/>
            <p:nvPr/>
          </p:nvSpPr>
          <p:spPr>
            <a:xfrm flipH="1">
              <a:off x="196732" y="1455684"/>
              <a:ext cx="179822" cy="173780"/>
            </a:xfrm>
            <a:custGeom>
              <a:rect b="b" l="l" r="r" t="t"/>
              <a:pathLst>
                <a:path extrusionOk="0" h="8024" w="8303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79" name="Google Shape;1279;p25"/>
            <p:cNvGrpSpPr/>
            <p:nvPr/>
          </p:nvGrpSpPr>
          <p:grpSpPr>
            <a:xfrm>
              <a:off x="8320202" y="3566760"/>
              <a:ext cx="724158" cy="1606113"/>
              <a:chOff x="8179067" y="-516623"/>
              <a:chExt cx="724158" cy="1606113"/>
            </a:xfrm>
          </p:grpSpPr>
          <p:sp>
            <p:nvSpPr>
              <p:cNvPr id="1280" name="Google Shape;1280;p25"/>
              <p:cNvSpPr/>
              <p:nvPr/>
            </p:nvSpPr>
            <p:spPr>
              <a:xfrm>
                <a:off x="8682690" y="-516623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25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25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3" name="Google Shape;1283;p25"/>
            <p:cNvGrpSpPr/>
            <p:nvPr/>
          </p:nvGrpSpPr>
          <p:grpSpPr>
            <a:xfrm>
              <a:off x="1746050" y="186892"/>
              <a:ext cx="1236948" cy="228145"/>
              <a:chOff x="1498302" y="101475"/>
              <a:chExt cx="1236948" cy="228145"/>
            </a:xfrm>
          </p:grpSpPr>
          <p:sp>
            <p:nvSpPr>
              <p:cNvPr id="1284" name="Google Shape;1284;p25"/>
              <p:cNvSpPr/>
              <p:nvPr/>
            </p:nvSpPr>
            <p:spPr>
              <a:xfrm flipH="1" rot="5400000">
                <a:off x="2037338" y="196492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25"/>
              <p:cNvSpPr/>
              <p:nvPr/>
            </p:nvSpPr>
            <p:spPr>
              <a:xfrm flipH="1" rot="5400000">
                <a:off x="2615017" y="202159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25"/>
              <p:cNvSpPr/>
              <p:nvPr/>
            </p:nvSpPr>
            <p:spPr>
              <a:xfrm flipH="1" rot="5400000">
                <a:off x="1486093" y="113685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7" name="Google Shape;1287;p25"/>
            <p:cNvGrpSpPr/>
            <p:nvPr/>
          </p:nvGrpSpPr>
          <p:grpSpPr>
            <a:xfrm>
              <a:off x="140397" y="57973"/>
              <a:ext cx="1045293" cy="928331"/>
              <a:chOff x="465773" y="263164"/>
              <a:chExt cx="1045293" cy="928331"/>
            </a:xfrm>
          </p:grpSpPr>
          <p:sp>
            <p:nvSpPr>
              <p:cNvPr id="1288" name="Google Shape;1288;p25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25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25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1" name="Google Shape;1291;p25"/>
            <p:cNvGrpSpPr/>
            <p:nvPr/>
          </p:nvGrpSpPr>
          <p:grpSpPr>
            <a:xfrm>
              <a:off x="3543359" y="123409"/>
              <a:ext cx="2385606" cy="355111"/>
              <a:chOff x="7419699" y="299699"/>
              <a:chExt cx="2221028" cy="330613"/>
            </a:xfrm>
          </p:grpSpPr>
          <p:sp>
            <p:nvSpPr>
              <p:cNvPr id="1292" name="Google Shape;1292;p25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25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25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25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6" name="Google Shape;1296;p25"/>
            <p:cNvGrpSpPr/>
            <p:nvPr/>
          </p:nvGrpSpPr>
          <p:grpSpPr>
            <a:xfrm>
              <a:off x="5271998" y="4760677"/>
              <a:ext cx="1094429" cy="263735"/>
              <a:chOff x="5474882" y="4544866"/>
              <a:chExt cx="1094429" cy="263735"/>
            </a:xfrm>
          </p:grpSpPr>
          <p:sp>
            <p:nvSpPr>
              <p:cNvPr id="1297" name="Google Shape;1297;p25"/>
              <p:cNvSpPr/>
              <p:nvPr/>
            </p:nvSpPr>
            <p:spPr>
              <a:xfrm flipH="1" rot="6299960">
                <a:off x="6329632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25"/>
              <p:cNvSpPr/>
              <p:nvPr/>
            </p:nvSpPr>
            <p:spPr>
              <a:xfrm flipH="1" rot="6299960">
                <a:off x="5496041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9" name="Google Shape;1299;p25"/>
            <p:cNvGrpSpPr/>
            <p:nvPr/>
          </p:nvGrpSpPr>
          <p:grpSpPr>
            <a:xfrm rot="-5400000">
              <a:off x="8029343" y="1663709"/>
              <a:ext cx="1642914" cy="288107"/>
              <a:chOff x="2374837" y="4744366"/>
              <a:chExt cx="1642914" cy="288107"/>
            </a:xfrm>
          </p:grpSpPr>
          <p:sp>
            <p:nvSpPr>
              <p:cNvPr id="1300" name="Google Shape;1300;p25"/>
              <p:cNvSpPr/>
              <p:nvPr/>
            </p:nvSpPr>
            <p:spPr>
              <a:xfrm flipH="1" rot="6299960">
                <a:off x="3778071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25"/>
              <p:cNvSpPr/>
              <p:nvPr/>
            </p:nvSpPr>
            <p:spPr>
              <a:xfrm flipH="1" rot="6300015">
                <a:off x="2391401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25"/>
              <p:cNvSpPr/>
              <p:nvPr/>
            </p:nvSpPr>
            <p:spPr>
              <a:xfrm flipH="1" rot="6299960">
                <a:off x="3072662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03" name="Google Shape;1303;p25"/>
            <p:cNvSpPr/>
            <p:nvPr/>
          </p:nvSpPr>
          <p:spPr>
            <a:xfrm>
              <a:off x="8706750" y="2842713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6489325" y="57973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05" name="Google Shape;1305;p25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1306" name="Google Shape;1306;p25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25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8" name="Google Shape;1308;p25"/>
            <p:cNvGrpSpPr/>
            <p:nvPr/>
          </p:nvGrpSpPr>
          <p:grpSpPr>
            <a:xfrm rot="5400000">
              <a:off x="7274069" y="4429889"/>
              <a:ext cx="138491" cy="925309"/>
              <a:chOff x="101359" y="2766923"/>
              <a:chExt cx="138491" cy="925309"/>
            </a:xfrm>
          </p:grpSpPr>
          <p:sp>
            <p:nvSpPr>
              <p:cNvPr id="1309" name="Google Shape;1309;p25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25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1" name="Google Shape;1311;p25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1312" name="Google Shape;1312;p25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25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4" name="Google Shape;1314;p25"/>
            <p:cNvGrpSpPr/>
            <p:nvPr/>
          </p:nvGrpSpPr>
          <p:grpSpPr>
            <a:xfrm>
              <a:off x="99640" y="3194581"/>
              <a:ext cx="1506427" cy="1978292"/>
              <a:chOff x="85446" y="3194581"/>
              <a:chExt cx="1506427" cy="1978292"/>
            </a:xfrm>
          </p:grpSpPr>
          <p:grpSp>
            <p:nvGrpSpPr>
              <p:cNvPr id="1315" name="Google Shape;1315;p25"/>
              <p:cNvGrpSpPr/>
              <p:nvPr/>
            </p:nvGrpSpPr>
            <p:grpSpPr>
              <a:xfrm>
                <a:off x="85446" y="3194581"/>
                <a:ext cx="1506427" cy="1978292"/>
                <a:chOff x="126852" y="2904342"/>
                <a:chExt cx="1366250" cy="1794206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 rot="-1799866">
                  <a:off x="205215" y="3495497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8" name="Google Shape;1318;p25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9" name="Google Shape;1319;p25"/>
                <p:cNvSpPr/>
                <p:nvPr/>
              </p:nvSpPr>
              <p:spPr>
                <a:xfrm rot="-1799866">
                  <a:off x="264558" y="2933071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20" name="Google Shape;1320;p25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1" name="Google Shape;1321;p25"/>
            <p:cNvGrpSpPr/>
            <p:nvPr/>
          </p:nvGrpSpPr>
          <p:grpSpPr>
            <a:xfrm>
              <a:off x="2120300" y="4712089"/>
              <a:ext cx="2637465" cy="360910"/>
              <a:chOff x="2160992" y="4669674"/>
              <a:chExt cx="2637465" cy="360910"/>
            </a:xfrm>
          </p:grpSpPr>
          <p:grpSp>
            <p:nvGrpSpPr>
              <p:cNvPr id="1322" name="Google Shape;1322;p25"/>
              <p:cNvGrpSpPr/>
              <p:nvPr/>
            </p:nvGrpSpPr>
            <p:grpSpPr>
              <a:xfrm>
                <a:off x="2717824" y="4669674"/>
                <a:ext cx="2080632" cy="360198"/>
                <a:chOff x="6761399" y="155276"/>
                <a:chExt cx="1937094" cy="335349"/>
              </a:xfrm>
            </p:grpSpPr>
            <p:sp>
              <p:nvSpPr>
                <p:cNvPr id="1323" name="Google Shape;1323;p25"/>
                <p:cNvSpPr/>
                <p:nvPr/>
              </p:nvSpPr>
              <p:spPr>
                <a:xfrm flipH="1">
                  <a:off x="7668028" y="256637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4" name="Google Shape;1324;p25"/>
                <p:cNvSpPr/>
                <p:nvPr/>
              </p:nvSpPr>
              <p:spPr>
                <a:xfrm flipH="1">
                  <a:off x="6761399" y="155276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5" name="Google Shape;1325;p25"/>
                <p:cNvSpPr/>
                <p:nvPr/>
              </p:nvSpPr>
              <p:spPr>
                <a:xfrm flipH="1">
                  <a:off x="8362671" y="224027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26" name="Google Shape;1326;p25"/>
              <p:cNvSpPr/>
              <p:nvPr/>
            </p:nvSpPr>
            <p:spPr>
              <a:xfrm flipH="1">
                <a:off x="2160992" y="4800821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27" name="Google Shape;1327;p25"/>
          <p:cNvSpPr txBox="1"/>
          <p:nvPr>
            <p:ph idx="1" type="body"/>
          </p:nvPr>
        </p:nvSpPr>
        <p:spPr>
          <a:xfrm>
            <a:off x="1188727" y="1697587"/>
            <a:ext cx="4723200" cy="23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/>
        </p:txBody>
      </p:sp>
      <p:sp>
        <p:nvSpPr>
          <p:cNvPr id="1328" name="Google Shape;1328;p25"/>
          <p:cNvSpPr txBox="1"/>
          <p:nvPr>
            <p:ph type="title"/>
          </p:nvPr>
        </p:nvSpPr>
        <p:spPr>
          <a:xfrm>
            <a:off x="1188725" y="1149600"/>
            <a:ext cx="47232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_1_1"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26"/>
          <p:cNvGrpSpPr/>
          <p:nvPr/>
        </p:nvGrpSpPr>
        <p:grpSpPr>
          <a:xfrm>
            <a:off x="71418" y="57973"/>
            <a:ext cx="9749357" cy="5114899"/>
            <a:chOff x="71418" y="57973"/>
            <a:chExt cx="9749357" cy="5114899"/>
          </a:xfrm>
        </p:grpSpPr>
        <p:sp>
          <p:nvSpPr>
            <p:cNvPr id="1331" name="Google Shape;1331;p26"/>
            <p:cNvSpPr/>
            <p:nvPr/>
          </p:nvSpPr>
          <p:spPr>
            <a:xfrm flipH="1">
              <a:off x="196732" y="2152568"/>
              <a:ext cx="179822" cy="173780"/>
            </a:xfrm>
            <a:custGeom>
              <a:rect b="b" l="l" r="r" t="t"/>
              <a:pathLst>
                <a:path extrusionOk="0" h="8024" w="8303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32" name="Google Shape;1332;p26"/>
            <p:cNvGrpSpPr/>
            <p:nvPr/>
          </p:nvGrpSpPr>
          <p:grpSpPr>
            <a:xfrm>
              <a:off x="8313274" y="986306"/>
              <a:ext cx="731085" cy="4077077"/>
              <a:chOff x="8172139" y="-3097078"/>
              <a:chExt cx="731085" cy="4077077"/>
            </a:xfrm>
          </p:grpSpPr>
          <p:sp>
            <p:nvSpPr>
              <p:cNvPr id="1333" name="Google Shape;1333;p26"/>
              <p:cNvSpPr/>
              <p:nvPr/>
            </p:nvSpPr>
            <p:spPr>
              <a:xfrm flipH="1" rot="10800000">
                <a:off x="8682690" y="-2434844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26"/>
              <p:cNvSpPr/>
              <p:nvPr/>
            </p:nvSpPr>
            <p:spPr>
              <a:xfrm flipH="1" rot="10800000">
                <a:off x="8664170" y="-3097078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26"/>
              <p:cNvSpPr/>
              <p:nvPr/>
            </p:nvSpPr>
            <p:spPr>
              <a:xfrm flipH="1" rot="4499955">
                <a:off x="8322079" y="592270"/>
                <a:ext cx="199105" cy="46323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6" name="Google Shape;1336;p26"/>
            <p:cNvGrpSpPr/>
            <p:nvPr/>
          </p:nvGrpSpPr>
          <p:grpSpPr>
            <a:xfrm>
              <a:off x="6366402" y="144558"/>
              <a:ext cx="1236948" cy="228145"/>
              <a:chOff x="6118654" y="59142"/>
              <a:chExt cx="1236948" cy="228145"/>
            </a:xfrm>
          </p:grpSpPr>
          <p:sp>
            <p:nvSpPr>
              <p:cNvPr id="1337" name="Google Shape;1337;p26"/>
              <p:cNvSpPr/>
              <p:nvPr/>
            </p:nvSpPr>
            <p:spPr>
              <a:xfrm rot="-5400000">
                <a:off x="6673124" y="154158"/>
                <a:ext cx="143442" cy="122816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26"/>
              <p:cNvSpPr/>
              <p:nvPr/>
            </p:nvSpPr>
            <p:spPr>
              <a:xfrm rot="-5400000">
                <a:off x="6109895" y="159826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26"/>
              <p:cNvSpPr/>
              <p:nvPr/>
            </p:nvSpPr>
            <p:spPr>
              <a:xfrm rot="-5400000">
                <a:off x="7197856" y="71352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0" name="Google Shape;1340;p26"/>
            <p:cNvGrpSpPr/>
            <p:nvPr/>
          </p:nvGrpSpPr>
          <p:grpSpPr>
            <a:xfrm>
              <a:off x="140397" y="89461"/>
              <a:ext cx="1045293" cy="896844"/>
              <a:chOff x="465773" y="294652"/>
              <a:chExt cx="1045293" cy="896844"/>
            </a:xfrm>
          </p:grpSpPr>
          <p:sp>
            <p:nvSpPr>
              <p:cNvPr id="1341" name="Google Shape;1341;p26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26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26"/>
              <p:cNvSpPr/>
              <p:nvPr/>
            </p:nvSpPr>
            <p:spPr>
              <a:xfrm rot="7200043">
                <a:off x="616588" y="265061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4" name="Google Shape;1344;p26"/>
            <p:cNvGrpSpPr/>
            <p:nvPr/>
          </p:nvGrpSpPr>
          <p:grpSpPr>
            <a:xfrm>
              <a:off x="3420436" y="123409"/>
              <a:ext cx="2385606" cy="355111"/>
              <a:chOff x="7305256" y="299699"/>
              <a:chExt cx="2221028" cy="330613"/>
            </a:xfrm>
          </p:grpSpPr>
          <p:sp>
            <p:nvSpPr>
              <p:cNvPr id="1345" name="Google Shape;1345;p26"/>
              <p:cNvSpPr/>
              <p:nvPr/>
            </p:nvSpPr>
            <p:spPr>
              <a:xfrm flipH="1">
                <a:off x="7305256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26"/>
              <p:cNvSpPr/>
              <p:nvPr/>
            </p:nvSpPr>
            <p:spPr>
              <a:xfrm>
                <a:off x="8582343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26"/>
              <p:cNvSpPr/>
              <p:nvPr/>
            </p:nvSpPr>
            <p:spPr>
              <a:xfrm>
                <a:off x="9226164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26"/>
              <p:cNvSpPr/>
              <p:nvPr/>
            </p:nvSpPr>
            <p:spPr>
              <a:xfrm>
                <a:off x="7943603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9" name="Google Shape;1349;p26"/>
            <p:cNvGrpSpPr/>
            <p:nvPr/>
          </p:nvGrpSpPr>
          <p:grpSpPr>
            <a:xfrm>
              <a:off x="6711540" y="4760677"/>
              <a:ext cx="1094429" cy="263735"/>
              <a:chOff x="6914424" y="4544866"/>
              <a:chExt cx="1094429" cy="263735"/>
            </a:xfrm>
          </p:grpSpPr>
          <p:sp>
            <p:nvSpPr>
              <p:cNvPr id="1350" name="Google Shape;1350;p26"/>
              <p:cNvSpPr/>
              <p:nvPr/>
            </p:nvSpPr>
            <p:spPr>
              <a:xfrm rot="-6299960">
                <a:off x="6938886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26"/>
              <p:cNvSpPr/>
              <p:nvPr/>
            </p:nvSpPr>
            <p:spPr>
              <a:xfrm rot="-6299960">
                <a:off x="7796601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52" name="Google Shape;1352;p26"/>
            <p:cNvGrpSpPr/>
            <p:nvPr/>
          </p:nvGrpSpPr>
          <p:grpSpPr>
            <a:xfrm rot="-5400000">
              <a:off x="8029343" y="3475916"/>
              <a:ext cx="1642914" cy="288107"/>
              <a:chOff x="562630" y="4744366"/>
              <a:chExt cx="1642914" cy="288107"/>
            </a:xfrm>
          </p:grpSpPr>
          <p:sp>
            <p:nvSpPr>
              <p:cNvPr id="1353" name="Google Shape;1353;p26"/>
              <p:cNvSpPr/>
              <p:nvPr/>
            </p:nvSpPr>
            <p:spPr>
              <a:xfrm rot="-6299960">
                <a:off x="587092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26"/>
              <p:cNvSpPr/>
              <p:nvPr/>
            </p:nvSpPr>
            <p:spPr>
              <a:xfrm rot="-6300015">
                <a:off x="2039392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26"/>
              <p:cNvSpPr/>
              <p:nvPr/>
            </p:nvSpPr>
            <p:spPr>
              <a:xfrm rot="-6299960">
                <a:off x="1341874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56" name="Google Shape;1356;p26"/>
            <p:cNvSpPr/>
            <p:nvPr/>
          </p:nvSpPr>
          <p:spPr>
            <a:xfrm flipH="1" rot="10800000">
              <a:off x="8706750" y="2230394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746050" y="57973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58" name="Google Shape;1358;p26"/>
            <p:cNvGrpSpPr/>
            <p:nvPr/>
          </p:nvGrpSpPr>
          <p:grpSpPr>
            <a:xfrm>
              <a:off x="185843" y="2732506"/>
              <a:ext cx="251398" cy="688907"/>
              <a:chOff x="113835" y="3395409"/>
              <a:chExt cx="251398" cy="688907"/>
            </a:xfrm>
          </p:grpSpPr>
          <p:sp>
            <p:nvSpPr>
              <p:cNvPr id="1359" name="Google Shape;1359;p26"/>
              <p:cNvSpPr/>
              <p:nvPr/>
            </p:nvSpPr>
            <p:spPr>
              <a:xfrm rot="5400000">
                <a:off x="245000" y="3964083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26"/>
              <p:cNvSpPr/>
              <p:nvPr/>
            </p:nvSpPr>
            <p:spPr>
              <a:xfrm rot="5400000">
                <a:off x="101626" y="3407619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1" name="Google Shape;1361;p26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1362" name="Google Shape;1362;p26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26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4" name="Google Shape;1364;p26"/>
            <p:cNvGrpSpPr/>
            <p:nvPr/>
          </p:nvGrpSpPr>
          <p:grpSpPr>
            <a:xfrm>
              <a:off x="71418" y="1455684"/>
              <a:ext cx="1534649" cy="3717189"/>
              <a:chOff x="57223" y="1455684"/>
              <a:chExt cx="1534649" cy="3717189"/>
            </a:xfrm>
          </p:grpSpPr>
          <p:grpSp>
            <p:nvGrpSpPr>
              <p:cNvPr id="1365" name="Google Shape;1365;p26"/>
              <p:cNvGrpSpPr/>
              <p:nvPr/>
            </p:nvGrpSpPr>
            <p:grpSpPr>
              <a:xfrm>
                <a:off x="57223" y="1455684"/>
                <a:ext cx="1534649" cy="3717189"/>
                <a:chOff x="101256" y="1327254"/>
                <a:chExt cx="1391846" cy="3371294"/>
              </a:xfrm>
            </p:grpSpPr>
            <p:sp>
              <p:nvSpPr>
                <p:cNvPr id="1366" name="Google Shape;1366;p26"/>
                <p:cNvSpPr/>
                <p:nvPr/>
              </p:nvSpPr>
              <p:spPr>
                <a:xfrm flipH="1" rot="1799866">
                  <a:off x="179619" y="3495497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7" name="Google Shape;1367;p26"/>
                <p:cNvSpPr/>
                <p:nvPr/>
              </p:nvSpPr>
              <p:spPr>
                <a:xfrm flipH="1" rot="1799866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8" name="Google Shape;1368;p26"/>
                <p:cNvSpPr/>
                <p:nvPr/>
              </p:nvSpPr>
              <p:spPr>
                <a:xfrm rot="-1799866">
                  <a:off x="1356650" y="437911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9" name="Google Shape;1369;p26"/>
                <p:cNvSpPr/>
                <p:nvPr/>
              </p:nvSpPr>
              <p:spPr>
                <a:xfrm flipH="1" rot="-9000134">
                  <a:off x="264558" y="1355983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70" name="Google Shape;1370;p26"/>
              <p:cNvSpPr/>
              <p:nvPr/>
            </p:nvSpPr>
            <p:spPr>
              <a:xfrm rot="-1799788">
                <a:off x="159691" y="4744451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1" name="Google Shape;1371;p26"/>
            <p:cNvGrpSpPr/>
            <p:nvPr/>
          </p:nvGrpSpPr>
          <p:grpSpPr>
            <a:xfrm>
              <a:off x="3559842" y="4712089"/>
              <a:ext cx="2637465" cy="360910"/>
              <a:chOff x="3600534" y="4669674"/>
              <a:chExt cx="2637465" cy="360910"/>
            </a:xfrm>
          </p:grpSpPr>
          <p:grpSp>
            <p:nvGrpSpPr>
              <p:cNvPr id="1372" name="Google Shape;1372;p26"/>
              <p:cNvGrpSpPr/>
              <p:nvPr/>
            </p:nvGrpSpPr>
            <p:grpSpPr>
              <a:xfrm>
                <a:off x="3600534" y="4670386"/>
                <a:ext cx="2080632" cy="360198"/>
                <a:chOff x="7583212" y="155939"/>
                <a:chExt cx="1937094" cy="335349"/>
              </a:xfrm>
            </p:grpSpPr>
            <p:sp>
              <p:nvSpPr>
                <p:cNvPr id="1373" name="Google Shape;1373;p26"/>
                <p:cNvSpPr/>
                <p:nvPr/>
              </p:nvSpPr>
              <p:spPr>
                <a:xfrm flipH="1" rot="10800000">
                  <a:off x="8452634" y="176006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4" name="Google Shape;1374;p26"/>
                <p:cNvSpPr/>
                <p:nvPr/>
              </p:nvSpPr>
              <p:spPr>
                <a:xfrm flipH="1" rot="10800000">
                  <a:off x="9220187" y="194564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5" name="Google Shape;1375;p26"/>
                <p:cNvSpPr/>
                <p:nvPr/>
              </p:nvSpPr>
              <p:spPr>
                <a:xfrm flipH="1" rot="10800000">
                  <a:off x="7583212" y="155939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76" name="Google Shape;1376;p26"/>
              <p:cNvSpPr/>
              <p:nvPr/>
            </p:nvSpPr>
            <p:spPr>
              <a:xfrm flipH="1" rot="10800000">
                <a:off x="6065030" y="4669674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7" name="Google Shape;1377;p26"/>
            <p:cNvGrpSpPr/>
            <p:nvPr/>
          </p:nvGrpSpPr>
          <p:grpSpPr>
            <a:xfrm>
              <a:off x="2001631" y="4703828"/>
              <a:ext cx="1043978" cy="439668"/>
              <a:chOff x="2001631" y="4703828"/>
              <a:chExt cx="1043978" cy="439668"/>
            </a:xfrm>
          </p:grpSpPr>
          <p:sp>
            <p:nvSpPr>
              <p:cNvPr id="1378" name="Google Shape;1378;p26"/>
              <p:cNvSpPr/>
              <p:nvPr/>
            </p:nvSpPr>
            <p:spPr>
              <a:xfrm rot="10800000">
                <a:off x="2902167" y="4838973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26"/>
              <p:cNvSpPr/>
              <p:nvPr/>
            </p:nvSpPr>
            <p:spPr>
              <a:xfrm rot="-1799788">
                <a:off x="2050309" y="4776696"/>
                <a:ext cx="370253" cy="293932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80" name="Google Shape;1380;p26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1" name="Google Shape;1381;p26"/>
          <p:cNvSpPr txBox="1"/>
          <p:nvPr>
            <p:ph type="title"/>
          </p:nvPr>
        </p:nvSpPr>
        <p:spPr>
          <a:xfrm>
            <a:off x="1418475" y="1578493"/>
            <a:ext cx="2527500" cy="59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82" name="Google Shape;1382;p26"/>
          <p:cNvSpPr txBox="1"/>
          <p:nvPr>
            <p:ph idx="1" type="subTitle"/>
          </p:nvPr>
        </p:nvSpPr>
        <p:spPr>
          <a:xfrm>
            <a:off x="1418475" y="2189250"/>
            <a:ext cx="2527500" cy="12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0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27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>
            <a:off x="-727644" y="29530"/>
            <a:ext cx="9818910" cy="5030272"/>
            <a:chOff x="-727644" y="29530"/>
            <a:chExt cx="9818910" cy="5030272"/>
          </a:xfrm>
        </p:grpSpPr>
        <p:sp>
          <p:nvSpPr>
            <p:cNvPr id="1386" name="Google Shape;1386;p27"/>
            <p:cNvSpPr/>
            <p:nvPr/>
          </p:nvSpPr>
          <p:spPr>
            <a:xfrm rot="-7744382">
              <a:off x="7514277" y="51436"/>
              <a:ext cx="199097" cy="463217"/>
            </a:xfrm>
            <a:custGeom>
              <a:rect b="b" l="l" r="r" t="t"/>
              <a:pathLst>
                <a:path extrusionOk="0" h="17147" w="737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87" name="Google Shape;1387;p27"/>
            <p:cNvGrpSpPr/>
            <p:nvPr/>
          </p:nvGrpSpPr>
          <p:grpSpPr>
            <a:xfrm flipH="1" rot="10800000">
              <a:off x="3838862" y="4768174"/>
              <a:ext cx="1236948" cy="228145"/>
              <a:chOff x="-1407385" y="101475"/>
              <a:chExt cx="1236948" cy="228145"/>
            </a:xfrm>
          </p:grpSpPr>
          <p:sp>
            <p:nvSpPr>
              <p:cNvPr id="1388" name="Google Shape;1388;p27"/>
              <p:cNvSpPr/>
              <p:nvPr/>
            </p:nvSpPr>
            <p:spPr>
              <a:xfrm flipH="1" rot="5400000">
                <a:off x="-868349" y="196492"/>
                <a:ext cx="143442" cy="122816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27"/>
              <p:cNvSpPr/>
              <p:nvPr/>
            </p:nvSpPr>
            <p:spPr>
              <a:xfrm flipH="1" rot="5400000">
                <a:off x="-290671" y="202159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27"/>
              <p:cNvSpPr/>
              <p:nvPr/>
            </p:nvSpPr>
            <p:spPr>
              <a:xfrm flipH="1" rot="5400000">
                <a:off x="-1419595" y="113685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1" name="Google Shape;1391;p27"/>
            <p:cNvGrpSpPr/>
            <p:nvPr/>
          </p:nvGrpSpPr>
          <p:grpSpPr>
            <a:xfrm flipH="1" rot="10800000">
              <a:off x="110490" y="4165831"/>
              <a:ext cx="3208289" cy="871887"/>
              <a:chOff x="465773" y="319609"/>
              <a:chExt cx="3208289" cy="871887"/>
            </a:xfrm>
          </p:grpSpPr>
          <p:sp>
            <p:nvSpPr>
              <p:cNvPr id="1392" name="Google Shape;1392;p27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27"/>
              <p:cNvSpPr/>
              <p:nvPr/>
            </p:nvSpPr>
            <p:spPr>
              <a:xfrm flipH="1">
                <a:off x="3474664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27"/>
              <p:cNvSpPr/>
              <p:nvPr/>
            </p:nvSpPr>
            <p:spPr>
              <a:xfrm flipH="1" rot="-3599957">
                <a:off x="616588" y="290018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5" name="Google Shape;1395;p27"/>
            <p:cNvGrpSpPr/>
            <p:nvPr/>
          </p:nvGrpSpPr>
          <p:grpSpPr>
            <a:xfrm>
              <a:off x="5595892" y="4704692"/>
              <a:ext cx="2385606" cy="355111"/>
              <a:chOff x="9055515" y="299699"/>
              <a:chExt cx="2221028" cy="330613"/>
            </a:xfrm>
          </p:grpSpPr>
          <p:sp>
            <p:nvSpPr>
              <p:cNvPr id="1396" name="Google Shape;1396;p27"/>
              <p:cNvSpPr/>
              <p:nvPr/>
            </p:nvSpPr>
            <p:spPr>
              <a:xfrm flipH="1">
                <a:off x="9055515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27"/>
              <p:cNvSpPr/>
              <p:nvPr/>
            </p:nvSpPr>
            <p:spPr>
              <a:xfrm flipH="1">
                <a:off x="10476760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27"/>
              <p:cNvSpPr/>
              <p:nvPr/>
            </p:nvSpPr>
            <p:spPr>
              <a:xfrm flipH="1">
                <a:off x="9693862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27"/>
              <p:cNvSpPr/>
              <p:nvPr/>
            </p:nvSpPr>
            <p:spPr>
              <a:xfrm flipH="1">
                <a:off x="10940722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00" name="Google Shape;1400;p27"/>
            <p:cNvGrpSpPr/>
            <p:nvPr/>
          </p:nvGrpSpPr>
          <p:grpSpPr>
            <a:xfrm flipH="1" rot="10800000">
              <a:off x="5976511" y="151175"/>
              <a:ext cx="1094429" cy="263735"/>
              <a:chOff x="3716242" y="4544866"/>
              <a:chExt cx="1094429" cy="263735"/>
            </a:xfrm>
          </p:grpSpPr>
          <p:sp>
            <p:nvSpPr>
              <p:cNvPr id="1401" name="Google Shape;1401;p27"/>
              <p:cNvSpPr/>
              <p:nvPr/>
            </p:nvSpPr>
            <p:spPr>
              <a:xfrm flipH="1" rot="6299960">
                <a:off x="4570991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27"/>
              <p:cNvSpPr/>
              <p:nvPr/>
            </p:nvSpPr>
            <p:spPr>
              <a:xfrm flipH="1" rot="6299960">
                <a:off x="3737401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03" name="Google Shape;1403;p27"/>
            <p:cNvSpPr/>
            <p:nvPr/>
          </p:nvSpPr>
          <p:spPr>
            <a:xfrm rot="10800000">
              <a:off x="-727644" y="3589123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-103532" y="29530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05" name="Google Shape;1405;p27"/>
            <p:cNvGrpSpPr/>
            <p:nvPr/>
          </p:nvGrpSpPr>
          <p:grpSpPr>
            <a:xfrm rot="10800000">
              <a:off x="134978" y="799482"/>
              <a:ext cx="251398" cy="2483743"/>
              <a:chOff x="8758380" y="1868911"/>
              <a:chExt cx="251398" cy="2483743"/>
            </a:xfrm>
          </p:grpSpPr>
          <p:sp>
            <p:nvSpPr>
              <p:cNvPr id="1406" name="Google Shape;1406;p27"/>
              <p:cNvSpPr/>
              <p:nvPr/>
            </p:nvSpPr>
            <p:spPr>
              <a:xfrm flipH="1" rot="10800000">
                <a:off x="8783076" y="4140221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27"/>
              <p:cNvSpPr/>
              <p:nvPr/>
            </p:nvSpPr>
            <p:spPr>
              <a:xfrm flipH="1" rot="10800000">
                <a:off x="8764555" y="3477987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08" name="Google Shape;1408;p27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1409" name="Google Shape;1409;p27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rect b="b" l="l" r="r" t="t"/>
                  <a:pathLst>
                    <a:path extrusionOk="0" h="8024" w="8303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410" name="Google Shape;1410;p27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1411" name="Google Shape;1411;p27"/>
                  <p:cNvSpPr/>
                  <p:nvPr/>
                </p:nvSpPr>
                <p:spPr>
                  <a:xfrm flipH="1" rot="5400000">
                    <a:off x="245000" y="912449"/>
                    <a:ext cx="128993" cy="111474"/>
                  </a:xfrm>
                  <a:custGeom>
                    <a:rect b="b" l="l" r="r" t="t"/>
                    <a:pathLst>
                      <a:path extrusionOk="0" h="3086" w="3571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12" name="Google Shape;1412;p27"/>
                  <p:cNvSpPr/>
                  <p:nvPr/>
                </p:nvSpPr>
                <p:spPr>
                  <a:xfrm flipH="1" rot="5400000">
                    <a:off x="101626" y="1434850"/>
                    <a:ext cx="169956" cy="145538"/>
                  </a:xfrm>
                  <a:custGeom>
                    <a:rect b="b" l="l" r="r" t="t"/>
                    <a:pathLst>
                      <a:path extrusionOk="0" h="4029" w="4705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413" name="Google Shape;1413;p27"/>
            <p:cNvGrpSpPr/>
            <p:nvPr/>
          </p:nvGrpSpPr>
          <p:grpSpPr>
            <a:xfrm flipH="1" rot="5400000">
              <a:off x="4976863" y="-179612"/>
              <a:ext cx="138491" cy="925309"/>
              <a:chOff x="101359" y="4329101"/>
              <a:chExt cx="138491" cy="925309"/>
            </a:xfrm>
          </p:grpSpPr>
          <p:sp>
            <p:nvSpPr>
              <p:cNvPr id="1414" name="Google Shape;1414;p27"/>
              <p:cNvSpPr/>
              <p:nvPr/>
            </p:nvSpPr>
            <p:spPr>
              <a:xfrm flipH="1" rot="5400000">
                <a:off x="106721" y="5121280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27"/>
              <p:cNvSpPr/>
              <p:nvPr/>
            </p:nvSpPr>
            <p:spPr>
              <a:xfrm flipH="1" rot="5400000">
                <a:off x="92600" y="4337860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6" name="Google Shape;1416;p27"/>
            <p:cNvGrpSpPr/>
            <p:nvPr/>
          </p:nvGrpSpPr>
          <p:grpSpPr>
            <a:xfrm flipH="1" rot="10800000">
              <a:off x="8501580" y="4194838"/>
              <a:ext cx="470981" cy="819275"/>
              <a:chOff x="2584160" y="4646991"/>
              <a:chExt cx="470981" cy="819275"/>
            </a:xfrm>
          </p:grpSpPr>
          <p:sp>
            <p:nvSpPr>
              <p:cNvPr id="1417" name="Google Shape;1417;p27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27"/>
              <p:cNvSpPr/>
              <p:nvPr/>
            </p:nvSpPr>
            <p:spPr>
              <a:xfrm flipH="1" rot="6299960">
                <a:off x="2871107" y="5282367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9" name="Google Shape;1419;p27"/>
            <p:cNvGrpSpPr/>
            <p:nvPr/>
          </p:nvGrpSpPr>
          <p:grpSpPr>
            <a:xfrm rot="10800000">
              <a:off x="8072689" y="49338"/>
              <a:ext cx="1018577" cy="2567917"/>
              <a:chOff x="573296" y="2604956"/>
              <a:chExt cx="1018577" cy="2567917"/>
            </a:xfrm>
          </p:grpSpPr>
          <p:grpSp>
            <p:nvGrpSpPr>
              <p:cNvPr id="1420" name="Google Shape;1420;p27"/>
              <p:cNvGrpSpPr/>
              <p:nvPr/>
            </p:nvGrpSpPr>
            <p:grpSpPr>
              <a:xfrm>
                <a:off x="573296" y="2604956"/>
                <a:ext cx="1018577" cy="2567917"/>
                <a:chOff x="569307" y="2369583"/>
                <a:chExt cx="923795" cy="2328965"/>
              </a:xfrm>
            </p:grpSpPr>
            <p:sp>
              <p:nvSpPr>
                <p:cNvPr id="1421" name="Google Shape;1421;p27"/>
                <p:cNvSpPr/>
                <p:nvPr/>
              </p:nvSpPr>
              <p:spPr>
                <a:xfrm rot="-8100000">
                  <a:off x="670863" y="2960722"/>
                  <a:ext cx="179365" cy="361540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2" name="Google Shape;1422;p27"/>
                <p:cNvSpPr/>
                <p:nvPr/>
              </p:nvSpPr>
              <p:spPr>
                <a:xfrm flipH="1" rot="1799866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3" name="Google Shape;1423;p27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4" name="Google Shape;1424;p27"/>
                <p:cNvSpPr/>
                <p:nvPr/>
              </p:nvSpPr>
              <p:spPr>
                <a:xfrm flipH="1" rot="1799866">
                  <a:off x="647023" y="2398312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25" name="Google Shape;1425;p27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6" name="Google Shape;1426;p27"/>
            <p:cNvGrpSpPr/>
            <p:nvPr/>
          </p:nvGrpSpPr>
          <p:grpSpPr>
            <a:xfrm flipH="1" rot="10800000">
              <a:off x="1478241" y="102587"/>
              <a:ext cx="2637465" cy="360910"/>
              <a:chOff x="3769654" y="4669674"/>
              <a:chExt cx="2637465" cy="360910"/>
            </a:xfrm>
          </p:grpSpPr>
          <p:grpSp>
            <p:nvGrpSpPr>
              <p:cNvPr id="1427" name="Google Shape;1427;p27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1428" name="Google Shape;1428;p27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9" name="Google Shape;1429;p27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0" name="Google Shape;1430;p27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31" name="Google Shape;1431;p27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2" name="Google Shape;1432;p27"/>
            <p:cNvGrpSpPr/>
            <p:nvPr/>
          </p:nvGrpSpPr>
          <p:grpSpPr>
            <a:xfrm flipH="1">
              <a:off x="956386" y="4738194"/>
              <a:ext cx="1642914" cy="288107"/>
              <a:chOff x="1655357" y="4744366"/>
              <a:chExt cx="1642914" cy="288107"/>
            </a:xfrm>
          </p:grpSpPr>
          <p:sp>
            <p:nvSpPr>
              <p:cNvPr id="1433" name="Google Shape;1433;p27"/>
              <p:cNvSpPr/>
              <p:nvPr/>
            </p:nvSpPr>
            <p:spPr>
              <a:xfrm flipH="1" rot="6299960">
                <a:off x="3058591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 flipH="1" rot="6300015">
                <a:off x="1671921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 flipH="1" rot="6299960">
                <a:off x="2353182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6" name="Google Shape;1436;p27"/>
            <p:cNvGrpSpPr/>
            <p:nvPr/>
          </p:nvGrpSpPr>
          <p:grpSpPr>
            <a:xfrm rot="-5400000">
              <a:off x="8523624" y="3276385"/>
              <a:ext cx="729459" cy="202877"/>
              <a:chOff x="3135892" y="4857387"/>
              <a:chExt cx="729459" cy="202877"/>
            </a:xfrm>
          </p:grpSpPr>
          <p:sp>
            <p:nvSpPr>
              <p:cNvPr id="1437" name="Google Shape;1437;p27"/>
              <p:cNvSpPr/>
              <p:nvPr/>
            </p:nvSpPr>
            <p:spPr>
              <a:xfrm flipH="1" rot="-4499985">
                <a:off x="3699199" y="4893114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27"/>
              <p:cNvSpPr/>
              <p:nvPr/>
            </p:nvSpPr>
            <p:spPr>
              <a:xfrm flipH="1" rot="-4500040">
                <a:off x="3154081" y="4876366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39" name="Google Shape;1439;p27"/>
          <p:cNvSpPr txBox="1"/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_3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1" name="Google Shape;1441;p28"/>
          <p:cNvGrpSpPr/>
          <p:nvPr/>
        </p:nvGrpSpPr>
        <p:grpSpPr>
          <a:xfrm>
            <a:off x="-391644" y="155750"/>
            <a:ext cx="9927300" cy="5117985"/>
            <a:chOff x="-391644" y="155750"/>
            <a:chExt cx="9927300" cy="5117985"/>
          </a:xfrm>
        </p:grpSpPr>
        <p:sp>
          <p:nvSpPr>
            <p:cNvPr id="1442" name="Google Shape;1442;p28"/>
            <p:cNvSpPr/>
            <p:nvPr/>
          </p:nvSpPr>
          <p:spPr>
            <a:xfrm>
              <a:off x="8615051" y="1082585"/>
              <a:ext cx="179822" cy="173780"/>
            </a:xfrm>
            <a:custGeom>
              <a:rect b="b" l="l" r="r" t="t"/>
              <a:pathLst>
                <a:path extrusionOk="0" h="8024" w="8303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43" name="Google Shape;1443;p28"/>
            <p:cNvGrpSpPr/>
            <p:nvPr/>
          </p:nvGrpSpPr>
          <p:grpSpPr>
            <a:xfrm rot="10800000">
              <a:off x="113840" y="155750"/>
              <a:ext cx="1218634" cy="1054356"/>
              <a:chOff x="7684590" y="-41066"/>
              <a:chExt cx="1218634" cy="1054356"/>
            </a:xfrm>
          </p:grpSpPr>
          <p:sp>
            <p:nvSpPr>
              <p:cNvPr id="1444" name="Google Shape;1444;p28"/>
              <p:cNvSpPr/>
              <p:nvPr/>
            </p:nvSpPr>
            <p:spPr>
              <a:xfrm flipH="1">
                <a:off x="7684590" y="661877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28"/>
              <p:cNvSpPr/>
              <p:nvPr/>
            </p:nvSpPr>
            <p:spPr>
              <a:xfrm flipH="1" rot="10800000">
                <a:off x="8664170" y="-41066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28"/>
              <p:cNvSpPr/>
              <p:nvPr/>
            </p:nvSpPr>
            <p:spPr>
              <a:xfrm rot="3055618">
                <a:off x="8454717" y="558412"/>
                <a:ext cx="199097" cy="46321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7" name="Google Shape;1447;p28"/>
            <p:cNvGrpSpPr/>
            <p:nvPr/>
          </p:nvGrpSpPr>
          <p:grpSpPr>
            <a:xfrm rot="10800000">
              <a:off x="215980" y="4337692"/>
              <a:ext cx="784798" cy="586082"/>
              <a:chOff x="8083302" y="256391"/>
              <a:chExt cx="784798" cy="586082"/>
            </a:xfrm>
          </p:grpSpPr>
          <p:sp>
            <p:nvSpPr>
              <p:cNvPr id="1448" name="Google Shape;1448;p28"/>
              <p:cNvSpPr/>
              <p:nvPr/>
            </p:nvSpPr>
            <p:spPr>
              <a:xfrm rot="-5400000">
                <a:off x="8573728" y="266704"/>
                <a:ext cx="143442" cy="122816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28"/>
              <p:cNvSpPr/>
              <p:nvPr/>
            </p:nvSpPr>
            <p:spPr>
              <a:xfrm flipH="1" rot="5400000">
                <a:off x="8747867" y="722240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28"/>
              <p:cNvSpPr/>
              <p:nvPr/>
            </p:nvSpPr>
            <p:spPr>
              <a:xfrm flipH="1" rot="5400000">
                <a:off x="8071093" y="330240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1" name="Google Shape;1451;p28"/>
            <p:cNvGrpSpPr/>
            <p:nvPr/>
          </p:nvGrpSpPr>
          <p:grpSpPr>
            <a:xfrm rot="10800000">
              <a:off x="7813799" y="4152143"/>
              <a:ext cx="1178889" cy="853223"/>
              <a:chOff x="464989" y="337489"/>
              <a:chExt cx="1178889" cy="853223"/>
            </a:xfrm>
          </p:grpSpPr>
          <p:sp>
            <p:nvSpPr>
              <p:cNvPr id="1452" name="Google Shape;1452;p28"/>
              <p:cNvSpPr/>
              <p:nvPr/>
            </p:nvSpPr>
            <p:spPr>
              <a:xfrm rot="5400000"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28"/>
              <p:cNvSpPr/>
              <p:nvPr/>
            </p:nvSpPr>
            <p:spPr>
              <a:xfrm>
                <a:off x="1444481" y="59878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28"/>
              <p:cNvSpPr/>
              <p:nvPr/>
            </p:nvSpPr>
            <p:spPr>
              <a:xfrm flipH="1" rot="7200043">
                <a:off x="875263" y="307898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5" name="Google Shape;1455;p28"/>
            <p:cNvGrpSpPr/>
            <p:nvPr/>
          </p:nvGrpSpPr>
          <p:grpSpPr>
            <a:xfrm rot="10800000">
              <a:off x="2584276" y="4471497"/>
              <a:ext cx="2233206" cy="455777"/>
              <a:chOff x="6368337" y="384918"/>
              <a:chExt cx="2079141" cy="424334"/>
            </a:xfrm>
          </p:grpSpPr>
          <p:sp>
            <p:nvSpPr>
              <p:cNvPr id="1456" name="Google Shape;1456;p28"/>
              <p:cNvSpPr/>
              <p:nvPr/>
            </p:nvSpPr>
            <p:spPr>
              <a:xfrm>
                <a:off x="8291900" y="384918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28"/>
              <p:cNvSpPr/>
              <p:nvPr/>
            </p:nvSpPr>
            <p:spPr>
              <a:xfrm>
                <a:off x="7007078" y="467453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28"/>
              <p:cNvSpPr/>
              <p:nvPr/>
            </p:nvSpPr>
            <p:spPr>
              <a:xfrm>
                <a:off x="7579956" y="512528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28"/>
              <p:cNvSpPr/>
              <p:nvPr/>
            </p:nvSpPr>
            <p:spPr>
              <a:xfrm>
                <a:off x="6368337" y="505600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0" name="Google Shape;1460;p28"/>
            <p:cNvGrpSpPr/>
            <p:nvPr/>
          </p:nvGrpSpPr>
          <p:grpSpPr>
            <a:xfrm>
              <a:off x="3950471" y="283646"/>
              <a:ext cx="1119854" cy="263735"/>
              <a:chOff x="2597385" y="4414541"/>
              <a:chExt cx="1119854" cy="263735"/>
            </a:xfrm>
          </p:grpSpPr>
          <p:sp>
            <p:nvSpPr>
              <p:cNvPr id="1461" name="Google Shape;1461;p28"/>
              <p:cNvSpPr/>
              <p:nvPr/>
            </p:nvSpPr>
            <p:spPr>
              <a:xfrm rot="-6299960">
                <a:off x="2621846" y="44385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28"/>
              <p:cNvSpPr/>
              <p:nvPr/>
            </p:nvSpPr>
            <p:spPr>
              <a:xfrm rot="-6299960">
                <a:off x="3504986" y="4451187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3" name="Google Shape;1463;p28"/>
            <p:cNvGrpSpPr/>
            <p:nvPr/>
          </p:nvGrpSpPr>
          <p:grpSpPr>
            <a:xfrm rot="5400000">
              <a:off x="-418751" y="2131527"/>
              <a:ext cx="1580889" cy="485982"/>
              <a:chOff x="1387244" y="4566941"/>
              <a:chExt cx="1580889" cy="485982"/>
            </a:xfrm>
          </p:grpSpPr>
          <p:sp>
            <p:nvSpPr>
              <p:cNvPr id="1464" name="Google Shape;1464;p28"/>
              <p:cNvSpPr/>
              <p:nvPr/>
            </p:nvSpPr>
            <p:spPr>
              <a:xfrm rot="-6299960">
                <a:off x="1411706" y="45909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28"/>
              <p:cNvSpPr/>
              <p:nvPr/>
            </p:nvSpPr>
            <p:spPr>
              <a:xfrm rot="-6300015">
                <a:off x="2801981" y="46389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28"/>
              <p:cNvSpPr/>
              <p:nvPr/>
            </p:nvSpPr>
            <p:spPr>
              <a:xfrm rot="-6299960">
                <a:off x="2144325" y="48690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67" name="Google Shape;1467;p28"/>
            <p:cNvSpPr/>
            <p:nvPr/>
          </p:nvSpPr>
          <p:spPr>
            <a:xfrm flipH="1">
              <a:off x="4919444" y="4508985"/>
              <a:ext cx="1133450" cy="764750"/>
            </a:xfrm>
            <a:custGeom>
              <a:rect b="b" l="l" r="r" t="t"/>
              <a:pathLst>
                <a:path extrusionOk="0" h="30590" w="45338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8"/>
            <p:cNvSpPr/>
            <p:nvPr/>
          </p:nvSpPr>
          <p:spPr>
            <a:xfrm rot="10800000">
              <a:off x="-391644" y="3538255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8"/>
            <p:cNvSpPr/>
            <p:nvPr/>
          </p:nvSpPr>
          <p:spPr>
            <a:xfrm flipH="1">
              <a:off x="8421631" y="3390567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70" name="Google Shape;1470;p28"/>
            <p:cNvGrpSpPr/>
            <p:nvPr/>
          </p:nvGrpSpPr>
          <p:grpSpPr>
            <a:xfrm flipH="1">
              <a:off x="8706765" y="1662522"/>
              <a:ext cx="251398" cy="688907"/>
              <a:chOff x="113835" y="4092297"/>
              <a:chExt cx="251398" cy="688907"/>
            </a:xfrm>
          </p:grpSpPr>
          <p:sp>
            <p:nvSpPr>
              <p:cNvPr id="1471" name="Google Shape;1471;p28"/>
              <p:cNvSpPr/>
              <p:nvPr/>
            </p:nvSpPr>
            <p:spPr>
              <a:xfrm rot="5400000">
                <a:off x="245000" y="4660970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28"/>
              <p:cNvSpPr/>
              <p:nvPr/>
            </p:nvSpPr>
            <p:spPr>
              <a:xfrm rot="5400000">
                <a:off x="101626" y="4104506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3" name="Google Shape;1473;p28"/>
            <p:cNvGrpSpPr/>
            <p:nvPr/>
          </p:nvGrpSpPr>
          <p:grpSpPr>
            <a:xfrm rot="5400000">
              <a:off x="5925091" y="-119440"/>
              <a:ext cx="354615" cy="1069907"/>
              <a:chOff x="-38565" y="2622325"/>
              <a:chExt cx="354615" cy="1069907"/>
            </a:xfrm>
          </p:grpSpPr>
          <p:sp>
            <p:nvSpPr>
              <p:cNvPr id="1474" name="Google Shape;1474;p28"/>
              <p:cNvSpPr/>
              <p:nvPr/>
            </p:nvSpPr>
            <p:spPr>
              <a:xfrm flipH="1" rot="-5400000">
                <a:off x="-48878" y="3082036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28"/>
              <p:cNvSpPr/>
              <p:nvPr/>
            </p:nvSpPr>
            <p:spPr>
              <a:xfrm flipH="1" rot="-5400000">
                <a:off x="55893" y="35719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28"/>
              <p:cNvSpPr/>
              <p:nvPr/>
            </p:nvSpPr>
            <p:spPr>
              <a:xfrm flipH="1" rot="-5400000">
                <a:off x="158304" y="2634534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7" name="Google Shape;1477;p28"/>
            <p:cNvGrpSpPr/>
            <p:nvPr/>
          </p:nvGrpSpPr>
          <p:grpSpPr>
            <a:xfrm flipH="1">
              <a:off x="1829594" y="198083"/>
              <a:ext cx="1699957" cy="367127"/>
              <a:chOff x="7703471" y="215211"/>
              <a:chExt cx="1582681" cy="341799"/>
            </a:xfrm>
          </p:grpSpPr>
          <p:sp>
            <p:nvSpPr>
              <p:cNvPr id="1478" name="Google Shape;1478;p28"/>
              <p:cNvSpPr/>
              <p:nvPr/>
            </p:nvSpPr>
            <p:spPr>
              <a:xfrm flipH="1" rot="10800000">
                <a:off x="8413155" y="343089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28"/>
              <p:cNvSpPr/>
              <p:nvPr/>
            </p:nvSpPr>
            <p:spPr>
              <a:xfrm flipH="1" rot="10800000">
                <a:off x="8986033" y="215211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28"/>
              <p:cNvSpPr/>
              <p:nvPr/>
            </p:nvSpPr>
            <p:spPr>
              <a:xfrm flipH="1" rot="10800000">
                <a:off x="7703471" y="252265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1" name="Google Shape;1481;p28"/>
            <p:cNvGrpSpPr/>
            <p:nvPr/>
          </p:nvGrpSpPr>
          <p:grpSpPr>
            <a:xfrm rot="10800000">
              <a:off x="1420633" y="4441293"/>
              <a:ext cx="839892" cy="485982"/>
              <a:chOff x="6372012" y="4719341"/>
              <a:chExt cx="839892" cy="485982"/>
            </a:xfrm>
          </p:grpSpPr>
          <p:sp>
            <p:nvSpPr>
              <p:cNvPr id="1482" name="Google Shape;1482;p28"/>
              <p:cNvSpPr/>
              <p:nvPr/>
            </p:nvSpPr>
            <p:spPr>
              <a:xfrm rot="-6299960">
                <a:off x="6396473" y="47433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28"/>
              <p:cNvSpPr/>
              <p:nvPr/>
            </p:nvSpPr>
            <p:spPr>
              <a:xfrm rot="-6299960">
                <a:off x="7027870" y="50214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4" name="Google Shape;1484;p28"/>
            <p:cNvGrpSpPr/>
            <p:nvPr/>
          </p:nvGrpSpPr>
          <p:grpSpPr>
            <a:xfrm rot="10800000">
              <a:off x="7134472" y="155750"/>
              <a:ext cx="1823691" cy="2828659"/>
              <a:chOff x="185843" y="2216476"/>
              <a:chExt cx="1823691" cy="2828659"/>
            </a:xfrm>
          </p:grpSpPr>
          <p:grpSp>
            <p:nvGrpSpPr>
              <p:cNvPr id="1485" name="Google Shape;1485;p28"/>
              <p:cNvGrpSpPr/>
              <p:nvPr/>
            </p:nvGrpSpPr>
            <p:grpSpPr>
              <a:xfrm>
                <a:off x="185843" y="2216476"/>
                <a:ext cx="1823691" cy="2828659"/>
                <a:chOff x="217907" y="2017252"/>
                <a:chExt cx="1653992" cy="2565445"/>
              </a:xfrm>
            </p:grpSpPr>
            <p:sp>
              <p:nvSpPr>
                <p:cNvPr id="1486" name="Google Shape;1486;p28"/>
                <p:cNvSpPr/>
                <p:nvPr/>
              </p:nvSpPr>
              <p:spPr>
                <a:xfrm flipH="1" rot="8100000">
                  <a:off x="560272" y="3963205"/>
                  <a:ext cx="179365" cy="361540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7" name="Google Shape;1487;p28"/>
                <p:cNvSpPr/>
                <p:nvPr/>
              </p:nvSpPr>
              <p:spPr>
                <a:xfrm flipH="1" rot="1799866">
                  <a:off x="1491942" y="4250020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8" name="Google Shape;1488;p28"/>
                <p:cNvSpPr/>
                <p:nvPr/>
              </p:nvSpPr>
              <p:spPr>
                <a:xfrm flipH="1" rot="1799866">
                  <a:off x="235410" y="4403575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9" name="Google Shape;1489;p28"/>
                <p:cNvSpPr/>
                <p:nvPr/>
              </p:nvSpPr>
              <p:spPr>
                <a:xfrm rot="9000134">
                  <a:off x="298387" y="2045982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90" name="Google Shape;1490;p28"/>
              <p:cNvSpPr/>
              <p:nvPr/>
            </p:nvSpPr>
            <p:spPr>
              <a:xfrm flipH="1" rot="1799788">
                <a:off x="1143598" y="4847638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1" name="Google Shape;1491;p28"/>
            <p:cNvGrpSpPr/>
            <p:nvPr/>
          </p:nvGrpSpPr>
          <p:grpSpPr>
            <a:xfrm>
              <a:off x="6262987" y="4695917"/>
              <a:ext cx="1147521" cy="301645"/>
              <a:chOff x="6262987" y="4695917"/>
              <a:chExt cx="1147521" cy="301645"/>
            </a:xfrm>
          </p:grpSpPr>
          <p:sp>
            <p:nvSpPr>
              <p:cNvPr id="1492" name="Google Shape;1492;p28"/>
              <p:cNvSpPr/>
              <p:nvPr/>
            </p:nvSpPr>
            <p:spPr>
              <a:xfrm rot="10800000">
                <a:off x="7208487" y="4695917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28"/>
              <p:cNvSpPr/>
              <p:nvPr/>
            </p:nvSpPr>
            <p:spPr>
              <a:xfrm rot="10800000">
                <a:off x="6735737" y="4695917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28"/>
              <p:cNvSpPr/>
              <p:nvPr/>
            </p:nvSpPr>
            <p:spPr>
              <a:xfrm rot="10800000">
                <a:off x="6262987" y="4785130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95" name="Google Shape;1495;p28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fmla="val 5869" name="adj"/>
            </a:avLst>
          </a:prstGeom>
          <a:solidFill>
            <a:schemeClr val="accent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6" name="Google Shape;1496;p28"/>
          <p:cNvSpPr txBox="1"/>
          <p:nvPr>
            <p:ph type="title"/>
          </p:nvPr>
        </p:nvSpPr>
        <p:spPr>
          <a:xfrm>
            <a:off x="1658844" y="1020266"/>
            <a:ext cx="3166800" cy="9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97" name="Google Shape;1497;p28"/>
          <p:cNvSpPr txBox="1"/>
          <p:nvPr>
            <p:ph idx="1" type="subTitle"/>
          </p:nvPr>
        </p:nvSpPr>
        <p:spPr>
          <a:xfrm>
            <a:off x="1658844" y="1952965"/>
            <a:ext cx="3166800" cy="10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98" name="Google Shape;1498;p28"/>
          <p:cNvSpPr txBox="1"/>
          <p:nvPr/>
        </p:nvSpPr>
        <p:spPr>
          <a:xfrm>
            <a:off x="1658844" y="3064225"/>
            <a:ext cx="31668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4"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9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1" name="Google Shape;1501;p29"/>
          <p:cNvGrpSpPr/>
          <p:nvPr/>
        </p:nvGrpSpPr>
        <p:grpSpPr>
          <a:xfrm>
            <a:off x="-727644" y="29530"/>
            <a:ext cx="9818910" cy="5030272"/>
            <a:chOff x="-727644" y="29530"/>
            <a:chExt cx="9818910" cy="5030272"/>
          </a:xfrm>
        </p:grpSpPr>
        <p:sp>
          <p:nvSpPr>
            <p:cNvPr id="1502" name="Google Shape;1502;p29"/>
            <p:cNvSpPr/>
            <p:nvPr/>
          </p:nvSpPr>
          <p:spPr>
            <a:xfrm rot="-7744382">
              <a:off x="7514277" y="51436"/>
              <a:ext cx="199097" cy="463217"/>
            </a:xfrm>
            <a:custGeom>
              <a:rect b="b" l="l" r="r" t="t"/>
              <a:pathLst>
                <a:path extrusionOk="0" h="17147" w="737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03" name="Google Shape;1503;p29"/>
            <p:cNvGrpSpPr/>
            <p:nvPr/>
          </p:nvGrpSpPr>
          <p:grpSpPr>
            <a:xfrm flipH="1" rot="10800000">
              <a:off x="3838862" y="4768174"/>
              <a:ext cx="1236948" cy="228145"/>
              <a:chOff x="-1407385" y="101475"/>
              <a:chExt cx="1236948" cy="228145"/>
            </a:xfrm>
          </p:grpSpPr>
          <p:sp>
            <p:nvSpPr>
              <p:cNvPr id="1504" name="Google Shape;1504;p29"/>
              <p:cNvSpPr/>
              <p:nvPr/>
            </p:nvSpPr>
            <p:spPr>
              <a:xfrm flipH="1" rot="5400000">
                <a:off x="-868349" y="196492"/>
                <a:ext cx="143442" cy="122816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 flipH="1" rot="5400000">
                <a:off x="-290671" y="202159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 flipH="1" rot="5400000">
                <a:off x="-1419595" y="113685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7" name="Google Shape;1507;p29"/>
            <p:cNvGrpSpPr/>
            <p:nvPr/>
          </p:nvGrpSpPr>
          <p:grpSpPr>
            <a:xfrm flipH="1" rot="10800000">
              <a:off x="110490" y="4165831"/>
              <a:ext cx="3208289" cy="871887"/>
              <a:chOff x="465773" y="319609"/>
              <a:chExt cx="3208289" cy="871887"/>
            </a:xfrm>
          </p:grpSpPr>
          <p:sp>
            <p:nvSpPr>
              <p:cNvPr id="1508" name="Google Shape;1508;p29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 flipH="1">
                <a:off x="3474664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29"/>
              <p:cNvSpPr/>
              <p:nvPr/>
            </p:nvSpPr>
            <p:spPr>
              <a:xfrm flipH="1" rot="-3599957">
                <a:off x="616588" y="290018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1" name="Google Shape;1511;p29"/>
            <p:cNvGrpSpPr/>
            <p:nvPr/>
          </p:nvGrpSpPr>
          <p:grpSpPr>
            <a:xfrm>
              <a:off x="5595892" y="4704692"/>
              <a:ext cx="2385606" cy="355111"/>
              <a:chOff x="9055515" y="299699"/>
              <a:chExt cx="2221028" cy="330613"/>
            </a:xfrm>
          </p:grpSpPr>
          <p:sp>
            <p:nvSpPr>
              <p:cNvPr id="1512" name="Google Shape;1512;p29"/>
              <p:cNvSpPr/>
              <p:nvPr/>
            </p:nvSpPr>
            <p:spPr>
              <a:xfrm flipH="1">
                <a:off x="9055515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 flipH="1">
                <a:off x="10476760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 flipH="1">
                <a:off x="9693862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 flipH="1">
                <a:off x="10940722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6" name="Google Shape;1516;p29"/>
            <p:cNvGrpSpPr/>
            <p:nvPr/>
          </p:nvGrpSpPr>
          <p:grpSpPr>
            <a:xfrm flipH="1" rot="10800000">
              <a:off x="5976511" y="151175"/>
              <a:ext cx="1094429" cy="263735"/>
              <a:chOff x="3716242" y="4544866"/>
              <a:chExt cx="1094429" cy="263735"/>
            </a:xfrm>
          </p:grpSpPr>
          <p:sp>
            <p:nvSpPr>
              <p:cNvPr id="1517" name="Google Shape;1517;p29"/>
              <p:cNvSpPr/>
              <p:nvPr/>
            </p:nvSpPr>
            <p:spPr>
              <a:xfrm flipH="1" rot="6299960">
                <a:off x="4570991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29"/>
              <p:cNvSpPr/>
              <p:nvPr/>
            </p:nvSpPr>
            <p:spPr>
              <a:xfrm flipH="1" rot="6299960">
                <a:off x="3737401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19" name="Google Shape;1519;p29"/>
            <p:cNvSpPr/>
            <p:nvPr/>
          </p:nvSpPr>
          <p:spPr>
            <a:xfrm rot="10800000">
              <a:off x="-727644" y="3589123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-103532" y="29530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21" name="Google Shape;1521;p29"/>
            <p:cNvGrpSpPr/>
            <p:nvPr/>
          </p:nvGrpSpPr>
          <p:grpSpPr>
            <a:xfrm rot="10800000">
              <a:off x="134978" y="799482"/>
              <a:ext cx="251398" cy="2483743"/>
              <a:chOff x="8758380" y="1868911"/>
              <a:chExt cx="251398" cy="2483743"/>
            </a:xfrm>
          </p:grpSpPr>
          <p:sp>
            <p:nvSpPr>
              <p:cNvPr id="1522" name="Google Shape;1522;p29"/>
              <p:cNvSpPr/>
              <p:nvPr/>
            </p:nvSpPr>
            <p:spPr>
              <a:xfrm flipH="1" rot="10800000">
                <a:off x="8783076" y="4140221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 flipH="1" rot="10800000">
                <a:off x="8764555" y="3477987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24" name="Google Shape;1524;p29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1525" name="Google Shape;1525;p29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rect b="b" l="l" r="r" t="t"/>
                  <a:pathLst>
                    <a:path extrusionOk="0" h="8024" w="8303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526" name="Google Shape;1526;p29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1527" name="Google Shape;1527;p29"/>
                  <p:cNvSpPr/>
                  <p:nvPr/>
                </p:nvSpPr>
                <p:spPr>
                  <a:xfrm flipH="1" rot="5400000">
                    <a:off x="245000" y="912449"/>
                    <a:ext cx="128993" cy="111474"/>
                  </a:xfrm>
                  <a:custGeom>
                    <a:rect b="b" l="l" r="r" t="t"/>
                    <a:pathLst>
                      <a:path extrusionOk="0" h="3086" w="3571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28" name="Google Shape;1528;p29"/>
                  <p:cNvSpPr/>
                  <p:nvPr/>
                </p:nvSpPr>
                <p:spPr>
                  <a:xfrm flipH="1" rot="5400000">
                    <a:off x="101626" y="1434850"/>
                    <a:ext cx="169956" cy="145538"/>
                  </a:xfrm>
                  <a:custGeom>
                    <a:rect b="b" l="l" r="r" t="t"/>
                    <a:pathLst>
                      <a:path extrusionOk="0" h="4029" w="4705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529" name="Google Shape;1529;p29"/>
            <p:cNvGrpSpPr/>
            <p:nvPr/>
          </p:nvGrpSpPr>
          <p:grpSpPr>
            <a:xfrm flipH="1" rot="5400000">
              <a:off x="4976863" y="-179612"/>
              <a:ext cx="138491" cy="925309"/>
              <a:chOff x="101359" y="4329101"/>
              <a:chExt cx="138491" cy="925309"/>
            </a:xfrm>
          </p:grpSpPr>
          <p:sp>
            <p:nvSpPr>
              <p:cNvPr id="1530" name="Google Shape;1530;p29"/>
              <p:cNvSpPr/>
              <p:nvPr/>
            </p:nvSpPr>
            <p:spPr>
              <a:xfrm flipH="1" rot="5400000">
                <a:off x="106721" y="5121280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 flipH="1" rot="5400000">
                <a:off x="92600" y="4337860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2" name="Google Shape;1532;p29"/>
            <p:cNvGrpSpPr/>
            <p:nvPr/>
          </p:nvGrpSpPr>
          <p:grpSpPr>
            <a:xfrm flipH="1" rot="10800000">
              <a:off x="8501580" y="4194838"/>
              <a:ext cx="470981" cy="819275"/>
              <a:chOff x="2584160" y="4646991"/>
              <a:chExt cx="470981" cy="819275"/>
            </a:xfrm>
          </p:grpSpPr>
          <p:sp>
            <p:nvSpPr>
              <p:cNvPr id="1533" name="Google Shape;1533;p29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 flipH="1" rot="6299960">
                <a:off x="2871107" y="5282367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 rot="10800000">
              <a:off x="8072689" y="49338"/>
              <a:ext cx="1018577" cy="2567917"/>
              <a:chOff x="573296" y="2604956"/>
              <a:chExt cx="1018577" cy="2567917"/>
            </a:xfrm>
          </p:grpSpPr>
          <p:grpSp>
            <p:nvGrpSpPr>
              <p:cNvPr id="1536" name="Google Shape;1536;p29"/>
              <p:cNvGrpSpPr/>
              <p:nvPr/>
            </p:nvGrpSpPr>
            <p:grpSpPr>
              <a:xfrm>
                <a:off x="573296" y="2604956"/>
                <a:ext cx="1018577" cy="2567917"/>
                <a:chOff x="569307" y="2369583"/>
                <a:chExt cx="923795" cy="2328965"/>
              </a:xfrm>
            </p:grpSpPr>
            <p:sp>
              <p:nvSpPr>
                <p:cNvPr id="1537" name="Google Shape;1537;p29"/>
                <p:cNvSpPr/>
                <p:nvPr/>
              </p:nvSpPr>
              <p:spPr>
                <a:xfrm rot="-8100000">
                  <a:off x="670863" y="2960722"/>
                  <a:ext cx="179365" cy="361540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8" name="Google Shape;1538;p29"/>
                <p:cNvSpPr/>
                <p:nvPr/>
              </p:nvSpPr>
              <p:spPr>
                <a:xfrm flipH="1" rot="1799866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9" name="Google Shape;1539;p29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0" name="Google Shape;1540;p29"/>
                <p:cNvSpPr/>
                <p:nvPr/>
              </p:nvSpPr>
              <p:spPr>
                <a:xfrm flipH="1" rot="1799866">
                  <a:off x="647023" y="2398312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41" name="Google Shape;1541;p29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2" name="Google Shape;1542;p29"/>
            <p:cNvGrpSpPr/>
            <p:nvPr/>
          </p:nvGrpSpPr>
          <p:grpSpPr>
            <a:xfrm flipH="1" rot="10800000">
              <a:off x="1478241" y="102587"/>
              <a:ext cx="2637465" cy="360910"/>
              <a:chOff x="3769654" y="4669674"/>
              <a:chExt cx="2637465" cy="360910"/>
            </a:xfrm>
          </p:grpSpPr>
          <p:grpSp>
            <p:nvGrpSpPr>
              <p:cNvPr id="1543" name="Google Shape;1543;p29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1544" name="Google Shape;1544;p29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5" name="Google Shape;1545;p29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6" name="Google Shape;1546;p29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47" name="Google Shape;1547;p29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8" name="Google Shape;1548;p29"/>
            <p:cNvGrpSpPr/>
            <p:nvPr/>
          </p:nvGrpSpPr>
          <p:grpSpPr>
            <a:xfrm flipH="1">
              <a:off x="956386" y="4738194"/>
              <a:ext cx="1642914" cy="288107"/>
              <a:chOff x="1655357" y="4744366"/>
              <a:chExt cx="1642914" cy="288107"/>
            </a:xfrm>
          </p:grpSpPr>
          <p:sp>
            <p:nvSpPr>
              <p:cNvPr id="1549" name="Google Shape;1549;p29"/>
              <p:cNvSpPr/>
              <p:nvPr/>
            </p:nvSpPr>
            <p:spPr>
              <a:xfrm flipH="1" rot="6299960">
                <a:off x="3058591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 flipH="1" rot="6300015">
                <a:off x="1671921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 flipH="1" rot="6299960">
                <a:off x="2353182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2" name="Google Shape;1552;p29"/>
            <p:cNvGrpSpPr/>
            <p:nvPr/>
          </p:nvGrpSpPr>
          <p:grpSpPr>
            <a:xfrm rot="-5400000">
              <a:off x="8523624" y="3276385"/>
              <a:ext cx="729459" cy="202877"/>
              <a:chOff x="3135892" y="4857387"/>
              <a:chExt cx="729459" cy="202877"/>
            </a:xfrm>
          </p:grpSpPr>
          <p:sp>
            <p:nvSpPr>
              <p:cNvPr id="1553" name="Google Shape;1553;p29"/>
              <p:cNvSpPr/>
              <p:nvPr/>
            </p:nvSpPr>
            <p:spPr>
              <a:xfrm flipH="1" rot="-4499985">
                <a:off x="3699199" y="4893114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29"/>
              <p:cNvSpPr/>
              <p:nvPr/>
            </p:nvSpPr>
            <p:spPr>
              <a:xfrm flipH="1" rot="-4500040">
                <a:off x="3154081" y="4876366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5"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0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fmla="val 5869" name="adj"/>
            </a:avLst>
          </a:prstGeom>
          <a:solidFill>
            <a:schemeClr val="accent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7" name="Google Shape;1557;p30"/>
          <p:cNvGrpSpPr/>
          <p:nvPr/>
        </p:nvGrpSpPr>
        <p:grpSpPr>
          <a:xfrm rot="10800000">
            <a:off x="-391650" y="79550"/>
            <a:ext cx="9927306" cy="5194185"/>
            <a:chOff x="-391656" y="-72850"/>
            <a:chExt cx="9927306" cy="5194185"/>
          </a:xfrm>
        </p:grpSpPr>
        <p:sp>
          <p:nvSpPr>
            <p:cNvPr id="1558" name="Google Shape;1558;p30"/>
            <p:cNvSpPr/>
            <p:nvPr/>
          </p:nvSpPr>
          <p:spPr>
            <a:xfrm rot="10800000">
              <a:off x="349132" y="3311541"/>
              <a:ext cx="179822" cy="173780"/>
            </a:xfrm>
            <a:custGeom>
              <a:rect b="b" l="l" r="r" t="t"/>
              <a:pathLst>
                <a:path extrusionOk="0" h="8024" w="8303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59" name="Google Shape;1559;p30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560" name="Google Shape;1560;p30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30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2" name="Google Shape;1562;p30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3" name="Google Shape;1563;p30"/>
            <p:cNvGrpSpPr/>
            <p:nvPr/>
          </p:nvGrpSpPr>
          <p:grpSpPr>
            <a:xfrm>
              <a:off x="8143227" y="277110"/>
              <a:ext cx="784798" cy="586082"/>
              <a:chOff x="8083302" y="256391"/>
              <a:chExt cx="784798" cy="586082"/>
            </a:xfrm>
          </p:grpSpPr>
          <p:sp>
            <p:nvSpPr>
              <p:cNvPr id="1564" name="Google Shape;1564;p30"/>
              <p:cNvSpPr/>
              <p:nvPr/>
            </p:nvSpPr>
            <p:spPr>
              <a:xfrm rot="-5400000">
                <a:off x="8573728" y="266704"/>
                <a:ext cx="143442" cy="122816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30"/>
              <p:cNvSpPr/>
              <p:nvPr/>
            </p:nvSpPr>
            <p:spPr>
              <a:xfrm flipH="1" rot="5400000">
                <a:off x="8747867" y="722240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p30"/>
              <p:cNvSpPr/>
              <p:nvPr/>
            </p:nvSpPr>
            <p:spPr>
              <a:xfrm flipH="1" rot="5400000">
                <a:off x="8071093" y="330240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7" name="Google Shape;1567;p30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1568" name="Google Shape;1568;p30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1569" name="Google Shape;1569;p30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rect b="b" l="l" r="r" t="t"/>
                  <a:pathLst>
                    <a:path extrusionOk="0" h="7157" w="7099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0" name="Google Shape;1570;p30"/>
                <p:cNvSpPr/>
                <p:nvPr/>
              </p:nvSpPr>
              <p:spPr>
                <a:xfrm>
                  <a:off x="1444481" y="598783"/>
                  <a:ext cx="199398" cy="186241"/>
                </a:xfrm>
                <a:custGeom>
                  <a:rect b="b" l="l" r="r" t="t"/>
                  <a:pathLst>
                    <a:path extrusionOk="0" h="6894" w="7381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1" name="Google Shape;1571;p30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rect b="b" l="l" r="r" t="t"/>
                  <a:pathLst>
                    <a:path extrusionOk="0" h="17147" w="737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72" name="Google Shape;1572;p30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rect b="b" l="l" r="r" t="t"/>
                <a:pathLst>
                  <a:path extrusionOk="0" h="3060" w="357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3" name="Google Shape;1573;p30"/>
            <p:cNvGrpSpPr/>
            <p:nvPr/>
          </p:nvGrpSpPr>
          <p:grpSpPr>
            <a:xfrm>
              <a:off x="5455791" y="273611"/>
              <a:ext cx="2233206" cy="455777"/>
              <a:chOff x="7419699" y="384918"/>
              <a:chExt cx="2079141" cy="424334"/>
            </a:xfrm>
          </p:grpSpPr>
          <p:sp>
            <p:nvSpPr>
              <p:cNvPr id="1574" name="Google Shape;1574;p30"/>
              <p:cNvSpPr/>
              <p:nvPr/>
            </p:nvSpPr>
            <p:spPr>
              <a:xfrm>
                <a:off x="9343261" y="384918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30"/>
              <p:cNvSpPr/>
              <p:nvPr/>
            </p:nvSpPr>
            <p:spPr>
              <a:xfrm>
                <a:off x="8058439" y="467453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30"/>
              <p:cNvSpPr/>
              <p:nvPr/>
            </p:nvSpPr>
            <p:spPr>
              <a:xfrm>
                <a:off x="8631317" y="512528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30"/>
              <p:cNvSpPr/>
              <p:nvPr/>
            </p:nvSpPr>
            <p:spPr>
              <a:xfrm>
                <a:off x="7419699" y="505600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8" name="Google Shape;1578;p30"/>
            <p:cNvGrpSpPr/>
            <p:nvPr/>
          </p:nvGrpSpPr>
          <p:grpSpPr>
            <a:xfrm>
              <a:off x="3997480" y="4653505"/>
              <a:ext cx="1119854" cy="263735"/>
              <a:chOff x="4088212" y="4414541"/>
              <a:chExt cx="1119854" cy="263735"/>
            </a:xfrm>
          </p:grpSpPr>
          <p:sp>
            <p:nvSpPr>
              <p:cNvPr id="1579" name="Google Shape;1579;p30"/>
              <p:cNvSpPr/>
              <p:nvPr/>
            </p:nvSpPr>
            <p:spPr>
              <a:xfrm flipH="1" rot="6299960">
                <a:off x="4968386" y="44385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30"/>
              <p:cNvSpPr/>
              <p:nvPr/>
            </p:nvSpPr>
            <p:spPr>
              <a:xfrm flipH="1" rot="6299960">
                <a:off x="4109371" y="4451187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1" name="Google Shape;1581;p30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1582" name="Google Shape;1582;p30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85" name="Google Shape;1585;p30"/>
            <p:cNvSpPr/>
            <p:nvPr/>
          </p:nvSpPr>
          <p:spPr>
            <a:xfrm flipH="1">
              <a:off x="4330955" y="-72850"/>
              <a:ext cx="1133450" cy="764750"/>
            </a:xfrm>
            <a:custGeom>
              <a:rect b="b" l="l" r="r" t="t"/>
              <a:pathLst>
                <a:path extrusionOk="0" h="30590" w="45338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 rot="10800000">
              <a:off x="8421625" y="3262188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 flipH="1">
              <a:off x="-391656" y="1455684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88" name="Google Shape;1588;p30"/>
            <p:cNvGrpSpPr/>
            <p:nvPr/>
          </p:nvGrpSpPr>
          <p:grpSpPr>
            <a:xfrm>
              <a:off x="185843" y="2216476"/>
              <a:ext cx="251398" cy="688907"/>
              <a:chOff x="113835" y="2879380"/>
              <a:chExt cx="251398" cy="688907"/>
            </a:xfrm>
          </p:grpSpPr>
          <p:sp>
            <p:nvSpPr>
              <p:cNvPr id="1589" name="Google Shape;1589;p30"/>
              <p:cNvSpPr/>
              <p:nvPr/>
            </p:nvSpPr>
            <p:spPr>
              <a:xfrm flipH="1" rot="5400000">
                <a:off x="245000" y="2888139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 flipH="1" rot="5400000">
                <a:off x="101626" y="3410540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1" name="Google Shape;1591;p30"/>
            <p:cNvGrpSpPr/>
            <p:nvPr/>
          </p:nvGrpSpPr>
          <p:grpSpPr>
            <a:xfrm rot="5400000">
              <a:off x="2826199" y="4288518"/>
              <a:ext cx="354615" cy="993707"/>
              <a:chOff x="-38565" y="4315499"/>
              <a:chExt cx="354615" cy="993707"/>
            </a:xfrm>
          </p:grpSpPr>
          <p:sp>
            <p:nvSpPr>
              <p:cNvPr id="1592" name="Google Shape;1592;p30"/>
              <p:cNvSpPr/>
              <p:nvPr/>
            </p:nvSpPr>
            <p:spPr>
              <a:xfrm flipH="1" rot="5400000">
                <a:off x="182921" y="4726678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 flipH="1" rot="5400000">
                <a:off x="92600" y="432425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 flipH="1" rot="5400000">
                <a:off x="-50774" y="5151459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5" name="Google Shape;1595;p30"/>
            <p:cNvGrpSpPr/>
            <p:nvPr/>
          </p:nvGrpSpPr>
          <p:grpSpPr>
            <a:xfrm>
              <a:off x="5614454" y="4635675"/>
              <a:ext cx="1699957" cy="367127"/>
              <a:chOff x="7703471" y="215211"/>
              <a:chExt cx="1582681" cy="341799"/>
            </a:xfrm>
          </p:grpSpPr>
          <p:sp>
            <p:nvSpPr>
              <p:cNvPr id="1596" name="Google Shape;1596;p30"/>
              <p:cNvSpPr/>
              <p:nvPr/>
            </p:nvSpPr>
            <p:spPr>
              <a:xfrm flipH="1" rot="10800000">
                <a:off x="8413155" y="343089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 flipH="1" rot="10800000">
                <a:off x="8986033" y="215211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 flipH="1" rot="10800000">
                <a:off x="7703471" y="252265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9" name="Google Shape;1599;p30"/>
            <p:cNvGrpSpPr/>
            <p:nvPr/>
          </p:nvGrpSpPr>
          <p:grpSpPr>
            <a:xfrm>
              <a:off x="3167312" y="273611"/>
              <a:ext cx="839892" cy="485982"/>
              <a:chOff x="2655844" y="4719341"/>
              <a:chExt cx="839892" cy="485982"/>
            </a:xfrm>
          </p:grpSpPr>
          <p:sp>
            <p:nvSpPr>
              <p:cNvPr id="1600" name="Google Shape;1600;p30"/>
              <p:cNvSpPr/>
              <p:nvPr/>
            </p:nvSpPr>
            <p:spPr>
              <a:xfrm flipH="1" rot="6299960">
                <a:off x="3256056" y="47433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 flipH="1" rot="6299960">
                <a:off x="2674033" y="50214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1603" name="Google Shape;1603;p30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1604" name="Google Shape;1604;p30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5" name="Google Shape;1605;p30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6" name="Google Shape;1606;p30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7" name="Google Shape;1607;p30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08" name="Google Shape;1608;p30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9" name="Google Shape;1609;p30"/>
            <p:cNvGrpSpPr/>
            <p:nvPr/>
          </p:nvGrpSpPr>
          <p:grpSpPr>
            <a:xfrm flipH="1">
              <a:off x="1733497" y="273611"/>
              <a:ext cx="979584" cy="446538"/>
              <a:chOff x="9973070" y="795352"/>
              <a:chExt cx="979584" cy="446538"/>
            </a:xfrm>
          </p:grpSpPr>
          <p:sp>
            <p:nvSpPr>
              <p:cNvPr id="1610" name="Google Shape;1610;p30"/>
              <p:cNvSpPr/>
              <p:nvPr/>
            </p:nvSpPr>
            <p:spPr>
              <a:xfrm flipH="1" rot="-3055618">
                <a:off x="10116075" y="787012"/>
                <a:ext cx="199097" cy="46321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30"/>
              <p:cNvSpPr/>
              <p:nvPr/>
            </p:nvSpPr>
            <p:spPr>
              <a:xfrm flipH="1">
                <a:off x="10750633" y="814277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>
            <a:off x="99640" y="57973"/>
            <a:ext cx="9721135" cy="5114899"/>
            <a:chOff x="99640" y="57973"/>
            <a:chExt cx="9721135" cy="5114899"/>
          </a:xfrm>
        </p:grpSpPr>
        <p:sp>
          <p:nvSpPr>
            <p:cNvPr id="132" name="Google Shape;132;p4"/>
            <p:cNvSpPr/>
            <p:nvPr/>
          </p:nvSpPr>
          <p:spPr>
            <a:xfrm flipH="1">
              <a:off x="196732" y="1455684"/>
              <a:ext cx="179822" cy="173780"/>
            </a:xfrm>
            <a:custGeom>
              <a:rect b="b" l="l" r="r" t="t"/>
              <a:pathLst>
                <a:path extrusionOk="0" h="8024" w="8303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3" name="Google Shape;133;p4"/>
            <p:cNvGrpSpPr/>
            <p:nvPr/>
          </p:nvGrpSpPr>
          <p:grpSpPr>
            <a:xfrm>
              <a:off x="8320202" y="3566760"/>
              <a:ext cx="724158" cy="1606113"/>
              <a:chOff x="8179067" y="-516623"/>
              <a:chExt cx="724158" cy="1606113"/>
            </a:xfrm>
          </p:grpSpPr>
          <p:sp>
            <p:nvSpPr>
              <p:cNvPr id="134" name="Google Shape;134;p4"/>
              <p:cNvSpPr/>
              <p:nvPr/>
            </p:nvSpPr>
            <p:spPr>
              <a:xfrm>
                <a:off x="8682690" y="-516623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>
              <a:off x="1746050" y="186892"/>
              <a:ext cx="1236948" cy="228145"/>
              <a:chOff x="1498302" y="101475"/>
              <a:chExt cx="1236948" cy="228145"/>
            </a:xfrm>
          </p:grpSpPr>
          <p:sp>
            <p:nvSpPr>
              <p:cNvPr id="138" name="Google Shape;138;p4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" name="Google Shape;141;p4"/>
            <p:cNvGrpSpPr/>
            <p:nvPr/>
          </p:nvGrpSpPr>
          <p:grpSpPr>
            <a:xfrm>
              <a:off x="140397" y="57973"/>
              <a:ext cx="1045293" cy="928331"/>
              <a:chOff x="465773" y="263164"/>
              <a:chExt cx="1045293" cy="928331"/>
            </a:xfrm>
          </p:grpSpPr>
          <p:sp>
            <p:nvSpPr>
              <p:cNvPr id="142" name="Google Shape;142;p4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" name="Google Shape;145;p4"/>
            <p:cNvGrpSpPr/>
            <p:nvPr/>
          </p:nvGrpSpPr>
          <p:grpSpPr>
            <a:xfrm>
              <a:off x="3543359" y="123409"/>
              <a:ext cx="2385606" cy="355111"/>
              <a:chOff x="7419699" y="299699"/>
              <a:chExt cx="2221028" cy="330613"/>
            </a:xfrm>
          </p:grpSpPr>
          <p:sp>
            <p:nvSpPr>
              <p:cNvPr id="146" name="Google Shape;146;p4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" name="Google Shape;150;p4"/>
            <p:cNvGrpSpPr/>
            <p:nvPr/>
          </p:nvGrpSpPr>
          <p:grpSpPr>
            <a:xfrm>
              <a:off x="2120300" y="4760677"/>
              <a:ext cx="1094429" cy="263735"/>
              <a:chOff x="2323185" y="4544866"/>
              <a:chExt cx="1094429" cy="263735"/>
            </a:xfrm>
          </p:grpSpPr>
          <p:sp>
            <p:nvSpPr>
              <p:cNvPr id="151" name="Google Shape;151;p4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 rot="-5400000">
              <a:off x="8029343" y="1663709"/>
              <a:ext cx="1642914" cy="288107"/>
              <a:chOff x="2374837" y="4744366"/>
              <a:chExt cx="1642914" cy="288107"/>
            </a:xfrm>
          </p:grpSpPr>
          <p:sp>
            <p:nvSpPr>
              <p:cNvPr id="154" name="Google Shape;154;p4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7" name="Google Shape;157;p4"/>
            <p:cNvSpPr/>
            <p:nvPr/>
          </p:nvSpPr>
          <p:spPr>
            <a:xfrm>
              <a:off x="8706750" y="2842713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489325" y="57973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9" name="Google Shape;159;p4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160" name="Google Shape;160;p4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2" name="Google Shape;162;p4"/>
            <p:cNvGrpSpPr/>
            <p:nvPr/>
          </p:nvGrpSpPr>
          <p:grpSpPr>
            <a:xfrm rot="5400000">
              <a:off x="7274069" y="4429889"/>
              <a:ext cx="138491" cy="925309"/>
              <a:chOff x="101359" y="2766923"/>
              <a:chExt cx="138491" cy="925309"/>
            </a:xfrm>
          </p:grpSpPr>
          <p:sp>
            <p:nvSpPr>
              <p:cNvPr id="163" name="Google Shape;163;p4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166" name="Google Shape;166;p4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" name="Google Shape;168;p4"/>
            <p:cNvGrpSpPr/>
            <p:nvPr/>
          </p:nvGrpSpPr>
          <p:grpSpPr>
            <a:xfrm>
              <a:off x="99640" y="3194581"/>
              <a:ext cx="1506427" cy="1978292"/>
              <a:chOff x="85446" y="3194581"/>
              <a:chExt cx="1506427" cy="1978292"/>
            </a:xfrm>
          </p:grpSpPr>
          <p:grpSp>
            <p:nvGrpSpPr>
              <p:cNvPr id="169" name="Google Shape;169;p4"/>
              <p:cNvGrpSpPr/>
              <p:nvPr/>
            </p:nvGrpSpPr>
            <p:grpSpPr>
              <a:xfrm>
                <a:off x="85446" y="3194581"/>
                <a:ext cx="1506427" cy="1978292"/>
                <a:chOff x="126852" y="2904342"/>
                <a:chExt cx="1366250" cy="1794206"/>
              </a:xfrm>
            </p:grpSpPr>
            <p:sp>
              <p:nvSpPr>
                <p:cNvPr id="170" name="Google Shape;170;p4"/>
                <p:cNvSpPr/>
                <p:nvPr/>
              </p:nvSpPr>
              <p:spPr>
                <a:xfrm rot="-1799866">
                  <a:off x="205215" y="3495497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" name="Google Shape;171;p4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" name="Google Shape;172;p4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" name="Google Shape;173;p4"/>
                <p:cNvSpPr/>
                <p:nvPr/>
              </p:nvSpPr>
              <p:spPr>
                <a:xfrm rot="-1799866">
                  <a:off x="264558" y="2933071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4" name="Google Shape;174;p4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" name="Google Shape;175;p4"/>
            <p:cNvGrpSpPr/>
            <p:nvPr/>
          </p:nvGrpSpPr>
          <p:grpSpPr>
            <a:xfrm>
              <a:off x="3728963" y="4712089"/>
              <a:ext cx="2637465" cy="360910"/>
              <a:chOff x="3769654" y="4669674"/>
              <a:chExt cx="2637465" cy="360910"/>
            </a:xfrm>
          </p:grpSpPr>
          <p:grpSp>
            <p:nvGrpSpPr>
              <p:cNvPr id="176" name="Google Shape;176;p4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177" name="Google Shape;177;p4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" name="Google Shape;178;p4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" name="Google Shape;179;p4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80" name="Google Shape;180;p4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1" name="Google Shape;181;p4"/>
          <p:cNvSpPr txBox="1"/>
          <p:nvPr>
            <p:ph idx="1" type="body"/>
          </p:nvPr>
        </p:nvSpPr>
        <p:spPr>
          <a:xfrm>
            <a:off x="720000" y="1251403"/>
            <a:ext cx="7701600" cy="33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182" name="Google Shape;182;p4"/>
          <p:cNvSpPr txBox="1"/>
          <p:nvPr>
            <p:ph type="title"/>
          </p:nvPr>
        </p:nvSpPr>
        <p:spPr>
          <a:xfrm>
            <a:off x="720000" y="616200"/>
            <a:ext cx="77016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5"/>
          <p:cNvGrpSpPr/>
          <p:nvPr/>
        </p:nvGrpSpPr>
        <p:grpSpPr>
          <a:xfrm>
            <a:off x="79065" y="49338"/>
            <a:ext cx="9793335" cy="5044824"/>
            <a:chOff x="79065" y="49338"/>
            <a:chExt cx="9793335" cy="5044824"/>
          </a:xfrm>
        </p:grpSpPr>
        <p:sp>
          <p:nvSpPr>
            <p:cNvPr id="185" name="Google Shape;185;p5"/>
            <p:cNvSpPr/>
            <p:nvPr/>
          </p:nvSpPr>
          <p:spPr>
            <a:xfrm flipH="1" rot="-3055618">
              <a:off x="2216542" y="4628847"/>
              <a:ext cx="199097" cy="463217"/>
            </a:xfrm>
            <a:custGeom>
              <a:rect b="b" l="l" r="r" t="t"/>
              <a:pathLst>
                <a:path extrusionOk="0" h="17147" w="737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6" name="Google Shape;186;p5"/>
            <p:cNvGrpSpPr/>
            <p:nvPr/>
          </p:nvGrpSpPr>
          <p:grpSpPr>
            <a:xfrm>
              <a:off x="5516746" y="147180"/>
              <a:ext cx="1389348" cy="228145"/>
              <a:chOff x="1345902" y="101476"/>
              <a:chExt cx="1389348" cy="228145"/>
            </a:xfrm>
          </p:grpSpPr>
          <p:sp>
            <p:nvSpPr>
              <p:cNvPr id="187" name="Google Shape;187;p5"/>
              <p:cNvSpPr/>
              <p:nvPr/>
            </p:nvSpPr>
            <p:spPr>
              <a:xfrm rot="5400000">
                <a:off x="1961138" y="111788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 rot="5400000">
                <a:off x="2615017" y="117463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 rot="5400000">
                <a:off x="1333693" y="171874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0" name="Google Shape;190;p5"/>
            <p:cNvGrpSpPr/>
            <p:nvPr/>
          </p:nvGrpSpPr>
          <p:grpSpPr>
            <a:xfrm>
              <a:off x="7334309" y="83697"/>
              <a:ext cx="1699957" cy="917351"/>
              <a:chOff x="12377482" y="299699"/>
              <a:chExt cx="1582681" cy="854065"/>
            </a:xfrm>
          </p:grpSpPr>
          <p:sp>
            <p:nvSpPr>
              <p:cNvPr id="191" name="Google Shape;191;p5"/>
              <p:cNvSpPr/>
              <p:nvPr/>
            </p:nvSpPr>
            <p:spPr>
              <a:xfrm flipH="1">
                <a:off x="13778092" y="939326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 flipH="1">
                <a:off x="13160380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 flipH="1">
                <a:off x="12377482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 flipH="1">
                <a:off x="13624341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5" name="Google Shape;195;p5"/>
            <p:cNvGrpSpPr/>
            <p:nvPr/>
          </p:nvGrpSpPr>
          <p:grpSpPr>
            <a:xfrm>
              <a:off x="1449244" y="4728590"/>
              <a:ext cx="1719001" cy="263735"/>
              <a:chOff x="1698613" y="4544866"/>
              <a:chExt cx="1719001" cy="263735"/>
            </a:xfrm>
          </p:grpSpPr>
          <p:sp>
            <p:nvSpPr>
              <p:cNvPr id="196" name="Google Shape;196;p5"/>
              <p:cNvSpPr/>
              <p:nvPr/>
            </p:nvSpPr>
            <p:spPr>
              <a:xfrm flipH="1" rot="6299960">
                <a:off x="3177934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 flipH="1" rot="6299960">
                <a:off x="1719772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8" name="Google Shape;198;p5"/>
            <p:cNvSpPr/>
            <p:nvPr/>
          </p:nvSpPr>
          <p:spPr>
            <a:xfrm>
              <a:off x="8758375" y="1199752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8134263" y="4683145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0" name="Google Shape;200;p5"/>
            <p:cNvGrpSpPr/>
            <p:nvPr/>
          </p:nvGrpSpPr>
          <p:grpSpPr>
            <a:xfrm>
              <a:off x="8758380" y="1860275"/>
              <a:ext cx="251398" cy="2483743"/>
              <a:chOff x="8758380" y="1868911"/>
              <a:chExt cx="251398" cy="2483743"/>
            </a:xfrm>
          </p:grpSpPr>
          <p:sp>
            <p:nvSpPr>
              <p:cNvPr id="201" name="Google Shape;201;p5"/>
              <p:cNvSpPr/>
              <p:nvPr/>
            </p:nvSpPr>
            <p:spPr>
              <a:xfrm flipH="1" rot="10800000">
                <a:off x="8783076" y="4140221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 flipH="1" rot="10800000">
                <a:off x="8764555" y="3477987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03" name="Google Shape;203;p5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rect b="b" l="l" r="r" t="t"/>
                  <a:pathLst>
                    <a:path extrusionOk="0" h="8024" w="8303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05" name="Google Shape;205;p5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206" name="Google Shape;206;p5"/>
                  <p:cNvSpPr/>
                  <p:nvPr/>
                </p:nvSpPr>
                <p:spPr>
                  <a:xfrm flipH="1" rot="5400000">
                    <a:off x="245000" y="912449"/>
                    <a:ext cx="128993" cy="111474"/>
                  </a:xfrm>
                  <a:custGeom>
                    <a:rect b="b" l="l" r="r" t="t"/>
                    <a:pathLst>
                      <a:path extrusionOk="0" h="3086" w="3571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7" name="Google Shape;207;p5"/>
                  <p:cNvSpPr/>
                  <p:nvPr/>
                </p:nvSpPr>
                <p:spPr>
                  <a:xfrm flipH="1" rot="5400000">
                    <a:off x="101626" y="1434850"/>
                    <a:ext cx="169956" cy="145538"/>
                  </a:xfrm>
                  <a:custGeom>
                    <a:rect b="b" l="l" r="r" t="t"/>
                    <a:pathLst>
                      <a:path extrusionOk="0" h="4029" w="4705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208" name="Google Shape;208;p5"/>
            <p:cNvGrpSpPr/>
            <p:nvPr/>
          </p:nvGrpSpPr>
          <p:grpSpPr>
            <a:xfrm rot="5400000">
              <a:off x="4029402" y="4397803"/>
              <a:ext cx="138491" cy="925309"/>
              <a:chOff x="101359" y="2766923"/>
              <a:chExt cx="138491" cy="925309"/>
            </a:xfrm>
          </p:grpSpPr>
          <p:sp>
            <p:nvSpPr>
              <p:cNvPr id="209" name="Google Shape;209;p5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" name="Google Shape;211;p5"/>
            <p:cNvGrpSpPr/>
            <p:nvPr/>
          </p:nvGrpSpPr>
          <p:grpSpPr>
            <a:xfrm flipH="1">
              <a:off x="109734" y="129388"/>
              <a:ext cx="533442" cy="875719"/>
              <a:chOff x="2584160" y="4646991"/>
              <a:chExt cx="533442" cy="875719"/>
            </a:xfrm>
          </p:grpSpPr>
          <p:sp>
            <p:nvSpPr>
              <p:cNvPr id="212" name="Google Shape;212;p5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5"/>
            <p:cNvGrpSpPr/>
            <p:nvPr/>
          </p:nvGrpSpPr>
          <p:grpSpPr>
            <a:xfrm>
              <a:off x="79065" y="2526245"/>
              <a:ext cx="993002" cy="2567917"/>
              <a:chOff x="598871" y="2604956"/>
              <a:chExt cx="993002" cy="2567917"/>
            </a:xfrm>
          </p:grpSpPr>
          <p:grpSp>
            <p:nvGrpSpPr>
              <p:cNvPr id="215" name="Google Shape;215;p5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216" name="Google Shape;216;p5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" name="Google Shape;217;p5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" name="Google Shape;218;p5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9" name="Google Shape;219;p5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0" name="Google Shape;220;p5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1" name="Google Shape;221;p5"/>
            <p:cNvGrpSpPr/>
            <p:nvPr/>
          </p:nvGrpSpPr>
          <p:grpSpPr>
            <a:xfrm flipH="1">
              <a:off x="5029050" y="4680002"/>
              <a:ext cx="2637465" cy="360910"/>
              <a:chOff x="3769654" y="4669674"/>
              <a:chExt cx="2637465" cy="360910"/>
            </a:xfrm>
          </p:grpSpPr>
          <p:grpSp>
            <p:nvGrpSpPr>
              <p:cNvPr id="222" name="Google Shape;222;p5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223" name="Google Shape;223;p5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5" name="Google Shape;225;p5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6" name="Google Shape;226;p5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7" name="Google Shape;227;p5"/>
            <p:cNvGrpSpPr/>
            <p:nvPr/>
          </p:nvGrpSpPr>
          <p:grpSpPr>
            <a:xfrm rot="10800000">
              <a:off x="1882738" y="117200"/>
              <a:ext cx="1871514" cy="288107"/>
              <a:chOff x="6089475" y="4744366"/>
              <a:chExt cx="1871514" cy="288107"/>
            </a:xfrm>
          </p:grpSpPr>
          <p:sp>
            <p:nvSpPr>
              <p:cNvPr id="228" name="Google Shape;228;p5"/>
              <p:cNvSpPr/>
              <p:nvPr/>
            </p:nvSpPr>
            <p:spPr>
              <a:xfrm flipH="1" rot="6299960">
                <a:off x="7721309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 flipH="1" rot="6300015">
                <a:off x="6106040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 flipH="1" rot="6299960">
                <a:off x="7015901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1" name="Google Shape;231;p5"/>
            <p:cNvGrpSpPr/>
            <p:nvPr/>
          </p:nvGrpSpPr>
          <p:grpSpPr>
            <a:xfrm rot="5400000">
              <a:off x="-80536" y="1664237"/>
              <a:ext cx="729459" cy="202877"/>
              <a:chOff x="3135892" y="4829596"/>
              <a:chExt cx="729459" cy="202877"/>
            </a:xfrm>
          </p:grpSpPr>
          <p:sp>
            <p:nvSpPr>
              <p:cNvPr id="232" name="Google Shape;232;p5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5"/>
            <p:cNvGrpSpPr/>
            <p:nvPr/>
          </p:nvGrpSpPr>
          <p:grpSpPr>
            <a:xfrm flipH="1">
              <a:off x="1163259" y="49338"/>
              <a:ext cx="3984807" cy="404034"/>
              <a:chOff x="4351973" y="263164"/>
              <a:chExt cx="3984807" cy="404034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4351973" y="3885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 flipH="1">
                <a:off x="8137383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 rot="-7200043">
                <a:off x="5036188" y="233573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8" name="Google Shape;238;p5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5"/>
          <p:cNvSpPr txBox="1"/>
          <p:nvPr>
            <p:ph idx="1" type="subTitle"/>
          </p:nvPr>
        </p:nvSpPr>
        <p:spPr>
          <a:xfrm>
            <a:off x="998880" y="2740264"/>
            <a:ext cx="18483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240" name="Google Shape;240;p5"/>
          <p:cNvSpPr txBox="1"/>
          <p:nvPr>
            <p:ph idx="2" type="subTitle"/>
          </p:nvPr>
        </p:nvSpPr>
        <p:spPr>
          <a:xfrm>
            <a:off x="998880" y="3111667"/>
            <a:ext cx="18483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1" name="Google Shape;241;p5"/>
          <p:cNvSpPr txBox="1"/>
          <p:nvPr>
            <p:ph idx="3" type="subTitle"/>
          </p:nvPr>
        </p:nvSpPr>
        <p:spPr>
          <a:xfrm>
            <a:off x="6296820" y="2740264"/>
            <a:ext cx="18483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242" name="Google Shape;242;p5"/>
          <p:cNvSpPr txBox="1"/>
          <p:nvPr>
            <p:ph idx="4" type="subTitle"/>
          </p:nvPr>
        </p:nvSpPr>
        <p:spPr>
          <a:xfrm>
            <a:off x="6296820" y="3111667"/>
            <a:ext cx="18483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3" name="Google Shape;243;p5"/>
          <p:cNvSpPr txBox="1"/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44" name="Google Shape;244;p5"/>
          <p:cNvSpPr txBox="1"/>
          <p:nvPr>
            <p:ph hasCustomPrompt="1" idx="5" type="title"/>
          </p:nvPr>
        </p:nvSpPr>
        <p:spPr>
          <a:xfrm>
            <a:off x="1480080" y="1966808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" name="Google Shape;245;p5"/>
          <p:cNvSpPr txBox="1"/>
          <p:nvPr>
            <p:ph hasCustomPrompt="1" idx="6" type="title"/>
          </p:nvPr>
        </p:nvSpPr>
        <p:spPr>
          <a:xfrm>
            <a:off x="6778020" y="1966808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8" name="Google Shape;248;p6"/>
          <p:cNvGrpSpPr/>
          <p:nvPr/>
        </p:nvGrpSpPr>
        <p:grpSpPr>
          <a:xfrm flipH="1" rot="10800000">
            <a:off x="79065" y="29530"/>
            <a:ext cx="9793335" cy="5030272"/>
            <a:chOff x="79065" y="92333"/>
            <a:chExt cx="9793335" cy="5030272"/>
          </a:xfrm>
        </p:grpSpPr>
        <p:sp>
          <p:nvSpPr>
            <p:cNvPr id="249" name="Google Shape;249;p6"/>
            <p:cNvSpPr/>
            <p:nvPr/>
          </p:nvSpPr>
          <p:spPr>
            <a:xfrm rot="3055618">
              <a:off x="1431383" y="4637483"/>
              <a:ext cx="199097" cy="463217"/>
            </a:xfrm>
            <a:custGeom>
              <a:rect b="b" l="l" r="r" t="t"/>
              <a:pathLst>
                <a:path extrusionOk="0" h="17147" w="737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0" name="Google Shape;250;p6"/>
            <p:cNvGrpSpPr/>
            <p:nvPr/>
          </p:nvGrpSpPr>
          <p:grpSpPr>
            <a:xfrm>
              <a:off x="1163259" y="155816"/>
              <a:ext cx="1236948" cy="228145"/>
              <a:chOff x="-1407385" y="101475"/>
              <a:chExt cx="1236948" cy="228145"/>
            </a:xfrm>
          </p:grpSpPr>
          <p:sp>
            <p:nvSpPr>
              <p:cNvPr id="251" name="Google Shape;251;p6"/>
              <p:cNvSpPr/>
              <p:nvPr/>
            </p:nvSpPr>
            <p:spPr>
              <a:xfrm flipH="1" rot="5400000">
                <a:off x="-868349" y="196492"/>
                <a:ext cx="143442" cy="122816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 flipH="1" rot="5400000">
                <a:off x="-290671" y="202159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 flipH="1" rot="5400000">
                <a:off x="-1419595" y="113685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6"/>
            <p:cNvGrpSpPr/>
            <p:nvPr/>
          </p:nvGrpSpPr>
          <p:grpSpPr>
            <a:xfrm flipH="1">
              <a:off x="5825977" y="114418"/>
              <a:ext cx="3208289" cy="871887"/>
              <a:chOff x="465773" y="319609"/>
              <a:chExt cx="3208289" cy="871887"/>
            </a:xfrm>
          </p:grpSpPr>
          <p:sp>
            <p:nvSpPr>
              <p:cNvPr id="255" name="Google Shape;255;p6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 flipH="1">
                <a:off x="3474664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 flipH="1" rot="-3599957">
                <a:off x="616588" y="290018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" name="Google Shape;258;p6"/>
            <p:cNvGrpSpPr/>
            <p:nvPr/>
          </p:nvGrpSpPr>
          <p:grpSpPr>
            <a:xfrm>
              <a:off x="2920289" y="92333"/>
              <a:ext cx="2385606" cy="355111"/>
              <a:chOff x="9055515" y="299699"/>
              <a:chExt cx="2221028" cy="330613"/>
            </a:xfrm>
          </p:grpSpPr>
          <p:sp>
            <p:nvSpPr>
              <p:cNvPr id="259" name="Google Shape;259;p6"/>
              <p:cNvSpPr/>
              <p:nvPr/>
            </p:nvSpPr>
            <p:spPr>
              <a:xfrm flipH="1">
                <a:off x="9055515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 flipH="1">
                <a:off x="10476760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 flipH="1">
                <a:off x="9693862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 flipH="1">
                <a:off x="10940722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6"/>
            <p:cNvGrpSpPr/>
            <p:nvPr/>
          </p:nvGrpSpPr>
          <p:grpSpPr>
            <a:xfrm>
              <a:off x="3466872" y="4737226"/>
              <a:ext cx="1094429" cy="263735"/>
              <a:chOff x="3716242" y="4544866"/>
              <a:chExt cx="1094429" cy="263735"/>
            </a:xfrm>
          </p:grpSpPr>
          <p:sp>
            <p:nvSpPr>
              <p:cNvPr id="264" name="Google Shape;264;p6"/>
              <p:cNvSpPr/>
              <p:nvPr/>
            </p:nvSpPr>
            <p:spPr>
              <a:xfrm flipH="1" rot="6299960">
                <a:off x="4570991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 flipH="1" rot="6299960">
                <a:off x="3737401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6" name="Google Shape;266;p6"/>
            <p:cNvSpPr/>
            <p:nvPr/>
          </p:nvSpPr>
          <p:spPr>
            <a:xfrm>
              <a:off x="8758375" y="1208388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 flipH="1" rot="10800000">
              <a:off x="8134263" y="4767981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8" name="Google Shape;268;p6"/>
            <p:cNvGrpSpPr/>
            <p:nvPr/>
          </p:nvGrpSpPr>
          <p:grpSpPr>
            <a:xfrm>
              <a:off x="8758380" y="1868911"/>
              <a:ext cx="251398" cy="2483743"/>
              <a:chOff x="8758380" y="1868911"/>
              <a:chExt cx="251398" cy="2483743"/>
            </a:xfrm>
          </p:grpSpPr>
          <p:sp>
            <p:nvSpPr>
              <p:cNvPr id="269" name="Google Shape;269;p6"/>
              <p:cNvSpPr/>
              <p:nvPr/>
            </p:nvSpPr>
            <p:spPr>
              <a:xfrm flipH="1" rot="10800000">
                <a:off x="8783076" y="4140221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 flipH="1" rot="10800000">
                <a:off x="8764555" y="3477987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71" name="Google Shape;271;p6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272" name="Google Shape;272;p6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rect b="b" l="l" r="r" t="t"/>
                  <a:pathLst>
                    <a:path extrusionOk="0" h="8024" w="8303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73" name="Google Shape;273;p6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274" name="Google Shape;274;p6"/>
                  <p:cNvSpPr/>
                  <p:nvPr/>
                </p:nvSpPr>
                <p:spPr>
                  <a:xfrm flipH="1" rot="5400000">
                    <a:off x="245000" y="912449"/>
                    <a:ext cx="128993" cy="111474"/>
                  </a:xfrm>
                  <a:custGeom>
                    <a:rect b="b" l="l" r="r" t="t"/>
                    <a:pathLst>
                      <a:path extrusionOk="0" h="3086" w="3571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5" name="Google Shape;275;p6"/>
                  <p:cNvSpPr/>
                  <p:nvPr/>
                </p:nvSpPr>
                <p:spPr>
                  <a:xfrm flipH="1" rot="5400000">
                    <a:off x="101626" y="1434850"/>
                    <a:ext cx="169956" cy="145538"/>
                  </a:xfrm>
                  <a:custGeom>
                    <a:rect b="b" l="l" r="r" t="t"/>
                    <a:pathLst>
                      <a:path extrusionOk="0" h="4029" w="4705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276" name="Google Shape;276;p6"/>
            <p:cNvGrpSpPr/>
            <p:nvPr/>
          </p:nvGrpSpPr>
          <p:grpSpPr>
            <a:xfrm rot="5400000">
              <a:off x="2467224" y="4406439"/>
              <a:ext cx="138491" cy="925309"/>
              <a:chOff x="101359" y="4329101"/>
              <a:chExt cx="138491" cy="925309"/>
            </a:xfrm>
          </p:grpSpPr>
          <p:sp>
            <p:nvSpPr>
              <p:cNvPr id="277" name="Google Shape;277;p6"/>
              <p:cNvSpPr/>
              <p:nvPr/>
            </p:nvSpPr>
            <p:spPr>
              <a:xfrm flipH="1" rot="5400000">
                <a:off x="106721" y="5121280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 flipH="1" rot="5400000">
                <a:off x="92600" y="4337860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9" name="Google Shape;279;p6"/>
            <p:cNvGrpSpPr/>
            <p:nvPr/>
          </p:nvGrpSpPr>
          <p:grpSpPr>
            <a:xfrm flipH="1">
              <a:off x="172195" y="138023"/>
              <a:ext cx="470981" cy="819275"/>
              <a:chOff x="2584160" y="4646991"/>
              <a:chExt cx="470981" cy="819275"/>
            </a:xfrm>
          </p:grpSpPr>
          <p:sp>
            <p:nvSpPr>
              <p:cNvPr id="280" name="Google Shape;280;p6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 flipH="1" rot="6299960">
                <a:off x="2871107" y="5282367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2" name="Google Shape;282;p6"/>
            <p:cNvGrpSpPr/>
            <p:nvPr/>
          </p:nvGrpSpPr>
          <p:grpSpPr>
            <a:xfrm>
              <a:off x="79065" y="2534881"/>
              <a:ext cx="993002" cy="2567917"/>
              <a:chOff x="598871" y="2604956"/>
              <a:chExt cx="993002" cy="2567917"/>
            </a:xfrm>
          </p:grpSpPr>
          <p:grpSp>
            <p:nvGrpSpPr>
              <p:cNvPr id="283" name="Google Shape;283;p6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284" name="Google Shape;284;p6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5" name="Google Shape;285;p6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" name="Google Shape;286;p6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" name="Google Shape;287;p6"/>
                <p:cNvSpPr/>
                <p:nvPr/>
              </p:nvSpPr>
              <p:spPr>
                <a:xfrm flipH="1" rot="1799866">
                  <a:off x="647023" y="2398312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88" name="Google Shape;288;p6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9" name="Google Shape;289;p6"/>
            <p:cNvGrpSpPr/>
            <p:nvPr/>
          </p:nvGrpSpPr>
          <p:grpSpPr>
            <a:xfrm flipH="1">
              <a:off x="5029050" y="4688638"/>
              <a:ext cx="2637465" cy="360910"/>
              <a:chOff x="3769654" y="4669674"/>
              <a:chExt cx="2637465" cy="360910"/>
            </a:xfrm>
          </p:grpSpPr>
          <p:grpSp>
            <p:nvGrpSpPr>
              <p:cNvPr id="290" name="Google Shape;290;p6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291" name="Google Shape;291;p6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rect b="b" l="l" r="r" t="t"/>
                  <a:pathLst>
                    <a:path extrusionOk="0" h="9515" w="7163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2" name="Google Shape;292;p6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" name="Google Shape;293;p6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4" name="Google Shape;294;p6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5" name="Google Shape;295;p6"/>
            <p:cNvGrpSpPr/>
            <p:nvPr/>
          </p:nvGrpSpPr>
          <p:grpSpPr>
            <a:xfrm rot="10800000">
              <a:off x="6545457" y="125835"/>
              <a:ext cx="1642914" cy="288107"/>
              <a:chOff x="1655357" y="4744366"/>
              <a:chExt cx="1642914" cy="288107"/>
            </a:xfrm>
          </p:grpSpPr>
          <p:sp>
            <p:nvSpPr>
              <p:cNvPr id="296" name="Google Shape;296;p6"/>
              <p:cNvSpPr/>
              <p:nvPr/>
            </p:nvSpPr>
            <p:spPr>
              <a:xfrm flipH="1" rot="6299960">
                <a:off x="3058591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 flipH="1" rot="6300015">
                <a:off x="1671921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 flipH="1" rot="6299960">
                <a:off x="2353182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9" name="Google Shape;299;p6"/>
            <p:cNvGrpSpPr/>
            <p:nvPr/>
          </p:nvGrpSpPr>
          <p:grpSpPr>
            <a:xfrm rot="5400000">
              <a:off x="-108327" y="1672873"/>
              <a:ext cx="729459" cy="202877"/>
              <a:chOff x="3135892" y="4857387"/>
              <a:chExt cx="729459" cy="202877"/>
            </a:xfrm>
          </p:grpSpPr>
          <p:sp>
            <p:nvSpPr>
              <p:cNvPr id="300" name="Google Shape;300;p6"/>
              <p:cNvSpPr/>
              <p:nvPr/>
            </p:nvSpPr>
            <p:spPr>
              <a:xfrm flipH="1" rot="-4499985">
                <a:off x="3699199" y="4893114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 flipH="1" rot="-4500040">
                <a:off x="3154081" y="4876366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02" name="Google Shape;302;p6"/>
          <p:cNvSpPr txBox="1"/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5" name="Google Shape;305;p7"/>
          <p:cNvGrpSpPr/>
          <p:nvPr/>
        </p:nvGrpSpPr>
        <p:grpSpPr>
          <a:xfrm>
            <a:off x="86824" y="70898"/>
            <a:ext cx="8998607" cy="5001703"/>
            <a:chOff x="86824" y="70898"/>
            <a:chExt cx="8998607" cy="5001703"/>
          </a:xfrm>
        </p:grpSpPr>
        <p:sp>
          <p:nvSpPr>
            <p:cNvPr id="306" name="Google Shape;306;p7"/>
            <p:cNvSpPr/>
            <p:nvPr/>
          </p:nvSpPr>
          <p:spPr>
            <a:xfrm rot="10800000">
              <a:off x="185857" y="3307246"/>
              <a:ext cx="179822" cy="173780"/>
            </a:xfrm>
            <a:custGeom>
              <a:rect b="b" l="l" r="r" t="t"/>
              <a:pathLst>
                <a:path extrusionOk="0" h="8024" w="8303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7" name="Google Shape;307;p7"/>
            <p:cNvGrpSpPr/>
            <p:nvPr/>
          </p:nvGrpSpPr>
          <p:grpSpPr>
            <a:xfrm rot="-5400000">
              <a:off x="44420" y="4018969"/>
              <a:ext cx="1045293" cy="960484"/>
              <a:chOff x="465773" y="231011"/>
              <a:chExt cx="1045293" cy="960484"/>
            </a:xfrm>
          </p:grpSpPr>
          <p:sp>
            <p:nvSpPr>
              <p:cNvPr id="308" name="Google Shape;308;p7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 rot="8100000">
                <a:off x="616580" y="233566"/>
                <a:ext cx="199101" cy="46322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1" name="Google Shape;311;p7"/>
            <p:cNvGrpSpPr/>
            <p:nvPr/>
          </p:nvGrpSpPr>
          <p:grpSpPr>
            <a:xfrm flipH="1">
              <a:off x="4043371" y="74338"/>
              <a:ext cx="2385606" cy="355111"/>
              <a:chOff x="7419699" y="299699"/>
              <a:chExt cx="2221028" cy="330613"/>
            </a:xfrm>
          </p:grpSpPr>
          <p:sp>
            <p:nvSpPr>
              <p:cNvPr id="312" name="Google Shape;312;p7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7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7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6" name="Google Shape;316;p7"/>
            <p:cNvGrpSpPr/>
            <p:nvPr/>
          </p:nvGrpSpPr>
          <p:grpSpPr>
            <a:xfrm>
              <a:off x="3046663" y="4760279"/>
              <a:ext cx="1094429" cy="263735"/>
              <a:chOff x="2323185" y="4544866"/>
              <a:chExt cx="1094429" cy="263735"/>
            </a:xfrm>
          </p:grpSpPr>
          <p:sp>
            <p:nvSpPr>
              <p:cNvPr id="317" name="Google Shape;317;p7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9" name="Google Shape;319;p7"/>
            <p:cNvGrpSpPr/>
            <p:nvPr/>
          </p:nvGrpSpPr>
          <p:grpSpPr>
            <a:xfrm flipH="1">
              <a:off x="4583757" y="4748093"/>
              <a:ext cx="1642914" cy="288107"/>
              <a:chOff x="2374837" y="4744366"/>
              <a:chExt cx="1642914" cy="288107"/>
            </a:xfrm>
          </p:grpSpPr>
          <p:sp>
            <p:nvSpPr>
              <p:cNvPr id="320" name="Google Shape;320;p7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3" name="Google Shape;323;p7"/>
            <p:cNvSpPr/>
            <p:nvPr/>
          </p:nvSpPr>
          <p:spPr>
            <a:xfrm>
              <a:off x="1489974" y="4714834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flipH="1">
              <a:off x="2478348" y="74580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5" name="Google Shape;325;p7"/>
            <p:cNvGrpSpPr/>
            <p:nvPr/>
          </p:nvGrpSpPr>
          <p:grpSpPr>
            <a:xfrm flipH="1" rot="10800000">
              <a:off x="185843" y="2122801"/>
              <a:ext cx="251398" cy="688907"/>
              <a:chOff x="113835" y="2698525"/>
              <a:chExt cx="251398" cy="688907"/>
            </a:xfrm>
          </p:grpSpPr>
          <p:sp>
            <p:nvSpPr>
              <p:cNvPr id="326" name="Google Shape;326;p7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8" name="Google Shape;328;p7"/>
            <p:cNvGrpSpPr/>
            <p:nvPr/>
          </p:nvGrpSpPr>
          <p:grpSpPr>
            <a:xfrm>
              <a:off x="8838631" y="3820711"/>
              <a:ext cx="138491" cy="925309"/>
              <a:chOff x="101359" y="2766923"/>
              <a:chExt cx="138491" cy="925309"/>
            </a:xfrm>
          </p:grpSpPr>
          <p:sp>
            <p:nvSpPr>
              <p:cNvPr id="329" name="Google Shape;329;p7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1" name="Google Shape;331;p7"/>
            <p:cNvGrpSpPr/>
            <p:nvPr/>
          </p:nvGrpSpPr>
          <p:grpSpPr>
            <a:xfrm>
              <a:off x="6879974" y="85102"/>
              <a:ext cx="839892" cy="333582"/>
              <a:chOff x="2093462" y="4719341"/>
              <a:chExt cx="839892" cy="333582"/>
            </a:xfrm>
          </p:grpSpPr>
          <p:sp>
            <p:nvSpPr>
              <p:cNvPr id="332" name="Google Shape;332;p7"/>
              <p:cNvSpPr/>
              <p:nvPr/>
            </p:nvSpPr>
            <p:spPr>
              <a:xfrm flipH="1" rot="6299960">
                <a:off x="2693674" y="47433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 flipH="1" rot="6299960">
                <a:off x="2111651" y="48690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4" name="Google Shape;334;p7"/>
            <p:cNvGrpSpPr/>
            <p:nvPr/>
          </p:nvGrpSpPr>
          <p:grpSpPr>
            <a:xfrm rot="5400000">
              <a:off x="294978" y="-105110"/>
              <a:ext cx="1556364" cy="1908380"/>
              <a:chOff x="35509" y="3264493"/>
              <a:chExt cx="1556364" cy="1908380"/>
            </a:xfrm>
          </p:grpSpPr>
          <p:grpSp>
            <p:nvGrpSpPr>
              <p:cNvPr id="335" name="Google Shape;335;p7"/>
              <p:cNvGrpSpPr/>
              <p:nvPr/>
            </p:nvGrpSpPr>
            <p:grpSpPr>
              <a:xfrm>
                <a:off x="35509" y="3264493"/>
                <a:ext cx="1556364" cy="1908380"/>
                <a:chOff x="81562" y="2967748"/>
                <a:chExt cx="1411540" cy="1730800"/>
              </a:xfrm>
            </p:grpSpPr>
            <p:sp>
              <p:nvSpPr>
                <p:cNvPr id="336" name="Google Shape;336;p7"/>
                <p:cNvSpPr/>
                <p:nvPr/>
              </p:nvSpPr>
              <p:spPr>
                <a:xfrm rot="-1799866">
                  <a:off x="159925" y="3586077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7" name="Google Shape;337;p7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" name="Google Shape;338;p7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" name="Google Shape;339;p7"/>
                <p:cNvSpPr/>
                <p:nvPr/>
              </p:nvSpPr>
              <p:spPr>
                <a:xfrm rot="-1799866">
                  <a:off x="228326" y="2996477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40" name="Google Shape;340;p7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1" name="Google Shape;341;p7"/>
            <p:cNvGrpSpPr/>
            <p:nvPr/>
          </p:nvGrpSpPr>
          <p:grpSpPr>
            <a:xfrm flipH="1">
              <a:off x="6669336" y="4711691"/>
              <a:ext cx="1726631" cy="360910"/>
              <a:chOff x="5527929" y="4669674"/>
              <a:chExt cx="1726631" cy="360910"/>
            </a:xfrm>
          </p:grpSpPr>
          <p:grpSp>
            <p:nvGrpSpPr>
              <p:cNvPr id="342" name="Google Shape;342;p7"/>
              <p:cNvGrpSpPr/>
              <p:nvPr/>
            </p:nvGrpSpPr>
            <p:grpSpPr>
              <a:xfrm>
                <a:off x="5527929" y="4669674"/>
                <a:ext cx="1726631" cy="360198"/>
                <a:chOff x="9377640" y="155276"/>
                <a:chExt cx="1607514" cy="335349"/>
              </a:xfrm>
            </p:grpSpPr>
            <p:sp>
              <p:nvSpPr>
                <p:cNvPr id="343" name="Google Shape;343;p7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" name="Google Shape;344;p7"/>
                <p:cNvSpPr/>
                <p:nvPr/>
              </p:nvSpPr>
              <p:spPr>
                <a:xfrm>
                  <a:off x="10649333" y="224027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45" name="Google Shape;345;p7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6" name="Google Shape;346;p7"/>
            <p:cNvGrpSpPr/>
            <p:nvPr/>
          </p:nvGrpSpPr>
          <p:grpSpPr>
            <a:xfrm rot="-5400000">
              <a:off x="8057897" y="2266312"/>
              <a:ext cx="1699957" cy="355111"/>
              <a:chOff x="7419699" y="299699"/>
              <a:chExt cx="1582681" cy="330613"/>
            </a:xfrm>
          </p:grpSpPr>
          <p:sp>
            <p:nvSpPr>
              <p:cNvPr id="347" name="Google Shape;347;p7"/>
              <p:cNvSpPr/>
              <p:nvPr/>
            </p:nvSpPr>
            <p:spPr>
              <a:xfrm rot="5400000">
                <a:off x="8058439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0" name="Google Shape;350;p7"/>
            <p:cNvGrpSpPr/>
            <p:nvPr/>
          </p:nvGrpSpPr>
          <p:grpSpPr>
            <a:xfrm>
              <a:off x="8170865" y="137820"/>
              <a:ext cx="779748" cy="1135317"/>
              <a:chOff x="8170865" y="137820"/>
              <a:chExt cx="779748" cy="1135317"/>
            </a:xfrm>
          </p:grpSpPr>
          <p:grpSp>
            <p:nvGrpSpPr>
              <p:cNvPr id="351" name="Google Shape;351;p7"/>
              <p:cNvGrpSpPr/>
              <p:nvPr/>
            </p:nvGrpSpPr>
            <p:grpSpPr>
              <a:xfrm>
                <a:off x="8170865" y="137820"/>
                <a:ext cx="779748" cy="678117"/>
                <a:chOff x="4354215" y="101475"/>
                <a:chExt cx="779748" cy="678117"/>
              </a:xfrm>
            </p:grpSpPr>
            <p:sp>
              <p:nvSpPr>
                <p:cNvPr id="352" name="Google Shape;352;p7"/>
                <p:cNvSpPr/>
                <p:nvPr/>
              </p:nvSpPr>
              <p:spPr>
                <a:xfrm flipH="1" rot="5400000">
                  <a:off x="4893251" y="196492"/>
                  <a:ext cx="143442" cy="122817"/>
                </a:xfrm>
                <a:custGeom>
                  <a:rect b="b" l="l" r="r" t="t"/>
                  <a:pathLst>
                    <a:path extrusionOk="0" h="3400" w="3971">
                      <a:moveTo>
                        <a:pt x="1702" y="1"/>
                      </a:moveTo>
                      <a:cubicBezTo>
                        <a:pt x="768" y="34"/>
                        <a:pt x="1" y="768"/>
                        <a:pt x="34" y="1702"/>
                      </a:cubicBezTo>
                      <a:cubicBezTo>
                        <a:pt x="34" y="2719"/>
                        <a:pt x="878" y="3400"/>
                        <a:pt x="1743" y="3400"/>
                      </a:cubicBezTo>
                      <a:cubicBezTo>
                        <a:pt x="2154" y="3400"/>
                        <a:pt x="2570" y="3246"/>
                        <a:pt x="2903" y="2903"/>
                      </a:cubicBezTo>
                      <a:cubicBezTo>
                        <a:pt x="3970" y="1802"/>
                        <a:pt x="3203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" name="Google Shape;353;p7"/>
                <p:cNvSpPr/>
                <p:nvPr/>
              </p:nvSpPr>
              <p:spPr>
                <a:xfrm flipH="1" rot="5400000">
                  <a:off x="5013730" y="659359"/>
                  <a:ext cx="128993" cy="111474"/>
                </a:xfrm>
                <a:custGeom>
                  <a:rect b="b" l="l" r="r" t="t"/>
                  <a:pathLst>
                    <a:path extrusionOk="0" h="3086" w="3571">
                      <a:moveTo>
                        <a:pt x="1535" y="1"/>
                      </a:moveTo>
                      <a:cubicBezTo>
                        <a:pt x="668" y="1"/>
                        <a:pt x="1" y="701"/>
                        <a:pt x="1" y="1535"/>
                      </a:cubicBezTo>
                      <a:cubicBezTo>
                        <a:pt x="1" y="2464"/>
                        <a:pt x="755" y="3085"/>
                        <a:pt x="1541" y="3085"/>
                      </a:cubicBezTo>
                      <a:cubicBezTo>
                        <a:pt x="1913" y="3085"/>
                        <a:pt x="2292" y="2947"/>
                        <a:pt x="2603" y="2636"/>
                      </a:cubicBezTo>
                      <a:cubicBezTo>
                        <a:pt x="3570" y="1669"/>
                        <a:pt x="2870" y="1"/>
                        <a:pt x="15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4" name="Google Shape;354;p7"/>
                <p:cNvSpPr/>
                <p:nvPr/>
              </p:nvSpPr>
              <p:spPr>
                <a:xfrm flipH="1" rot="5400000">
                  <a:off x="4342006" y="113685"/>
                  <a:ext cx="169956" cy="145538"/>
                </a:xfrm>
                <a:custGeom>
                  <a:rect b="b" l="l" r="r" t="t"/>
                  <a:pathLst>
                    <a:path extrusionOk="0" h="4029" w="4705">
                      <a:moveTo>
                        <a:pt x="2002" y="1"/>
                      </a:moveTo>
                      <a:cubicBezTo>
                        <a:pt x="902" y="1"/>
                        <a:pt x="1" y="901"/>
                        <a:pt x="1" y="2002"/>
                      </a:cubicBezTo>
                      <a:cubicBezTo>
                        <a:pt x="1" y="3222"/>
                        <a:pt x="995" y="4029"/>
                        <a:pt x="2031" y="4029"/>
                      </a:cubicBezTo>
                      <a:cubicBezTo>
                        <a:pt x="2525" y="4029"/>
                        <a:pt x="3028" y="3846"/>
                        <a:pt x="3437" y="3436"/>
                      </a:cubicBezTo>
                      <a:cubicBezTo>
                        <a:pt x="4704" y="2169"/>
                        <a:pt x="3804" y="1"/>
                        <a:pt x="200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55" name="Google Shape;355;p7"/>
              <p:cNvSpPr/>
              <p:nvPr/>
            </p:nvSpPr>
            <p:spPr>
              <a:xfrm flipH="1" rot="5400000">
                <a:off x="8830379" y="1152904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56" name="Google Shape;356;p7"/>
          <p:cNvSpPr txBox="1"/>
          <p:nvPr>
            <p:ph idx="1" type="subTitle"/>
          </p:nvPr>
        </p:nvSpPr>
        <p:spPr>
          <a:xfrm flipH="1">
            <a:off x="5206244" y="2557375"/>
            <a:ext cx="2657100" cy="105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57" name="Google Shape;357;p7"/>
          <p:cNvSpPr txBox="1"/>
          <p:nvPr>
            <p:ph type="title"/>
          </p:nvPr>
        </p:nvSpPr>
        <p:spPr>
          <a:xfrm flipH="1">
            <a:off x="5206244" y="1418625"/>
            <a:ext cx="2657100" cy="116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8"/>
          <p:cNvGrpSpPr/>
          <p:nvPr/>
        </p:nvGrpSpPr>
        <p:grpSpPr>
          <a:xfrm flipH="1" rot="10800000">
            <a:off x="-391644" y="79550"/>
            <a:ext cx="9927300" cy="5194185"/>
            <a:chOff x="-391650" y="-72850"/>
            <a:chExt cx="9927300" cy="5194185"/>
          </a:xfrm>
        </p:grpSpPr>
        <p:sp>
          <p:nvSpPr>
            <p:cNvPr id="360" name="Google Shape;360;p8"/>
            <p:cNvSpPr/>
            <p:nvPr/>
          </p:nvSpPr>
          <p:spPr>
            <a:xfrm flipH="1">
              <a:off x="349132" y="2849456"/>
              <a:ext cx="179822" cy="173780"/>
            </a:xfrm>
            <a:custGeom>
              <a:rect b="b" l="l" r="r" t="t"/>
              <a:pathLst>
                <a:path extrusionOk="0" h="8024" w="8303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1" name="Google Shape;361;p8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362" name="Google Shape;362;p8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rect b="b" l="l" r="r" t="t"/>
                <a:pathLst>
                  <a:path extrusionOk="0" h="10379" w="10057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 flipH="1" rot="-3055618">
                <a:off x="8322072" y="634612"/>
                <a:ext cx="199097" cy="46321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5" name="Google Shape;365;p8"/>
            <p:cNvGrpSpPr/>
            <p:nvPr/>
          </p:nvGrpSpPr>
          <p:grpSpPr>
            <a:xfrm>
              <a:off x="8143227" y="277110"/>
              <a:ext cx="784798" cy="586082"/>
              <a:chOff x="8083302" y="256391"/>
              <a:chExt cx="784798" cy="586082"/>
            </a:xfrm>
          </p:grpSpPr>
          <p:sp>
            <p:nvSpPr>
              <p:cNvPr id="366" name="Google Shape;366;p8"/>
              <p:cNvSpPr/>
              <p:nvPr/>
            </p:nvSpPr>
            <p:spPr>
              <a:xfrm rot="-5400000">
                <a:off x="8573728" y="266704"/>
                <a:ext cx="143442" cy="122816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 flipH="1" rot="5400000">
                <a:off x="8747867" y="722240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 flipH="1" rot="5400000">
                <a:off x="8071093" y="330240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9" name="Google Shape;369;p8"/>
            <p:cNvGrpSpPr/>
            <p:nvPr/>
          </p:nvGrpSpPr>
          <p:grpSpPr>
            <a:xfrm>
              <a:off x="152101" y="195520"/>
              <a:ext cx="1178106" cy="854006"/>
              <a:chOff x="465773" y="337489"/>
              <a:chExt cx="1178106" cy="854006"/>
            </a:xfrm>
          </p:grpSpPr>
          <p:sp>
            <p:nvSpPr>
              <p:cNvPr id="370" name="Google Shape;370;p8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1444481" y="59878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 rot="-7200043">
                <a:off x="875263" y="307898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3" name="Google Shape;373;p8"/>
            <p:cNvGrpSpPr/>
            <p:nvPr/>
          </p:nvGrpSpPr>
          <p:grpSpPr>
            <a:xfrm>
              <a:off x="4330955" y="273611"/>
              <a:ext cx="2233206" cy="455777"/>
              <a:chOff x="6372463" y="384918"/>
              <a:chExt cx="2079141" cy="424334"/>
            </a:xfrm>
          </p:grpSpPr>
          <p:sp>
            <p:nvSpPr>
              <p:cNvPr id="374" name="Google Shape;374;p8"/>
              <p:cNvSpPr/>
              <p:nvPr/>
            </p:nvSpPr>
            <p:spPr>
              <a:xfrm flipH="1">
                <a:off x="6372463" y="384918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 flipH="1">
                <a:off x="7651822" y="467453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 flipH="1">
                <a:off x="6939867" y="512528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 flipH="1">
                <a:off x="8115783" y="505600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8" name="Google Shape;378;p8"/>
            <p:cNvGrpSpPr/>
            <p:nvPr/>
          </p:nvGrpSpPr>
          <p:grpSpPr>
            <a:xfrm>
              <a:off x="2506653" y="4653505"/>
              <a:ext cx="1119854" cy="263735"/>
              <a:chOff x="2597385" y="4414541"/>
              <a:chExt cx="1119854" cy="263735"/>
            </a:xfrm>
          </p:grpSpPr>
          <p:sp>
            <p:nvSpPr>
              <p:cNvPr id="379" name="Google Shape;379;p8"/>
              <p:cNvSpPr/>
              <p:nvPr/>
            </p:nvSpPr>
            <p:spPr>
              <a:xfrm rot="-6299960">
                <a:off x="2621846" y="44385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 rot="-6299960">
                <a:off x="3504986" y="4451187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1" name="Google Shape;381;p8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382" name="Google Shape;382;p8"/>
              <p:cNvSpPr/>
              <p:nvPr/>
            </p:nvSpPr>
            <p:spPr>
              <a:xfrm flipH="1" rot="6299960">
                <a:off x="3456371" y="45909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 flipH="1" rot="6300015">
                <a:off x="2131726" y="46389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 flipH="1" rot="6299960">
                <a:off x="2773125" y="48690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5" name="Google Shape;385;p8"/>
            <p:cNvSpPr/>
            <p:nvPr/>
          </p:nvSpPr>
          <p:spPr>
            <a:xfrm rot="10800000">
              <a:off x="6666123" y="-72850"/>
              <a:ext cx="1133450" cy="764750"/>
            </a:xfrm>
            <a:custGeom>
              <a:rect b="b" l="l" r="r" t="t"/>
              <a:pathLst>
                <a:path extrusionOk="0" h="30590" w="45338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 rot="10800000">
              <a:off x="8421625" y="3262188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 flipH="1" rot="10800000">
              <a:off x="-391650" y="1455694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8" name="Google Shape;388;p8"/>
            <p:cNvGrpSpPr/>
            <p:nvPr/>
          </p:nvGrpSpPr>
          <p:grpSpPr>
            <a:xfrm>
              <a:off x="185843" y="3429393"/>
              <a:ext cx="251398" cy="688907"/>
              <a:chOff x="113835" y="4092297"/>
              <a:chExt cx="251398" cy="688907"/>
            </a:xfrm>
          </p:grpSpPr>
          <p:sp>
            <p:nvSpPr>
              <p:cNvPr id="389" name="Google Shape;389;p8"/>
              <p:cNvSpPr/>
              <p:nvPr/>
            </p:nvSpPr>
            <p:spPr>
              <a:xfrm rot="5400000">
                <a:off x="245000" y="4660970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 rot="5400000">
                <a:off x="101626" y="4104506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1" name="Google Shape;391;p8"/>
            <p:cNvGrpSpPr/>
            <p:nvPr/>
          </p:nvGrpSpPr>
          <p:grpSpPr>
            <a:xfrm rot="5400000">
              <a:off x="4481273" y="4250418"/>
              <a:ext cx="354615" cy="1069907"/>
              <a:chOff x="-38565" y="2622325"/>
              <a:chExt cx="354615" cy="1069907"/>
            </a:xfrm>
          </p:grpSpPr>
          <p:sp>
            <p:nvSpPr>
              <p:cNvPr id="392" name="Google Shape;392;p8"/>
              <p:cNvSpPr/>
              <p:nvPr/>
            </p:nvSpPr>
            <p:spPr>
              <a:xfrm flipH="1" rot="-5400000">
                <a:off x="-48878" y="3082036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 flipH="1" rot="-5400000">
                <a:off x="55893" y="35719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 flipH="1" rot="-5400000">
                <a:off x="158304" y="2634534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5" name="Google Shape;395;p8"/>
            <p:cNvGrpSpPr/>
            <p:nvPr/>
          </p:nvGrpSpPr>
          <p:grpSpPr>
            <a:xfrm>
              <a:off x="5614454" y="4635675"/>
              <a:ext cx="1699957" cy="367127"/>
              <a:chOff x="7703471" y="215211"/>
              <a:chExt cx="1582681" cy="341799"/>
            </a:xfrm>
          </p:grpSpPr>
          <p:sp>
            <p:nvSpPr>
              <p:cNvPr id="396" name="Google Shape;396;p8"/>
              <p:cNvSpPr/>
              <p:nvPr/>
            </p:nvSpPr>
            <p:spPr>
              <a:xfrm flipH="1" rot="10800000">
                <a:off x="8413155" y="343089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 flipH="1" rot="10800000">
                <a:off x="8986033" y="215211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 flipH="1" rot="10800000">
                <a:off x="7703471" y="252265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9" name="Google Shape;399;p8"/>
            <p:cNvGrpSpPr/>
            <p:nvPr/>
          </p:nvGrpSpPr>
          <p:grpSpPr>
            <a:xfrm>
              <a:off x="3167312" y="273611"/>
              <a:ext cx="839892" cy="485982"/>
              <a:chOff x="2655844" y="4719341"/>
              <a:chExt cx="839892" cy="485982"/>
            </a:xfrm>
          </p:grpSpPr>
          <p:sp>
            <p:nvSpPr>
              <p:cNvPr id="400" name="Google Shape;400;p8"/>
              <p:cNvSpPr/>
              <p:nvPr/>
            </p:nvSpPr>
            <p:spPr>
              <a:xfrm flipH="1" rot="6299960">
                <a:off x="3256056" y="47433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 flipH="1" rot="6299960">
                <a:off x="2674033" y="50214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2" name="Google Shape;402;p8"/>
            <p:cNvGrpSpPr/>
            <p:nvPr/>
          </p:nvGrpSpPr>
          <p:grpSpPr>
            <a:xfrm>
              <a:off x="185843" y="2216476"/>
              <a:ext cx="1823691" cy="2828659"/>
              <a:chOff x="185843" y="2216476"/>
              <a:chExt cx="1823691" cy="2828659"/>
            </a:xfrm>
          </p:grpSpPr>
          <p:grpSp>
            <p:nvGrpSpPr>
              <p:cNvPr id="403" name="Google Shape;403;p8"/>
              <p:cNvGrpSpPr/>
              <p:nvPr/>
            </p:nvGrpSpPr>
            <p:grpSpPr>
              <a:xfrm>
                <a:off x="245134" y="2216476"/>
                <a:ext cx="1764400" cy="2828659"/>
                <a:chOff x="271681" y="2017252"/>
                <a:chExt cx="1600218" cy="2565445"/>
              </a:xfrm>
            </p:grpSpPr>
            <p:sp>
              <p:nvSpPr>
                <p:cNvPr id="404" name="Google Shape;404;p8"/>
                <p:cNvSpPr/>
                <p:nvPr/>
              </p:nvSpPr>
              <p:spPr>
                <a:xfrm rot="-8100000">
                  <a:off x="560272" y="3963205"/>
                  <a:ext cx="179365" cy="361540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" name="Google Shape;405;p8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6" name="Google Shape;406;p8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" name="Google Shape;407;p8"/>
                <p:cNvSpPr/>
                <p:nvPr/>
              </p:nvSpPr>
              <p:spPr>
                <a:xfrm flipH="1" rot="-9000134">
                  <a:off x="298387" y="2045982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08" name="Google Shape;408;p8"/>
              <p:cNvSpPr/>
              <p:nvPr/>
            </p:nvSpPr>
            <p:spPr>
              <a:xfrm rot="-1799788">
                <a:off x="205141" y="4847638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9" name="Google Shape;409;p8"/>
            <p:cNvGrpSpPr/>
            <p:nvPr/>
          </p:nvGrpSpPr>
          <p:grpSpPr>
            <a:xfrm flipH="1">
              <a:off x="1733497" y="273611"/>
              <a:ext cx="979584" cy="446538"/>
              <a:chOff x="9973070" y="795352"/>
              <a:chExt cx="979584" cy="446538"/>
            </a:xfrm>
          </p:grpSpPr>
          <p:sp>
            <p:nvSpPr>
              <p:cNvPr id="410" name="Google Shape;410;p8"/>
              <p:cNvSpPr/>
              <p:nvPr/>
            </p:nvSpPr>
            <p:spPr>
              <a:xfrm flipH="1" rot="-3055618">
                <a:off x="10116075" y="787012"/>
                <a:ext cx="199097" cy="463217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 flipH="1">
                <a:off x="10750633" y="814277"/>
                <a:ext cx="202021" cy="212432"/>
              </a:xfrm>
              <a:custGeom>
                <a:rect b="b" l="l" r="r" t="t"/>
                <a:pathLst>
                  <a:path extrusionOk="0" h="8937" w="8499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12" name="Google Shape;412;p8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fmla="val 5869" name="adj"/>
            </a:avLst>
          </a:prstGeom>
          <a:solidFill>
            <a:schemeClr val="accent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8"/>
          <p:cNvSpPr txBox="1"/>
          <p:nvPr>
            <p:ph type="title"/>
          </p:nvPr>
        </p:nvSpPr>
        <p:spPr>
          <a:xfrm>
            <a:off x="1511700" y="1477075"/>
            <a:ext cx="6120600" cy="22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fmla="val 5869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6" name="Google Shape;416;p9"/>
          <p:cNvGrpSpPr/>
          <p:nvPr/>
        </p:nvGrpSpPr>
        <p:grpSpPr>
          <a:xfrm>
            <a:off x="118970" y="70898"/>
            <a:ext cx="9288843" cy="5001703"/>
            <a:chOff x="118970" y="71302"/>
            <a:chExt cx="9288843" cy="5001703"/>
          </a:xfrm>
        </p:grpSpPr>
        <p:sp>
          <p:nvSpPr>
            <p:cNvPr id="417" name="Google Shape;417;p9"/>
            <p:cNvSpPr/>
            <p:nvPr/>
          </p:nvSpPr>
          <p:spPr>
            <a:xfrm flipH="1">
              <a:off x="185857" y="2123204"/>
              <a:ext cx="179822" cy="173780"/>
            </a:xfrm>
            <a:custGeom>
              <a:rect b="b" l="l" r="r" t="t"/>
              <a:pathLst>
                <a:path extrusionOk="0" h="8024" w="8303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8" name="Google Shape;418;p9"/>
            <p:cNvGrpSpPr/>
            <p:nvPr/>
          </p:nvGrpSpPr>
          <p:grpSpPr>
            <a:xfrm>
              <a:off x="5314952" y="138224"/>
              <a:ext cx="1236948" cy="228145"/>
              <a:chOff x="1498302" y="101475"/>
              <a:chExt cx="1236948" cy="228145"/>
            </a:xfrm>
          </p:grpSpPr>
          <p:sp>
            <p:nvSpPr>
              <p:cNvPr id="419" name="Google Shape;419;p9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9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9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2" name="Google Shape;422;p9"/>
            <p:cNvGrpSpPr/>
            <p:nvPr/>
          </p:nvGrpSpPr>
          <p:grpSpPr>
            <a:xfrm rot="-5400000">
              <a:off x="60497" y="4035449"/>
              <a:ext cx="1045293" cy="928331"/>
              <a:chOff x="465773" y="263164"/>
              <a:chExt cx="1045293" cy="928331"/>
            </a:xfrm>
          </p:grpSpPr>
          <p:sp>
            <p:nvSpPr>
              <p:cNvPr id="423" name="Google Shape;423;p9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rect b="b" l="l" r="r" t="t"/>
                <a:pathLst>
                  <a:path extrusionOk="0" h="7157" w="7099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rect b="b" l="l" r="r" t="t"/>
                <a:pathLst>
                  <a:path extrusionOk="0" h="6894" w="7381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rect b="b" l="l" r="r" t="t"/>
                <a:pathLst>
                  <a:path extrusionOk="0" h="17147" w="737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6" name="Google Shape;426;p9"/>
            <p:cNvGrpSpPr/>
            <p:nvPr/>
          </p:nvGrpSpPr>
          <p:grpSpPr>
            <a:xfrm>
              <a:off x="2478348" y="74741"/>
              <a:ext cx="2385606" cy="355111"/>
              <a:chOff x="7419699" y="299699"/>
              <a:chExt cx="2221028" cy="330613"/>
            </a:xfrm>
          </p:grpSpPr>
          <p:sp>
            <p:nvSpPr>
              <p:cNvPr id="427" name="Google Shape;427;p9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1" name="Google Shape;431;p9"/>
            <p:cNvGrpSpPr/>
            <p:nvPr/>
          </p:nvGrpSpPr>
          <p:grpSpPr>
            <a:xfrm>
              <a:off x="3046663" y="4760683"/>
              <a:ext cx="1094429" cy="263735"/>
              <a:chOff x="2323185" y="4544866"/>
              <a:chExt cx="1094429" cy="263735"/>
            </a:xfrm>
          </p:grpSpPr>
          <p:sp>
            <p:nvSpPr>
              <p:cNvPr id="432" name="Google Shape;432;p9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4" name="Google Shape;434;p9"/>
            <p:cNvGrpSpPr/>
            <p:nvPr/>
          </p:nvGrpSpPr>
          <p:grpSpPr>
            <a:xfrm>
              <a:off x="6753053" y="4748497"/>
              <a:ext cx="1642914" cy="288107"/>
              <a:chOff x="2374837" y="4744366"/>
              <a:chExt cx="1642914" cy="288107"/>
            </a:xfrm>
          </p:grpSpPr>
          <p:sp>
            <p:nvSpPr>
              <p:cNvPr id="435" name="Google Shape;435;p9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rect b="b" l="l" r="r" t="t"/>
                <a:pathLst>
                  <a:path extrusionOk="0" h="7618" w="7644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8" name="Google Shape;438;p9"/>
            <p:cNvSpPr/>
            <p:nvPr/>
          </p:nvSpPr>
          <p:spPr>
            <a:xfrm>
              <a:off x="1489974" y="4715238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8293788" y="74984"/>
              <a:ext cx="1114025" cy="35462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0" name="Google Shape;440;p9"/>
            <p:cNvGrpSpPr/>
            <p:nvPr/>
          </p:nvGrpSpPr>
          <p:grpSpPr>
            <a:xfrm>
              <a:off x="185843" y="2792522"/>
              <a:ext cx="251398" cy="688907"/>
              <a:chOff x="113835" y="2698525"/>
              <a:chExt cx="251398" cy="688907"/>
            </a:xfrm>
          </p:grpSpPr>
          <p:sp>
            <p:nvSpPr>
              <p:cNvPr id="441" name="Google Shape;441;p9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rect b="b" l="l" r="r" t="t"/>
                <a:pathLst>
                  <a:path extrusionOk="0" h="4029" w="4705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3" name="Google Shape;443;p9"/>
            <p:cNvGrpSpPr/>
            <p:nvPr/>
          </p:nvGrpSpPr>
          <p:grpSpPr>
            <a:xfrm>
              <a:off x="8838631" y="3821114"/>
              <a:ext cx="138491" cy="925309"/>
              <a:chOff x="101359" y="2766923"/>
              <a:chExt cx="138491" cy="925309"/>
            </a:xfrm>
          </p:grpSpPr>
          <p:sp>
            <p:nvSpPr>
              <p:cNvPr id="444" name="Google Shape;444;p9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rect b="b" l="l" r="r" t="t"/>
                <a:pathLst>
                  <a:path extrusionOk="0" h="3400" w="3971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rect b="b" l="l" r="r" t="t"/>
                <a:pathLst>
                  <a:path extrusionOk="0" h="3086" w="3571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6" name="Google Shape;446;p9"/>
            <p:cNvGrpSpPr/>
            <p:nvPr/>
          </p:nvGrpSpPr>
          <p:grpSpPr>
            <a:xfrm>
              <a:off x="7002898" y="85506"/>
              <a:ext cx="839892" cy="333582"/>
              <a:chOff x="2216385" y="4719341"/>
              <a:chExt cx="839892" cy="333582"/>
            </a:xfrm>
          </p:grpSpPr>
          <p:sp>
            <p:nvSpPr>
              <p:cNvPr id="447" name="Google Shape;447;p9"/>
              <p:cNvSpPr/>
              <p:nvPr/>
            </p:nvSpPr>
            <p:spPr>
              <a:xfrm rot="-6299960">
                <a:off x="2240846" y="4743312"/>
                <a:ext cx="215219" cy="215794"/>
              </a:xfrm>
              <a:custGeom>
                <a:rect b="b" l="l" r="r" t="t"/>
                <a:pathLst>
                  <a:path extrusionOk="0" h="8632" w="8609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rect b="b" l="l" r="r" t="t"/>
                <a:pathLst>
                  <a:path extrusionOk="0" h="6597" w="6634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9" name="Google Shape;449;p9"/>
            <p:cNvGrpSpPr/>
            <p:nvPr/>
          </p:nvGrpSpPr>
          <p:grpSpPr>
            <a:xfrm rot="5400000">
              <a:off x="294978" y="-104706"/>
              <a:ext cx="1556364" cy="1908380"/>
              <a:chOff x="35509" y="3264493"/>
              <a:chExt cx="1556364" cy="1908380"/>
            </a:xfrm>
          </p:grpSpPr>
          <p:grpSp>
            <p:nvGrpSpPr>
              <p:cNvPr id="450" name="Google Shape;450;p9"/>
              <p:cNvGrpSpPr/>
              <p:nvPr/>
            </p:nvGrpSpPr>
            <p:grpSpPr>
              <a:xfrm>
                <a:off x="35509" y="3264493"/>
                <a:ext cx="1556364" cy="1908380"/>
                <a:chOff x="81562" y="2967748"/>
                <a:chExt cx="1411540" cy="1730800"/>
              </a:xfrm>
            </p:grpSpPr>
            <p:sp>
              <p:nvSpPr>
                <p:cNvPr id="451" name="Google Shape;451;p9"/>
                <p:cNvSpPr/>
                <p:nvPr/>
              </p:nvSpPr>
              <p:spPr>
                <a:xfrm rot="-1799866">
                  <a:off x="159925" y="3586077"/>
                  <a:ext cx="179358" cy="361525"/>
                </a:xfrm>
                <a:custGeom>
                  <a:rect b="b" l="l" r="r" t="t"/>
                  <a:pathLst>
                    <a:path extrusionOk="0" h="16081" w="7978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2" name="Google Shape;452;p9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3" name="Google Shape;453;p9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rect b="b" l="l" r="r" t="t"/>
                  <a:pathLst>
                    <a:path extrusionOk="0" h="4532" w="5291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4" name="Google Shape;454;p9"/>
                <p:cNvSpPr/>
                <p:nvPr/>
              </p:nvSpPr>
              <p:spPr>
                <a:xfrm rot="-1799866">
                  <a:off x="228326" y="2996477"/>
                  <a:ext cx="154650" cy="148266"/>
                </a:xfrm>
                <a:custGeom>
                  <a:rect b="b" l="l" r="r" t="t"/>
                  <a:pathLst>
                    <a:path extrusionOk="0" h="6595" w="6879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55" name="Google Shape;455;p9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rect b="b" l="l" r="r" t="t"/>
                <a:pathLst>
                  <a:path extrusionOk="0" h="4532" w="5291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6" name="Google Shape;456;p9"/>
            <p:cNvGrpSpPr/>
            <p:nvPr/>
          </p:nvGrpSpPr>
          <p:grpSpPr>
            <a:xfrm>
              <a:off x="4583757" y="4712095"/>
              <a:ext cx="1726631" cy="360910"/>
              <a:chOff x="5527929" y="4669674"/>
              <a:chExt cx="1726631" cy="360910"/>
            </a:xfrm>
          </p:grpSpPr>
          <p:grpSp>
            <p:nvGrpSpPr>
              <p:cNvPr id="457" name="Google Shape;457;p9"/>
              <p:cNvGrpSpPr/>
              <p:nvPr/>
            </p:nvGrpSpPr>
            <p:grpSpPr>
              <a:xfrm>
                <a:off x="5527929" y="4669674"/>
                <a:ext cx="1726631" cy="360198"/>
                <a:chOff x="9377640" y="155276"/>
                <a:chExt cx="1607514" cy="335349"/>
              </a:xfrm>
            </p:grpSpPr>
            <p:sp>
              <p:nvSpPr>
                <p:cNvPr id="458" name="Google Shape;458;p9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rect b="b" l="l" r="r" t="t"/>
                  <a:pathLst>
                    <a:path extrusionOk="0" h="13198" w="13349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10649333" y="224027"/>
                  <a:ext cx="335821" cy="266597"/>
                </a:xfrm>
                <a:custGeom>
                  <a:rect b="b" l="l" r="r" t="t"/>
                  <a:pathLst>
                    <a:path extrusionOk="0" h="11858" w="14937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60" name="Google Shape;460;p9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1" name="Google Shape;461;p9"/>
            <p:cNvGrpSpPr/>
            <p:nvPr/>
          </p:nvGrpSpPr>
          <p:grpSpPr>
            <a:xfrm rot="-5400000">
              <a:off x="7699268" y="1908086"/>
              <a:ext cx="2417216" cy="355111"/>
              <a:chOff x="7419699" y="299699"/>
              <a:chExt cx="2250457" cy="330613"/>
            </a:xfrm>
          </p:grpSpPr>
          <p:sp>
            <p:nvSpPr>
              <p:cNvPr id="462" name="Google Shape;462;p9"/>
              <p:cNvSpPr/>
              <p:nvPr/>
            </p:nvSpPr>
            <p:spPr>
              <a:xfrm rot="5400000">
                <a:off x="9485147" y="313975"/>
                <a:ext cx="155579" cy="214438"/>
              </a:xfrm>
              <a:custGeom>
                <a:rect b="b" l="l" r="r" t="t"/>
                <a:pathLst>
                  <a:path extrusionOk="0" h="9538" w="692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 rot="5400000">
                <a:off x="8058439" y="325567"/>
                <a:ext cx="161042" cy="213921"/>
              </a:xfrm>
              <a:custGeom>
                <a:rect b="b" l="l" r="r" t="t"/>
                <a:pathLst>
                  <a:path extrusionOk="0" h="9515" w="7163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rect b="b" l="l" r="r" t="t"/>
                <a:pathLst>
                  <a:path extrusionOk="0" h="13198" w="13349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rect b="b" l="l" r="r" t="t"/>
                <a:pathLst>
                  <a:path extrusionOk="0" h="11858" w="14937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66" name="Google Shape;466;p9"/>
          <p:cNvSpPr txBox="1"/>
          <p:nvPr>
            <p:ph idx="1" type="subTitle"/>
          </p:nvPr>
        </p:nvSpPr>
        <p:spPr>
          <a:xfrm>
            <a:off x="4560842" y="2015785"/>
            <a:ext cx="3657900" cy="195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67" name="Google Shape;467;p9"/>
          <p:cNvSpPr txBox="1"/>
          <p:nvPr>
            <p:ph type="title"/>
          </p:nvPr>
        </p:nvSpPr>
        <p:spPr>
          <a:xfrm>
            <a:off x="4560950" y="1291693"/>
            <a:ext cx="3657900" cy="6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0"/>
          <p:cNvSpPr txBox="1"/>
          <p:nvPr>
            <p:ph type="title"/>
          </p:nvPr>
        </p:nvSpPr>
        <p:spPr>
          <a:xfrm>
            <a:off x="2893050" y="1988850"/>
            <a:ext cx="3357900" cy="116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Relationship Id="rId11" Type="http://schemas.openxmlformats.org/officeDocument/2006/relationships/image" Target="../media/image4.png"/><Relationship Id="rId10" Type="http://schemas.openxmlformats.org/officeDocument/2006/relationships/image" Target="../media/image8.png"/><Relationship Id="rId12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Relationship Id="rId11" Type="http://schemas.openxmlformats.org/officeDocument/2006/relationships/image" Target="../media/image18.png"/><Relationship Id="rId10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1"/>
          <p:cNvSpPr/>
          <p:nvPr/>
        </p:nvSpPr>
        <p:spPr>
          <a:xfrm>
            <a:off x="12812293" y="872774"/>
            <a:ext cx="144983" cy="272315"/>
          </a:xfrm>
          <a:custGeom>
            <a:rect b="b" l="l" r="r" t="t"/>
            <a:pathLst>
              <a:path extrusionOk="0" h="1388" w="739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7" name="Google Shape;1617;p31"/>
          <p:cNvSpPr/>
          <p:nvPr/>
        </p:nvSpPr>
        <p:spPr>
          <a:xfrm>
            <a:off x="12634741" y="984406"/>
            <a:ext cx="165975" cy="226210"/>
          </a:xfrm>
          <a:custGeom>
            <a:rect b="b" l="l" r="r" t="t"/>
            <a:pathLst>
              <a:path extrusionOk="0" h="1153" w="846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8" name="Google Shape;1618;p31"/>
          <p:cNvSpPr/>
          <p:nvPr/>
        </p:nvSpPr>
        <p:spPr>
          <a:xfrm>
            <a:off x="12359096" y="2644566"/>
            <a:ext cx="116928" cy="53953"/>
          </a:xfrm>
          <a:custGeom>
            <a:rect b="b" l="l" r="r" t="t"/>
            <a:pathLst>
              <a:path extrusionOk="0" fill="none" h="275" w="596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cap="rnd" cmpd="sng" w="4475">
            <a:solidFill>
              <a:srgbClr val="2AB5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9" name="Google Shape;1619;p31"/>
          <p:cNvSpPr txBox="1"/>
          <p:nvPr>
            <p:ph type="ctrTitle"/>
          </p:nvPr>
        </p:nvSpPr>
        <p:spPr>
          <a:xfrm flipH="1">
            <a:off x="3936299" y="1085089"/>
            <a:ext cx="4061700" cy="230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Uso de r y rr </a:t>
            </a:r>
            <a:endParaRPr sz="6000">
              <a:solidFill>
                <a:schemeClr val="lt2"/>
              </a:solidFill>
            </a:endParaRPr>
          </a:p>
        </p:txBody>
      </p:sp>
      <p:sp>
        <p:nvSpPr>
          <p:cNvPr id="1620" name="Google Shape;1620;p31"/>
          <p:cNvSpPr/>
          <p:nvPr/>
        </p:nvSpPr>
        <p:spPr>
          <a:xfrm>
            <a:off x="4052700" y="2675348"/>
            <a:ext cx="2635203" cy="528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Londrina Solid"/>
              </a:rPr>
              <a:t>Segundo básico.</a:t>
            </a:r>
          </a:p>
        </p:txBody>
      </p:sp>
      <p:grpSp>
        <p:nvGrpSpPr>
          <p:cNvPr id="1621" name="Google Shape;1621;p31"/>
          <p:cNvGrpSpPr/>
          <p:nvPr/>
        </p:nvGrpSpPr>
        <p:grpSpPr>
          <a:xfrm>
            <a:off x="1144504" y="1311785"/>
            <a:ext cx="2479803" cy="2530602"/>
            <a:chOff x="5591937" y="1227830"/>
            <a:chExt cx="2633886" cy="2687840"/>
          </a:xfrm>
        </p:grpSpPr>
        <p:sp>
          <p:nvSpPr>
            <p:cNvPr id="1622" name="Google Shape;1622;p31"/>
            <p:cNvSpPr/>
            <p:nvPr/>
          </p:nvSpPr>
          <p:spPr>
            <a:xfrm>
              <a:off x="5655790" y="1447435"/>
              <a:ext cx="2249738" cy="2444327"/>
            </a:xfrm>
            <a:custGeom>
              <a:rect b="b" l="l" r="r" t="t"/>
              <a:pathLst>
                <a:path extrusionOk="0" h="90380" w="83185">
                  <a:moveTo>
                    <a:pt x="56652" y="1"/>
                  </a:moveTo>
                  <a:cubicBezTo>
                    <a:pt x="56382" y="1"/>
                    <a:pt x="56106" y="46"/>
                    <a:pt x="55836" y="142"/>
                  </a:cubicBezTo>
                  <a:lnTo>
                    <a:pt x="1913" y="19595"/>
                  </a:lnTo>
                  <a:cubicBezTo>
                    <a:pt x="651" y="20043"/>
                    <a:pt x="0" y="21427"/>
                    <a:pt x="448" y="22648"/>
                  </a:cubicBezTo>
                  <a:lnTo>
                    <a:pt x="24296" y="88781"/>
                  </a:lnTo>
                  <a:cubicBezTo>
                    <a:pt x="24378" y="89065"/>
                    <a:pt x="24540" y="89310"/>
                    <a:pt x="24744" y="89554"/>
                  </a:cubicBezTo>
                  <a:cubicBezTo>
                    <a:pt x="25215" y="90084"/>
                    <a:pt x="25877" y="90379"/>
                    <a:pt x="26562" y="90379"/>
                  </a:cubicBezTo>
                  <a:cubicBezTo>
                    <a:pt x="26824" y="90379"/>
                    <a:pt x="27089" y="90336"/>
                    <a:pt x="27348" y="90246"/>
                  </a:cubicBezTo>
                  <a:lnTo>
                    <a:pt x="81272" y="70792"/>
                  </a:lnTo>
                  <a:cubicBezTo>
                    <a:pt x="82534" y="70345"/>
                    <a:pt x="83185" y="68961"/>
                    <a:pt x="82737" y="67740"/>
                  </a:cubicBezTo>
                  <a:lnTo>
                    <a:pt x="58929" y="1607"/>
                  </a:lnTo>
                  <a:cubicBezTo>
                    <a:pt x="58577" y="615"/>
                    <a:pt x="57647" y="1"/>
                    <a:pt x="56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31"/>
            <p:cNvSpPr/>
            <p:nvPr/>
          </p:nvSpPr>
          <p:spPr>
            <a:xfrm>
              <a:off x="5768054" y="1559293"/>
              <a:ext cx="2024129" cy="2219718"/>
            </a:xfrm>
            <a:custGeom>
              <a:rect b="b" l="l" r="r" t="t"/>
              <a:pathLst>
                <a:path extrusionOk="0" h="82075" w="74843">
                  <a:moveTo>
                    <a:pt x="50779" y="0"/>
                  </a:moveTo>
                  <a:cubicBezTo>
                    <a:pt x="50555" y="0"/>
                    <a:pt x="50326" y="38"/>
                    <a:pt x="50098" y="116"/>
                  </a:cubicBezTo>
                  <a:lnTo>
                    <a:pt x="50098" y="76"/>
                  </a:lnTo>
                  <a:lnTo>
                    <a:pt x="1547" y="17576"/>
                  </a:lnTo>
                  <a:cubicBezTo>
                    <a:pt x="529" y="17942"/>
                    <a:pt x="0" y="19081"/>
                    <a:pt x="366" y="20099"/>
                  </a:cubicBezTo>
                  <a:lnTo>
                    <a:pt x="22261" y="80778"/>
                  </a:lnTo>
                  <a:cubicBezTo>
                    <a:pt x="22549" y="81577"/>
                    <a:pt x="23313" y="82075"/>
                    <a:pt x="24120" y="82075"/>
                  </a:cubicBezTo>
                  <a:cubicBezTo>
                    <a:pt x="24341" y="82075"/>
                    <a:pt x="24566" y="82037"/>
                    <a:pt x="24785" y="81959"/>
                  </a:cubicBezTo>
                  <a:lnTo>
                    <a:pt x="73296" y="64499"/>
                  </a:lnTo>
                  <a:cubicBezTo>
                    <a:pt x="74313" y="64133"/>
                    <a:pt x="74842" y="62994"/>
                    <a:pt x="74476" y="61976"/>
                  </a:cubicBezTo>
                  <a:lnTo>
                    <a:pt x="52621" y="1297"/>
                  </a:lnTo>
                  <a:cubicBezTo>
                    <a:pt x="52334" y="498"/>
                    <a:pt x="51595" y="0"/>
                    <a:pt x="50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6354687" y="1494196"/>
              <a:ext cx="1550841" cy="2396755"/>
            </a:xfrm>
            <a:custGeom>
              <a:rect b="b" l="l" r="r" t="t"/>
              <a:pathLst>
                <a:path extrusionOk="0" h="88621" w="57343">
                  <a:moveTo>
                    <a:pt x="33128" y="0"/>
                  </a:moveTo>
                  <a:cubicBezTo>
                    <a:pt x="31907" y="651"/>
                    <a:pt x="30808" y="1506"/>
                    <a:pt x="29913" y="2564"/>
                  </a:cubicBezTo>
                  <a:cubicBezTo>
                    <a:pt x="28407" y="4396"/>
                    <a:pt x="27553" y="7082"/>
                    <a:pt x="28651" y="10988"/>
                  </a:cubicBezTo>
                  <a:cubicBezTo>
                    <a:pt x="31582" y="21326"/>
                    <a:pt x="42488" y="49976"/>
                    <a:pt x="43262" y="51971"/>
                  </a:cubicBezTo>
                  <a:cubicBezTo>
                    <a:pt x="44483" y="54941"/>
                    <a:pt x="45215" y="57505"/>
                    <a:pt x="44035" y="60965"/>
                  </a:cubicBezTo>
                  <a:cubicBezTo>
                    <a:pt x="42448" y="65523"/>
                    <a:pt x="36343" y="68819"/>
                    <a:pt x="32396" y="70244"/>
                  </a:cubicBezTo>
                  <a:cubicBezTo>
                    <a:pt x="19698" y="74802"/>
                    <a:pt x="3175" y="79156"/>
                    <a:pt x="448" y="86767"/>
                  </a:cubicBezTo>
                  <a:cubicBezTo>
                    <a:pt x="245" y="87336"/>
                    <a:pt x="82" y="87906"/>
                    <a:pt x="1" y="88517"/>
                  </a:cubicBezTo>
                  <a:cubicBezTo>
                    <a:pt x="215" y="88588"/>
                    <a:pt x="437" y="88620"/>
                    <a:pt x="660" y="88620"/>
                  </a:cubicBezTo>
                  <a:cubicBezTo>
                    <a:pt x="945" y="88620"/>
                    <a:pt x="1232" y="88567"/>
                    <a:pt x="1506" y="88476"/>
                  </a:cubicBezTo>
                  <a:lnTo>
                    <a:pt x="55430" y="69063"/>
                  </a:lnTo>
                  <a:cubicBezTo>
                    <a:pt x="56692" y="68616"/>
                    <a:pt x="57343" y="67232"/>
                    <a:pt x="56895" y="65970"/>
                  </a:cubicBezTo>
                  <a:lnTo>
                    <a:pt x="33128" y="0"/>
                  </a:ln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5831880" y="2066982"/>
              <a:ext cx="160566" cy="136442"/>
            </a:xfrm>
            <a:custGeom>
              <a:rect b="b" l="l" r="r" t="t"/>
              <a:pathLst>
                <a:path extrusionOk="0" h="5045" w="5937">
                  <a:moveTo>
                    <a:pt x="2845" y="0"/>
                  </a:moveTo>
                  <a:cubicBezTo>
                    <a:pt x="2569" y="0"/>
                    <a:pt x="2283" y="47"/>
                    <a:pt x="1995" y="147"/>
                  </a:cubicBezTo>
                  <a:cubicBezTo>
                    <a:pt x="692" y="635"/>
                    <a:pt x="1" y="2059"/>
                    <a:pt x="448" y="3362"/>
                  </a:cubicBezTo>
                  <a:cubicBezTo>
                    <a:pt x="854" y="4472"/>
                    <a:pt x="1853" y="5044"/>
                    <a:pt x="2852" y="5044"/>
                  </a:cubicBezTo>
                  <a:cubicBezTo>
                    <a:pt x="3758" y="5044"/>
                    <a:pt x="4664" y="4573"/>
                    <a:pt x="5128" y="3606"/>
                  </a:cubicBezTo>
                  <a:cubicBezTo>
                    <a:pt x="5937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5910041" y="2281990"/>
              <a:ext cx="151912" cy="135928"/>
            </a:xfrm>
            <a:custGeom>
              <a:rect b="b" l="l" r="r" t="t"/>
              <a:pathLst>
                <a:path extrusionOk="0" h="5026" w="5617">
                  <a:moveTo>
                    <a:pt x="2823" y="1"/>
                  </a:moveTo>
                  <a:cubicBezTo>
                    <a:pt x="1720" y="1"/>
                    <a:pt x="712" y="718"/>
                    <a:pt x="407" y="1801"/>
                  </a:cubicBezTo>
                  <a:cubicBezTo>
                    <a:pt x="0" y="3144"/>
                    <a:pt x="773" y="4528"/>
                    <a:pt x="2116" y="4935"/>
                  </a:cubicBezTo>
                  <a:cubicBezTo>
                    <a:pt x="2342" y="4996"/>
                    <a:pt x="2568" y="5026"/>
                    <a:pt x="2791" y="5026"/>
                  </a:cubicBezTo>
                  <a:cubicBezTo>
                    <a:pt x="3895" y="5026"/>
                    <a:pt x="4904" y="4303"/>
                    <a:pt x="5209" y="3185"/>
                  </a:cubicBezTo>
                  <a:cubicBezTo>
                    <a:pt x="5616" y="1842"/>
                    <a:pt x="4843" y="458"/>
                    <a:pt x="3500" y="92"/>
                  </a:cubicBezTo>
                  <a:cubicBezTo>
                    <a:pt x="3274" y="30"/>
                    <a:pt x="3047" y="1"/>
                    <a:pt x="2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5985983" y="2496240"/>
              <a:ext cx="160566" cy="136009"/>
            </a:xfrm>
            <a:custGeom>
              <a:rect b="b" l="l" r="r" t="t"/>
              <a:pathLst>
                <a:path extrusionOk="0" h="5029" w="5937">
                  <a:moveTo>
                    <a:pt x="2845" y="0"/>
                  </a:moveTo>
                  <a:cubicBezTo>
                    <a:pt x="2569" y="0"/>
                    <a:pt x="2283" y="47"/>
                    <a:pt x="1994" y="146"/>
                  </a:cubicBezTo>
                  <a:cubicBezTo>
                    <a:pt x="692" y="594"/>
                    <a:pt x="0" y="2059"/>
                    <a:pt x="488" y="3362"/>
                  </a:cubicBezTo>
                  <a:cubicBezTo>
                    <a:pt x="871" y="4467"/>
                    <a:pt x="1853" y="5028"/>
                    <a:pt x="2843" y="5028"/>
                  </a:cubicBezTo>
                  <a:cubicBezTo>
                    <a:pt x="3749" y="5028"/>
                    <a:pt x="4661" y="4558"/>
                    <a:pt x="5128" y="3606"/>
                  </a:cubicBezTo>
                  <a:cubicBezTo>
                    <a:pt x="5936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6063007" y="2710869"/>
              <a:ext cx="160593" cy="136009"/>
            </a:xfrm>
            <a:custGeom>
              <a:rect b="b" l="l" r="r" t="t"/>
              <a:pathLst>
                <a:path extrusionOk="0" h="5029" w="5938">
                  <a:moveTo>
                    <a:pt x="2872" y="0"/>
                  </a:moveTo>
                  <a:cubicBezTo>
                    <a:pt x="2600" y="0"/>
                    <a:pt x="2319" y="46"/>
                    <a:pt x="2036" y="146"/>
                  </a:cubicBezTo>
                  <a:cubicBezTo>
                    <a:pt x="693" y="594"/>
                    <a:pt x="1" y="2059"/>
                    <a:pt x="489" y="3362"/>
                  </a:cubicBezTo>
                  <a:cubicBezTo>
                    <a:pt x="893" y="4467"/>
                    <a:pt x="1874" y="5028"/>
                    <a:pt x="2859" y="5028"/>
                  </a:cubicBezTo>
                  <a:cubicBezTo>
                    <a:pt x="3759" y="5028"/>
                    <a:pt x="4662" y="4558"/>
                    <a:pt x="5129" y="3606"/>
                  </a:cubicBezTo>
                  <a:cubicBezTo>
                    <a:pt x="5937" y="1849"/>
                    <a:pt x="4591" y="0"/>
                    <a:pt x="2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6141167" y="2925147"/>
              <a:ext cx="160296" cy="136199"/>
            </a:xfrm>
            <a:custGeom>
              <a:rect b="b" l="l" r="r" t="t"/>
              <a:pathLst>
                <a:path extrusionOk="0" h="5036" w="5927">
                  <a:moveTo>
                    <a:pt x="2871" y="1"/>
                  </a:moveTo>
                  <a:cubicBezTo>
                    <a:pt x="2587" y="1"/>
                    <a:pt x="2292" y="51"/>
                    <a:pt x="1995" y="159"/>
                  </a:cubicBezTo>
                  <a:cubicBezTo>
                    <a:pt x="652" y="607"/>
                    <a:pt x="0" y="2072"/>
                    <a:pt x="448" y="3374"/>
                  </a:cubicBezTo>
                  <a:cubicBezTo>
                    <a:pt x="850" y="4474"/>
                    <a:pt x="1834" y="5035"/>
                    <a:pt x="2818" y="5035"/>
                  </a:cubicBezTo>
                  <a:cubicBezTo>
                    <a:pt x="3728" y="5035"/>
                    <a:pt x="4638" y="4556"/>
                    <a:pt x="5088" y="3578"/>
                  </a:cubicBezTo>
                  <a:cubicBezTo>
                    <a:pt x="5927" y="1864"/>
                    <a:pt x="4603" y="1"/>
                    <a:pt x="2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219300" y="3140128"/>
              <a:ext cx="151939" cy="136307"/>
            </a:xfrm>
            <a:custGeom>
              <a:rect b="b" l="l" r="r" t="t"/>
              <a:pathLst>
                <a:path extrusionOk="0" h="5040" w="5618">
                  <a:moveTo>
                    <a:pt x="2794" y="0"/>
                  </a:moveTo>
                  <a:cubicBezTo>
                    <a:pt x="1701" y="0"/>
                    <a:pt x="703" y="742"/>
                    <a:pt x="367" y="1815"/>
                  </a:cubicBezTo>
                  <a:cubicBezTo>
                    <a:pt x="1" y="3158"/>
                    <a:pt x="774" y="4542"/>
                    <a:pt x="2117" y="4949"/>
                  </a:cubicBezTo>
                  <a:cubicBezTo>
                    <a:pt x="2342" y="5010"/>
                    <a:pt x="2569" y="5039"/>
                    <a:pt x="2791" y="5039"/>
                  </a:cubicBezTo>
                  <a:cubicBezTo>
                    <a:pt x="3896" y="5039"/>
                    <a:pt x="4905" y="4316"/>
                    <a:pt x="5210" y="3199"/>
                  </a:cubicBezTo>
                  <a:cubicBezTo>
                    <a:pt x="5617" y="1856"/>
                    <a:pt x="4844" y="472"/>
                    <a:pt x="3501" y="106"/>
                  </a:cubicBezTo>
                  <a:cubicBezTo>
                    <a:pt x="3265" y="34"/>
                    <a:pt x="3027" y="0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296351" y="3354405"/>
              <a:ext cx="159376" cy="136199"/>
            </a:xfrm>
            <a:custGeom>
              <a:rect b="b" l="l" r="r" t="t"/>
              <a:pathLst>
                <a:path extrusionOk="0" h="5036" w="5893">
                  <a:moveTo>
                    <a:pt x="2830" y="1"/>
                  </a:moveTo>
                  <a:cubicBezTo>
                    <a:pt x="2547" y="1"/>
                    <a:pt x="2252" y="51"/>
                    <a:pt x="1954" y="159"/>
                  </a:cubicBezTo>
                  <a:cubicBezTo>
                    <a:pt x="652" y="607"/>
                    <a:pt x="1" y="2072"/>
                    <a:pt x="448" y="3374"/>
                  </a:cubicBezTo>
                  <a:cubicBezTo>
                    <a:pt x="829" y="4474"/>
                    <a:pt x="1803" y="5035"/>
                    <a:pt x="2788" y="5035"/>
                  </a:cubicBezTo>
                  <a:cubicBezTo>
                    <a:pt x="3699" y="5035"/>
                    <a:pt x="4619" y="4555"/>
                    <a:pt x="5088" y="3578"/>
                  </a:cubicBezTo>
                  <a:cubicBezTo>
                    <a:pt x="5892" y="1864"/>
                    <a:pt x="4563" y="1"/>
                    <a:pt x="2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6372294" y="3569034"/>
              <a:ext cx="160458" cy="135793"/>
            </a:xfrm>
            <a:custGeom>
              <a:rect b="b" l="l" r="r" t="t"/>
              <a:pathLst>
                <a:path extrusionOk="0" h="5021" w="5933">
                  <a:moveTo>
                    <a:pt x="2897" y="0"/>
                  </a:moveTo>
                  <a:cubicBezTo>
                    <a:pt x="2617" y="0"/>
                    <a:pt x="2328" y="50"/>
                    <a:pt x="2036" y="159"/>
                  </a:cubicBezTo>
                  <a:cubicBezTo>
                    <a:pt x="693" y="607"/>
                    <a:pt x="1" y="2072"/>
                    <a:pt x="489" y="3374"/>
                  </a:cubicBezTo>
                  <a:cubicBezTo>
                    <a:pt x="893" y="4458"/>
                    <a:pt x="1874" y="5021"/>
                    <a:pt x="2858" y="5021"/>
                  </a:cubicBezTo>
                  <a:cubicBezTo>
                    <a:pt x="3759" y="5021"/>
                    <a:pt x="4662" y="4550"/>
                    <a:pt x="5129" y="3578"/>
                  </a:cubicBezTo>
                  <a:cubicBezTo>
                    <a:pt x="5933" y="1864"/>
                    <a:pt x="4604" y="0"/>
                    <a:pt x="2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6415214" y="1675803"/>
              <a:ext cx="795799" cy="413870"/>
            </a:xfrm>
            <a:custGeom>
              <a:rect b="b" l="l" r="r" t="t"/>
              <a:pathLst>
                <a:path extrusionOk="0" h="15303" w="29425">
                  <a:moveTo>
                    <a:pt x="27472" y="0"/>
                  </a:moveTo>
                  <a:lnTo>
                    <a:pt x="1" y="9890"/>
                  </a:lnTo>
                  <a:lnTo>
                    <a:pt x="2646" y="11965"/>
                  </a:lnTo>
                  <a:lnTo>
                    <a:pt x="1954" y="15302"/>
                  </a:lnTo>
                  <a:lnTo>
                    <a:pt x="1954" y="15302"/>
                  </a:lnTo>
                  <a:lnTo>
                    <a:pt x="29425" y="5413"/>
                  </a:lnTo>
                  <a:lnTo>
                    <a:pt x="28489" y="4640"/>
                  </a:lnTo>
                  <a:lnTo>
                    <a:pt x="26780" y="3297"/>
                  </a:lnTo>
                  <a:lnTo>
                    <a:pt x="274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31"/>
            <p:cNvSpPr/>
            <p:nvPr/>
          </p:nvSpPr>
          <p:spPr>
            <a:xfrm>
              <a:off x="7119655" y="1775816"/>
              <a:ext cx="51737" cy="48870"/>
            </a:xfrm>
            <a:custGeom>
              <a:rect b="b" l="l" r="r" t="t"/>
              <a:pathLst>
                <a:path extrusionOk="0" h="1807" w="1913">
                  <a:moveTo>
                    <a:pt x="861" y="0"/>
                  </a:moveTo>
                  <a:cubicBezTo>
                    <a:pt x="477" y="0"/>
                    <a:pt x="139" y="262"/>
                    <a:pt x="41" y="657"/>
                  </a:cubicBezTo>
                  <a:cubicBezTo>
                    <a:pt x="0" y="860"/>
                    <a:pt x="0" y="1023"/>
                    <a:pt x="41" y="1186"/>
                  </a:cubicBezTo>
                  <a:cubicBezTo>
                    <a:pt x="200" y="1603"/>
                    <a:pt x="562" y="1807"/>
                    <a:pt x="920" y="1807"/>
                  </a:cubicBezTo>
                  <a:cubicBezTo>
                    <a:pt x="1296" y="1807"/>
                    <a:pt x="1666" y="1583"/>
                    <a:pt x="1791" y="1145"/>
                  </a:cubicBezTo>
                  <a:cubicBezTo>
                    <a:pt x="1913" y="657"/>
                    <a:pt x="1628" y="169"/>
                    <a:pt x="1140" y="46"/>
                  </a:cubicBezTo>
                  <a:cubicBezTo>
                    <a:pt x="1046" y="15"/>
                    <a:pt x="952" y="0"/>
                    <a:pt x="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1"/>
            <p:cNvSpPr/>
            <p:nvPr/>
          </p:nvSpPr>
          <p:spPr>
            <a:xfrm>
              <a:off x="7033787" y="1766323"/>
              <a:ext cx="61663" cy="49006"/>
            </a:xfrm>
            <a:custGeom>
              <a:rect b="b" l="l" r="r" t="t"/>
              <a:pathLst>
                <a:path extrusionOk="0" h="1812" w="2280">
                  <a:moveTo>
                    <a:pt x="1120" y="1"/>
                  </a:moveTo>
                  <a:cubicBezTo>
                    <a:pt x="1028" y="1"/>
                    <a:pt x="937" y="11"/>
                    <a:pt x="855" y="31"/>
                  </a:cubicBezTo>
                  <a:cubicBezTo>
                    <a:pt x="1" y="357"/>
                    <a:pt x="41" y="1537"/>
                    <a:pt x="896" y="1781"/>
                  </a:cubicBezTo>
                  <a:cubicBezTo>
                    <a:pt x="998" y="1801"/>
                    <a:pt x="1089" y="1812"/>
                    <a:pt x="1181" y="1812"/>
                  </a:cubicBezTo>
                  <a:cubicBezTo>
                    <a:pt x="1273" y="1812"/>
                    <a:pt x="1364" y="1801"/>
                    <a:pt x="1466" y="1781"/>
                  </a:cubicBezTo>
                  <a:cubicBezTo>
                    <a:pt x="2280" y="1456"/>
                    <a:pt x="2239" y="275"/>
                    <a:pt x="1384" y="31"/>
                  </a:cubicBezTo>
                  <a:cubicBezTo>
                    <a:pt x="1303" y="11"/>
                    <a:pt x="1211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1"/>
            <p:cNvSpPr/>
            <p:nvPr/>
          </p:nvSpPr>
          <p:spPr>
            <a:xfrm>
              <a:off x="7089040" y="1708771"/>
              <a:ext cx="58147" cy="49141"/>
            </a:xfrm>
            <a:custGeom>
              <a:rect b="b" l="l" r="r" t="t"/>
              <a:pathLst>
                <a:path extrusionOk="0" h="1817" w="2150">
                  <a:moveTo>
                    <a:pt x="1106" y="0"/>
                  </a:moveTo>
                  <a:cubicBezTo>
                    <a:pt x="463" y="0"/>
                    <a:pt x="0" y="736"/>
                    <a:pt x="359" y="1345"/>
                  </a:cubicBezTo>
                  <a:cubicBezTo>
                    <a:pt x="538" y="1667"/>
                    <a:pt x="843" y="1816"/>
                    <a:pt x="1146" y="1816"/>
                  </a:cubicBezTo>
                  <a:cubicBezTo>
                    <a:pt x="1531" y="1816"/>
                    <a:pt x="1913" y="1575"/>
                    <a:pt x="2027" y="1142"/>
                  </a:cubicBezTo>
                  <a:cubicBezTo>
                    <a:pt x="2150" y="653"/>
                    <a:pt x="1865" y="165"/>
                    <a:pt x="1376" y="43"/>
                  </a:cubicBezTo>
                  <a:cubicBezTo>
                    <a:pt x="1284" y="14"/>
                    <a:pt x="1194" y="0"/>
                    <a:pt x="1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1"/>
            <p:cNvSpPr/>
            <p:nvPr/>
          </p:nvSpPr>
          <p:spPr>
            <a:xfrm>
              <a:off x="7059101" y="1833476"/>
              <a:ext cx="53955" cy="38269"/>
            </a:xfrm>
            <a:custGeom>
              <a:rect b="b" l="l" r="r" t="t"/>
              <a:pathLst>
                <a:path extrusionOk="0" h="1415" w="1995">
                  <a:moveTo>
                    <a:pt x="1079" y="0"/>
                  </a:moveTo>
                  <a:cubicBezTo>
                    <a:pt x="988" y="0"/>
                    <a:pt x="896" y="10"/>
                    <a:pt x="815" y="31"/>
                  </a:cubicBezTo>
                  <a:cubicBezTo>
                    <a:pt x="245" y="234"/>
                    <a:pt x="1" y="926"/>
                    <a:pt x="367" y="1414"/>
                  </a:cubicBezTo>
                  <a:lnTo>
                    <a:pt x="1181" y="1129"/>
                  </a:lnTo>
                  <a:lnTo>
                    <a:pt x="1995" y="845"/>
                  </a:lnTo>
                  <a:cubicBezTo>
                    <a:pt x="1954" y="478"/>
                    <a:pt x="1710" y="153"/>
                    <a:pt x="1344" y="31"/>
                  </a:cubicBezTo>
                  <a:cubicBezTo>
                    <a:pt x="1262" y="10"/>
                    <a:pt x="1171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1"/>
            <p:cNvSpPr/>
            <p:nvPr/>
          </p:nvSpPr>
          <p:spPr>
            <a:xfrm>
              <a:off x="6984268" y="1824713"/>
              <a:ext cx="50655" cy="48573"/>
            </a:xfrm>
            <a:custGeom>
              <a:rect b="b" l="l" r="r" t="t"/>
              <a:pathLst>
                <a:path extrusionOk="0" h="1796" w="1873">
                  <a:moveTo>
                    <a:pt x="953" y="1"/>
                  </a:moveTo>
                  <a:cubicBezTo>
                    <a:pt x="549" y="1"/>
                    <a:pt x="185" y="268"/>
                    <a:pt x="82" y="680"/>
                  </a:cubicBezTo>
                  <a:cubicBezTo>
                    <a:pt x="0" y="843"/>
                    <a:pt x="41" y="1006"/>
                    <a:pt x="82" y="1209"/>
                  </a:cubicBezTo>
                  <a:cubicBezTo>
                    <a:pt x="219" y="1601"/>
                    <a:pt x="573" y="1795"/>
                    <a:pt x="927" y="1795"/>
                  </a:cubicBezTo>
                  <a:cubicBezTo>
                    <a:pt x="1307" y="1795"/>
                    <a:pt x="1686" y="1571"/>
                    <a:pt x="1791" y="1128"/>
                  </a:cubicBezTo>
                  <a:cubicBezTo>
                    <a:pt x="1872" y="965"/>
                    <a:pt x="1832" y="762"/>
                    <a:pt x="1791" y="599"/>
                  </a:cubicBezTo>
                  <a:cubicBezTo>
                    <a:pt x="1669" y="314"/>
                    <a:pt x="1465" y="110"/>
                    <a:pt x="1181" y="29"/>
                  </a:cubicBezTo>
                  <a:cubicBezTo>
                    <a:pt x="1104" y="10"/>
                    <a:pt x="1028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1"/>
            <p:cNvSpPr/>
            <p:nvPr/>
          </p:nvSpPr>
          <p:spPr>
            <a:xfrm>
              <a:off x="6902808" y="1814760"/>
              <a:ext cx="53955" cy="49006"/>
            </a:xfrm>
            <a:custGeom>
              <a:rect b="b" l="l" r="r" t="t"/>
              <a:pathLst>
                <a:path extrusionOk="0" h="1812" w="1995">
                  <a:moveTo>
                    <a:pt x="978" y="0"/>
                  </a:moveTo>
                  <a:cubicBezTo>
                    <a:pt x="886" y="0"/>
                    <a:pt x="794" y="10"/>
                    <a:pt x="693" y="31"/>
                  </a:cubicBezTo>
                  <a:cubicBezTo>
                    <a:pt x="448" y="153"/>
                    <a:pt x="204" y="356"/>
                    <a:pt x="123" y="68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1"/>
                    <a:pt x="947" y="1811"/>
                    <a:pt x="1039" y="1811"/>
                  </a:cubicBezTo>
                  <a:cubicBezTo>
                    <a:pt x="1130" y="1811"/>
                    <a:pt x="1222" y="1801"/>
                    <a:pt x="1303" y="1781"/>
                  </a:cubicBezTo>
                  <a:cubicBezTo>
                    <a:pt x="1588" y="1659"/>
                    <a:pt x="1791" y="1415"/>
                    <a:pt x="1873" y="1130"/>
                  </a:cubicBezTo>
                  <a:cubicBezTo>
                    <a:pt x="1995" y="641"/>
                    <a:pt x="1710" y="194"/>
                    <a:pt x="1262" y="31"/>
                  </a:cubicBezTo>
                  <a:cubicBezTo>
                    <a:pt x="1161" y="10"/>
                    <a:pt x="1069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1"/>
            <p:cNvSpPr/>
            <p:nvPr/>
          </p:nvSpPr>
          <p:spPr>
            <a:xfrm>
              <a:off x="7016181" y="1711016"/>
              <a:ext cx="49546" cy="37079"/>
            </a:xfrm>
            <a:custGeom>
              <a:rect b="b" l="l" r="r" t="t"/>
              <a:pathLst>
                <a:path extrusionOk="0" h="1371" w="1832">
                  <a:moveTo>
                    <a:pt x="1669" y="1"/>
                  </a:moveTo>
                  <a:lnTo>
                    <a:pt x="815" y="285"/>
                  </a:lnTo>
                  <a:lnTo>
                    <a:pt x="1" y="570"/>
                  </a:lnTo>
                  <a:cubicBezTo>
                    <a:pt x="41" y="937"/>
                    <a:pt x="326" y="1262"/>
                    <a:pt x="652" y="1344"/>
                  </a:cubicBezTo>
                  <a:cubicBezTo>
                    <a:pt x="736" y="1360"/>
                    <a:pt x="813" y="1370"/>
                    <a:pt x="889" y="1370"/>
                  </a:cubicBezTo>
                  <a:cubicBezTo>
                    <a:pt x="997" y="1370"/>
                    <a:pt x="1102" y="1351"/>
                    <a:pt x="1222" y="1303"/>
                  </a:cubicBezTo>
                  <a:cubicBezTo>
                    <a:pt x="1466" y="1221"/>
                    <a:pt x="1710" y="977"/>
                    <a:pt x="1791" y="692"/>
                  </a:cubicBezTo>
                  <a:cubicBezTo>
                    <a:pt x="1832" y="448"/>
                    <a:pt x="1791" y="204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1"/>
            <p:cNvSpPr/>
            <p:nvPr/>
          </p:nvSpPr>
          <p:spPr>
            <a:xfrm>
              <a:off x="6954762" y="1757182"/>
              <a:ext cx="57038" cy="49168"/>
            </a:xfrm>
            <a:custGeom>
              <a:rect b="b" l="l" r="r" t="t"/>
              <a:pathLst>
                <a:path extrusionOk="0" h="1818" w="2109">
                  <a:moveTo>
                    <a:pt x="1106" y="1"/>
                  </a:moveTo>
                  <a:cubicBezTo>
                    <a:pt x="463" y="1"/>
                    <a:pt x="0" y="737"/>
                    <a:pt x="359" y="1346"/>
                  </a:cubicBezTo>
                  <a:cubicBezTo>
                    <a:pt x="538" y="1668"/>
                    <a:pt x="835" y="1817"/>
                    <a:pt x="1129" y="1817"/>
                  </a:cubicBezTo>
                  <a:cubicBezTo>
                    <a:pt x="1503" y="1817"/>
                    <a:pt x="1873" y="1576"/>
                    <a:pt x="1987" y="1142"/>
                  </a:cubicBezTo>
                  <a:cubicBezTo>
                    <a:pt x="2109" y="654"/>
                    <a:pt x="1824" y="166"/>
                    <a:pt x="1376" y="44"/>
                  </a:cubicBezTo>
                  <a:cubicBezTo>
                    <a:pt x="1284" y="14"/>
                    <a:pt x="1194" y="1"/>
                    <a:pt x="1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1"/>
            <p:cNvSpPr/>
            <p:nvPr/>
          </p:nvSpPr>
          <p:spPr>
            <a:xfrm>
              <a:off x="6924823" y="1882157"/>
              <a:ext cx="53955" cy="39107"/>
            </a:xfrm>
            <a:custGeom>
              <a:rect b="b" l="l" r="r" t="t"/>
              <a:pathLst>
                <a:path extrusionOk="0" h="1446" w="1995">
                  <a:moveTo>
                    <a:pt x="1059" y="1"/>
                  </a:moveTo>
                  <a:cubicBezTo>
                    <a:pt x="967" y="1"/>
                    <a:pt x="876" y="21"/>
                    <a:pt x="774" y="62"/>
                  </a:cubicBezTo>
                  <a:cubicBezTo>
                    <a:pt x="204" y="225"/>
                    <a:pt x="1" y="957"/>
                    <a:pt x="367" y="1446"/>
                  </a:cubicBezTo>
                  <a:lnTo>
                    <a:pt x="1181" y="1120"/>
                  </a:lnTo>
                  <a:lnTo>
                    <a:pt x="1995" y="835"/>
                  </a:lnTo>
                  <a:cubicBezTo>
                    <a:pt x="1954" y="469"/>
                    <a:pt x="1710" y="143"/>
                    <a:pt x="1344" y="62"/>
                  </a:cubicBezTo>
                  <a:cubicBezTo>
                    <a:pt x="1242" y="21"/>
                    <a:pt x="1150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31"/>
            <p:cNvSpPr/>
            <p:nvPr/>
          </p:nvSpPr>
          <p:spPr>
            <a:xfrm>
              <a:off x="6849989" y="1873151"/>
              <a:ext cx="49546" cy="48546"/>
            </a:xfrm>
            <a:custGeom>
              <a:rect b="b" l="l" r="r" t="t"/>
              <a:pathLst>
                <a:path extrusionOk="0" h="1795" w="1832">
                  <a:moveTo>
                    <a:pt x="913" y="1"/>
                  </a:moveTo>
                  <a:cubicBezTo>
                    <a:pt x="508" y="1"/>
                    <a:pt x="144" y="268"/>
                    <a:pt x="41" y="680"/>
                  </a:cubicBezTo>
                  <a:cubicBezTo>
                    <a:pt x="0" y="843"/>
                    <a:pt x="0" y="1046"/>
                    <a:pt x="41" y="1209"/>
                  </a:cubicBezTo>
                  <a:cubicBezTo>
                    <a:pt x="198" y="1601"/>
                    <a:pt x="553" y="1795"/>
                    <a:pt x="906" y="1795"/>
                  </a:cubicBezTo>
                  <a:cubicBezTo>
                    <a:pt x="1286" y="1795"/>
                    <a:pt x="1664" y="1571"/>
                    <a:pt x="1791" y="1128"/>
                  </a:cubicBezTo>
                  <a:cubicBezTo>
                    <a:pt x="1832" y="965"/>
                    <a:pt x="1832" y="761"/>
                    <a:pt x="1750" y="599"/>
                  </a:cubicBezTo>
                  <a:cubicBezTo>
                    <a:pt x="1669" y="314"/>
                    <a:pt x="1425" y="110"/>
                    <a:pt x="1140" y="29"/>
                  </a:cubicBezTo>
                  <a:cubicBezTo>
                    <a:pt x="1064" y="10"/>
                    <a:pt x="987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1"/>
            <p:cNvSpPr/>
            <p:nvPr/>
          </p:nvSpPr>
          <p:spPr>
            <a:xfrm>
              <a:off x="6768530" y="1863171"/>
              <a:ext cx="53955" cy="49006"/>
            </a:xfrm>
            <a:custGeom>
              <a:rect b="b" l="l" r="r" t="t"/>
              <a:pathLst>
                <a:path extrusionOk="0" h="1812" w="1995">
                  <a:moveTo>
                    <a:pt x="957" y="1"/>
                  </a:moveTo>
                  <a:cubicBezTo>
                    <a:pt x="866" y="1"/>
                    <a:pt x="774" y="11"/>
                    <a:pt x="693" y="31"/>
                  </a:cubicBezTo>
                  <a:cubicBezTo>
                    <a:pt x="408" y="154"/>
                    <a:pt x="204" y="398"/>
                    <a:pt x="123" y="64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2"/>
                    <a:pt x="947" y="1812"/>
                    <a:pt x="1039" y="1812"/>
                  </a:cubicBezTo>
                  <a:cubicBezTo>
                    <a:pt x="1130" y="1812"/>
                    <a:pt x="1222" y="1802"/>
                    <a:pt x="1303" y="1781"/>
                  </a:cubicBezTo>
                  <a:cubicBezTo>
                    <a:pt x="1588" y="1659"/>
                    <a:pt x="1791" y="1415"/>
                    <a:pt x="1873" y="1171"/>
                  </a:cubicBezTo>
                  <a:cubicBezTo>
                    <a:pt x="1995" y="683"/>
                    <a:pt x="1710" y="194"/>
                    <a:pt x="1222" y="31"/>
                  </a:cubicBezTo>
                  <a:cubicBezTo>
                    <a:pt x="1140" y="11"/>
                    <a:pt x="1049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1"/>
            <p:cNvSpPr/>
            <p:nvPr/>
          </p:nvSpPr>
          <p:spPr>
            <a:xfrm>
              <a:off x="6881903" y="1759453"/>
              <a:ext cx="49546" cy="37160"/>
            </a:xfrm>
            <a:custGeom>
              <a:rect b="b" l="l" r="r" t="t"/>
              <a:pathLst>
                <a:path extrusionOk="0" h="1374" w="1832">
                  <a:moveTo>
                    <a:pt x="1628" y="0"/>
                  </a:moveTo>
                  <a:lnTo>
                    <a:pt x="814" y="326"/>
                  </a:lnTo>
                  <a:lnTo>
                    <a:pt x="1" y="611"/>
                  </a:lnTo>
                  <a:cubicBezTo>
                    <a:pt x="41" y="977"/>
                    <a:pt x="285" y="1262"/>
                    <a:pt x="652" y="1343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3"/>
                  </a:cubicBezTo>
                  <a:cubicBezTo>
                    <a:pt x="1466" y="1221"/>
                    <a:pt x="1669" y="1018"/>
                    <a:pt x="1751" y="733"/>
                  </a:cubicBezTo>
                  <a:cubicBezTo>
                    <a:pt x="1832" y="489"/>
                    <a:pt x="1791" y="204"/>
                    <a:pt x="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31"/>
            <p:cNvSpPr/>
            <p:nvPr/>
          </p:nvSpPr>
          <p:spPr>
            <a:xfrm>
              <a:off x="6819239" y="1805917"/>
              <a:ext cx="58282" cy="48843"/>
            </a:xfrm>
            <a:custGeom>
              <a:rect b="b" l="l" r="r" t="t"/>
              <a:pathLst>
                <a:path extrusionOk="0" h="1806" w="2155">
                  <a:moveTo>
                    <a:pt x="1140" y="0"/>
                  </a:moveTo>
                  <a:cubicBezTo>
                    <a:pt x="482" y="0"/>
                    <a:pt x="0" y="716"/>
                    <a:pt x="364" y="1335"/>
                  </a:cubicBezTo>
                  <a:cubicBezTo>
                    <a:pt x="543" y="1657"/>
                    <a:pt x="848" y="1806"/>
                    <a:pt x="1151" y="1806"/>
                  </a:cubicBezTo>
                  <a:cubicBezTo>
                    <a:pt x="1537" y="1806"/>
                    <a:pt x="1919" y="1564"/>
                    <a:pt x="2033" y="1131"/>
                  </a:cubicBezTo>
                  <a:cubicBezTo>
                    <a:pt x="2155" y="643"/>
                    <a:pt x="1870" y="154"/>
                    <a:pt x="1382" y="32"/>
                  </a:cubicBezTo>
                  <a:cubicBezTo>
                    <a:pt x="1299" y="11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1"/>
            <p:cNvSpPr/>
            <p:nvPr/>
          </p:nvSpPr>
          <p:spPr>
            <a:xfrm>
              <a:off x="6790545" y="1930594"/>
              <a:ext cx="52873" cy="39107"/>
            </a:xfrm>
            <a:custGeom>
              <a:rect b="b" l="l" r="r" t="t"/>
              <a:pathLst>
                <a:path extrusionOk="0" h="1446" w="1955">
                  <a:moveTo>
                    <a:pt x="1038" y="1"/>
                  </a:moveTo>
                  <a:cubicBezTo>
                    <a:pt x="947" y="1"/>
                    <a:pt x="855" y="21"/>
                    <a:pt x="774" y="62"/>
                  </a:cubicBezTo>
                  <a:cubicBezTo>
                    <a:pt x="204" y="225"/>
                    <a:pt x="1" y="957"/>
                    <a:pt x="367" y="1445"/>
                  </a:cubicBezTo>
                  <a:lnTo>
                    <a:pt x="1140" y="1120"/>
                  </a:lnTo>
                  <a:lnTo>
                    <a:pt x="1954" y="835"/>
                  </a:lnTo>
                  <a:cubicBezTo>
                    <a:pt x="1954" y="469"/>
                    <a:pt x="1669" y="143"/>
                    <a:pt x="1303" y="62"/>
                  </a:cubicBezTo>
                  <a:cubicBezTo>
                    <a:pt x="1222" y="21"/>
                    <a:pt x="1130" y="1"/>
                    <a:pt x="1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31"/>
            <p:cNvSpPr/>
            <p:nvPr/>
          </p:nvSpPr>
          <p:spPr>
            <a:xfrm>
              <a:off x="6715711" y="1921588"/>
              <a:ext cx="49546" cy="48546"/>
            </a:xfrm>
            <a:custGeom>
              <a:rect b="b" l="l" r="r" t="t"/>
              <a:pathLst>
                <a:path extrusionOk="0" h="1795" w="1832">
                  <a:moveTo>
                    <a:pt x="913" y="0"/>
                  </a:moveTo>
                  <a:cubicBezTo>
                    <a:pt x="508" y="0"/>
                    <a:pt x="144" y="267"/>
                    <a:pt x="41" y="680"/>
                  </a:cubicBezTo>
                  <a:cubicBezTo>
                    <a:pt x="0" y="842"/>
                    <a:pt x="0" y="1046"/>
                    <a:pt x="82" y="1209"/>
                  </a:cubicBezTo>
                  <a:cubicBezTo>
                    <a:pt x="219" y="1601"/>
                    <a:pt x="564" y="1795"/>
                    <a:pt x="912" y="1795"/>
                  </a:cubicBezTo>
                  <a:cubicBezTo>
                    <a:pt x="1286" y="1795"/>
                    <a:pt x="1664" y="1570"/>
                    <a:pt x="1791" y="1127"/>
                  </a:cubicBezTo>
                  <a:cubicBezTo>
                    <a:pt x="1832" y="964"/>
                    <a:pt x="1832" y="761"/>
                    <a:pt x="1750" y="598"/>
                  </a:cubicBezTo>
                  <a:cubicBezTo>
                    <a:pt x="1669" y="313"/>
                    <a:pt x="1425" y="110"/>
                    <a:pt x="1140" y="28"/>
                  </a:cubicBezTo>
                  <a:cubicBezTo>
                    <a:pt x="1064" y="9"/>
                    <a:pt x="987" y="0"/>
                    <a:pt x="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1"/>
            <p:cNvSpPr/>
            <p:nvPr/>
          </p:nvSpPr>
          <p:spPr>
            <a:xfrm>
              <a:off x="6629843" y="1911609"/>
              <a:ext cx="61663" cy="49006"/>
            </a:xfrm>
            <a:custGeom>
              <a:rect b="b" l="l" r="r" t="t"/>
              <a:pathLst>
                <a:path extrusionOk="0" h="1812" w="2280">
                  <a:moveTo>
                    <a:pt x="1120" y="1"/>
                  </a:moveTo>
                  <a:cubicBezTo>
                    <a:pt x="1029" y="1"/>
                    <a:pt x="937" y="11"/>
                    <a:pt x="856" y="31"/>
                  </a:cubicBezTo>
                  <a:cubicBezTo>
                    <a:pt x="1" y="357"/>
                    <a:pt x="42" y="1537"/>
                    <a:pt x="937" y="1781"/>
                  </a:cubicBezTo>
                  <a:cubicBezTo>
                    <a:pt x="1018" y="1802"/>
                    <a:pt x="1110" y="1812"/>
                    <a:pt x="1201" y="1812"/>
                  </a:cubicBezTo>
                  <a:cubicBezTo>
                    <a:pt x="1293" y="1812"/>
                    <a:pt x="1385" y="1802"/>
                    <a:pt x="1466" y="1781"/>
                  </a:cubicBezTo>
                  <a:cubicBezTo>
                    <a:pt x="2280" y="1456"/>
                    <a:pt x="2239" y="275"/>
                    <a:pt x="1385" y="31"/>
                  </a:cubicBezTo>
                  <a:cubicBezTo>
                    <a:pt x="1303" y="11"/>
                    <a:pt x="1212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1"/>
            <p:cNvSpPr/>
            <p:nvPr/>
          </p:nvSpPr>
          <p:spPr>
            <a:xfrm>
              <a:off x="6747624" y="1807864"/>
              <a:ext cx="49546" cy="37187"/>
            </a:xfrm>
            <a:custGeom>
              <a:rect b="b" l="l" r="r" t="t"/>
              <a:pathLst>
                <a:path extrusionOk="0" h="1375" w="1832">
                  <a:moveTo>
                    <a:pt x="1628" y="1"/>
                  </a:moveTo>
                  <a:lnTo>
                    <a:pt x="814" y="327"/>
                  </a:lnTo>
                  <a:lnTo>
                    <a:pt x="1" y="611"/>
                  </a:lnTo>
                  <a:cubicBezTo>
                    <a:pt x="41" y="978"/>
                    <a:pt x="285" y="1263"/>
                    <a:pt x="652" y="1344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4"/>
                  </a:cubicBezTo>
                  <a:cubicBezTo>
                    <a:pt x="1466" y="1263"/>
                    <a:pt x="1669" y="1018"/>
                    <a:pt x="1750" y="733"/>
                  </a:cubicBezTo>
                  <a:cubicBezTo>
                    <a:pt x="1832" y="489"/>
                    <a:pt x="1791" y="204"/>
                    <a:pt x="1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1"/>
            <p:cNvSpPr/>
            <p:nvPr/>
          </p:nvSpPr>
          <p:spPr>
            <a:xfrm>
              <a:off x="6684961" y="1854354"/>
              <a:ext cx="58282" cy="48843"/>
            </a:xfrm>
            <a:custGeom>
              <a:rect b="b" l="l" r="r" t="t"/>
              <a:pathLst>
                <a:path extrusionOk="0" h="1806" w="2155">
                  <a:moveTo>
                    <a:pt x="1140" y="0"/>
                  </a:moveTo>
                  <a:cubicBezTo>
                    <a:pt x="482" y="0"/>
                    <a:pt x="0" y="716"/>
                    <a:pt x="364" y="1334"/>
                  </a:cubicBezTo>
                  <a:cubicBezTo>
                    <a:pt x="543" y="1656"/>
                    <a:pt x="848" y="1805"/>
                    <a:pt x="1151" y="1805"/>
                  </a:cubicBezTo>
                  <a:cubicBezTo>
                    <a:pt x="1537" y="1805"/>
                    <a:pt x="1919" y="1564"/>
                    <a:pt x="2033" y="1131"/>
                  </a:cubicBezTo>
                  <a:cubicBezTo>
                    <a:pt x="2155" y="642"/>
                    <a:pt x="1870" y="154"/>
                    <a:pt x="1381" y="32"/>
                  </a:cubicBezTo>
                  <a:cubicBezTo>
                    <a:pt x="1299" y="10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1"/>
            <p:cNvSpPr/>
            <p:nvPr/>
          </p:nvSpPr>
          <p:spPr>
            <a:xfrm>
              <a:off x="6659566" y="1979032"/>
              <a:ext cx="50655" cy="37998"/>
            </a:xfrm>
            <a:custGeom>
              <a:rect b="b" l="l" r="r" t="t"/>
              <a:pathLst>
                <a:path extrusionOk="0" h="1405" w="1873">
                  <a:moveTo>
                    <a:pt x="916" y="0"/>
                  </a:moveTo>
                  <a:cubicBezTo>
                    <a:pt x="825" y="0"/>
                    <a:pt x="733" y="21"/>
                    <a:pt x="652" y="61"/>
                  </a:cubicBezTo>
                  <a:cubicBezTo>
                    <a:pt x="367" y="143"/>
                    <a:pt x="164" y="387"/>
                    <a:pt x="82" y="672"/>
                  </a:cubicBezTo>
                  <a:cubicBezTo>
                    <a:pt x="1" y="916"/>
                    <a:pt x="82" y="1201"/>
                    <a:pt x="245" y="1404"/>
                  </a:cubicBezTo>
                  <a:lnTo>
                    <a:pt x="1059" y="1160"/>
                  </a:lnTo>
                  <a:lnTo>
                    <a:pt x="1873" y="875"/>
                  </a:lnTo>
                  <a:cubicBezTo>
                    <a:pt x="1832" y="468"/>
                    <a:pt x="1588" y="143"/>
                    <a:pt x="1181" y="61"/>
                  </a:cubicBezTo>
                  <a:cubicBezTo>
                    <a:pt x="1100" y="21"/>
                    <a:pt x="1008" y="0"/>
                    <a:pt x="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1"/>
            <p:cNvSpPr/>
            <p:nvPr/>
          </p:nvSpPr>
          <p:spPr>
            <a:xfrm>
              <a:off x="6579215" y="1969999"/>
              <a:ext cx="53955" cy="48897"/>
            </a:xfrm>
            <a:custGeom>
              <a:rect b="b" l="l" r="r" t="t"/>
              <a:pathLst>
                <a:path extrusionOk="0" h="1808" w="1995">
                  <a:moveTo>
                    <a:pt x="994" y="1"/>
                  </a:moveTo>
                  <a:cubicBezTo>
                    <a:pt x="590" y="1"/>
                    <a:pt x="226" y="268"/>
                    <a:pt x="123" y="680"/>
                  </a:cubicBezTo>
                  <a:cubicBezTo>
                    <a:pt x="1" y="1128"/>
                    <a:pt x="286" y="1657"/>
                    <a:pt x="774" y="1779"/>
                  </a:cubicBezTo>
                  <a:cubicBezTo>
                    <a:pt x="844" y="1798"/>
                    <a:pt x="915" y="1807"/>
                    <a:pt x="985" y="1807"/>
                  </a:cubicBezTo>
                  <a:cubicBezTo>
                    <a:pt x="1366" y="1807"/>
                    <a:pt x="1736" y="1540"/>
                    <a:pt x="1873" y="1128"/>
                  </a:cubicBezTo>
                  <a:cubicBezTo>
                    <a:pt x="1995" y="640"/>
                    <a:pt x="1710" y="151"/>
                    <a:pt x="1222" y="29"/>
                  </a:cubicBezTo>
                  <a:cubicBezTo>
                    <a:pt x="1146" y="10"/>
                    <a:pt x="1069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1"/>
            <p:cNvSpPr/>
            <p:nvPr/>
          </p:nvSpPr>
          <p:spPr>
            <a:xfrm>
              <a:off x="6495565" y="1960046"/>
              <a:ext cx="61663" cy="49006"/>
            </a:xfrm>
            <a:custGeom>
              <a:rect b="b" l="l" r="r" t="t"/>
              <a:pathLst>
                <a:path extrusionOk="0" h="1812" w="2280">
                  <a:moveTo>
                    <a:pt x="1105" y="0"/>
                  </a:moveTo>
                  <a:cubicBezTo>
                    <a:pt x="1018" y="0"/>
                    <a:pt x="937" y="11"/>
                    <a:pt x="856" y="31"/>
                  </a:cubicBezTo>
                  <a:cubicBezTo>
                    <a:pt x="1" y="356"/>
                    <a:pt x="42" y="1537"/>
                    <a:pt x="896" y="1781"/>
                  </a:cubicBezTo>
                  <a:cubicBezTo>
                    <a:pt x="998" y="1801"/>
                    <a:pt x="1090" y="1811"/>
                    <a:pt x="1181" y="1811"/>
                  </a:cubicBezTo>
                  <a:cubicBezTo>
                    <a:pt x="1273" y="1811"/>
                    <a:pt x="1364" y="1801"/>
                    <a:pt x="1466" y="1781"/>
                  </a:cubicBezTo>
                  <a:cubicBezTo>
                    <a:pt x="2280" y="1455"/>
                    <a:pt x="2239" y="275"/>
                    <a:pt x="1385" y="31"/>
                  </a:cubicBezTo>
                  <a:cubicBezTo>
                    <a:pt x="1283" y="11"/>
                    <a:pt x="1191" y="0"/>
                    <a:pt x="1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31"/>
            <p:cNvSpPr/>
            <p:nvPr/>
          </p:nvSpPr>
          <p:spPr>
            <a:xfrm>
              <a:off x="6612237" y="1856302"/>
              <a:ext cx="53955" cy="37187"/>
            </a:xfrm>
            <a:custGeom>
              <a:rect b="b" l="l" r="r" t="t"/>
              <a:pathLst>
                <a:path extrusionOk="0" h="1375" w="1995">
                  <a:moveTo>
                    <a:pt x="1669" y="1"/>
                  </a:moveTo>
                  <a:lnTo>
                    <a:pt x="855" y="326"/>
                  </a:lnTo>
                  <a:lnTo>
                    <a:pt x="1" y="611"/>
                  </a:lnTo>
                  <a:cubicBezTo>
                    <a:pt x="82" y="977"/>
                    <a:pt x="326" y="1262"/>
                    <a:pt x="693" y="1344"/>
                  </a:cubicBezTo>
                  <a:cubicBezTo>
                    <a:pt x="774" y="1364"/>
                    <a:pt x="855" y="1374"/>
                    <a:pt x="942" y="1374"/>
                  </a:cubicBezTo>
                  <a:cubicBezTo>
                    <a:pt x="1028" y="1374"/>
                    <a:pt x="1120" y="1364"/>
                    <a:pt x="1222" y="1344"/>
                  </a:cubicBezTo>
                  <a:cubicBezTo>
                    <a:pt x="1751" y="1140"/>
                    <a:pt x="1995" y="489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6551737" y="1902819"/>
              <a:ext cx="57227" cy="49006"/>
            </a:xfrm>
            <a:custGeom>
              <a:rect b="b" l="l" r="r" t="t"/>
              <a:pathLst>
                <a:path extrusionOk="0" h="1812" w="2116">
                  <a:moveTo>
                    <a:pt x="1111" y="0"/>
                  </a:moveTo>
                  <a:cubicBezTo>
                    <a:pt x="455" y="0"/>
                    <a:pt x="0" y="752"/>
                    <a:pt x="366" y="1374"/>
                  </a:cubicBezTo>
                  <a:cubicBezTo>
                    <a:pt x="541" y="1672"/>
                    <a:pt x="830" y="1811"/>
                    <a:pt x="1119" y="1811"/>
                  </a:cubicBezTo>
                  <a:cubicBezTo>
                    <a:pt x="1499" y="1811"/>
                    <a:pt x="1878" y="1569"/>
                    <a:pt x="1994" y="1129"/>
                  </a:cubicBezTo>
                  <a:cubicBezTo>
                    <a:pt x="2116" y="641"/>
                    <a:pt x="1831" y="153"/>
                    <a:pt x="1342" y="31"/>
                  </a:cubicBezTo>
                  <a:cubicBezTo>
                    <a:pt x="1263" y="10"/>
                    <a:pt x="1186" y="0"/>
                    <a:pt x="1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1"/>
            <p:cNvSpPr/>
            <p:nvPr/>
          </p:nvSpPr>
          <p:spPr>
            <a:xfrm>
              <a:off x="6518851" y="2027253"/>
              <a:ext cx="56010" cy="39296"/>
            </a:xfrm>
            <a:custGeom>
              <a:rect b="b" l="l" r="r" t="t"/>
              <a:pathLst>
                <a:path extrusionOk="0" h="1453" w="2071">
                  <a:moveTo>
                    <a:pt x="1193" y="0"/>
                  </a:moveTo>
                  <a:cubicBezTo>
                    <a:pt x="492" y="0"/>
                    <a:pt x="0" y="826"/>
                    <a:pt x="442" y="1453"/>
                  </a:cubicBezTo>
                  <a:lnTo>
                    <a:pt x="1256" y="1168"/>
                  </a:lnTo>
                  <a:lnTo>
                    <a:pt x="2070" y="883"/>
                  </a:lnTo>
                  <a:cubicBezTo>
                    <a:pt x="2070" y="476"/>
                    <a:pt x="1785" y="150"/>
                    <a:pt x="1419" y="28"/>
                  </a:cubicBezTo>
                  <a:cubicBezTo>
                    <a:pt x="1342" y="9"/>
                    <a:pt x="126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1"/>
            <p:cNvSpPr/>
            <p:nvPr/>
          </p:nvSpPr>
          <p:spPr>
            <a:xfrm>
              <a:off x="6472468" y="2021411"/>
              <a:ext cx="24232" cy="46247"/>
            </a:xfrm>
            <a:custGeom>
              <a:rect b="b" l="l" r="r" t="t"/>
              <a:pathLst>
                <a:path extrusionOk="0" h="1710" w="896">
                  <a:moveTo>
                    <a:pt x="367" y="0"/>
                  </a:moveTo>
                  <a:lnTo>
                    <a:pt x="204" y="692"/>
                  </a:lnTo>
                  <a:lnTo>
                    <a:pt x="0" y="1709"/>
                  </a:lnTo>
                  <a:cubicBezTo>
                    <a:pt x="407" y="1669"/>
                    <a:pt x="733" y="1425"/>
                    <a:pt x="814" y="1058"/>
                  </a:cubicBezTo>
                  <a:cubicBezTo>
                    <a:pt x="896" y="855"/>
                    <a:pt x="855" y="692"/>
                    <a:pt x="814" y="529"/>
                  </a:cubicBezTo>
                  <a:cubicBezTo>
                    <a:pt x="733" y="285"/>
                    <a:pt x="570" y="122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6477958" y="1904739"/>
              <a:ext cx="55064" cy="38269"/>
            </a:xfrm>
            <a:custGeom>
              <a:rect b="b" l="l" r="r" t="t"/>
              <a:pathLst>
                <a:path extrusionOk="0" h="1415" w="2036">
                  <a:moveTo>
                    <a:pt x="1669" y="0"/>
                  </a:moveTo>
                  <a:lnTo>
                    <a:pt x="855" y="285"/>
                  </a:lnTo>
                  <a:lnTo>
                    <a:pt x="1" y="570"/>
                  </a:lnTo>
                  <a:cubicBezTo>
                    <a:pt x="41" y="936"/>
                    <a:pt x="286" y="1262"/>
                    <a:pt x="652" y="1384"/>
                  </a:cubicBezTo>
                  <a:cubicBezTo>
                    <a:pt x="733" y="1404"/>
                    <a:pt x="825" y="1415"/>
                    <a:pt x="916" y="1415"/>
                  </a:cubicBezTo>
                  <a:cubicBezTo>
                    <a:pt x="1008" y="1415"/>
                    <a:pt x="1100" y="1404"/>
                    <a:pt x="1181" y="1384"/>
                  </a:cubicBezTo>
                  <a:cubicBezTo>
                    <a:pt x="1791" y="1181"/>
                    <a:pt x="2036" y="489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6431739" y="1951202"/>
              <a:ext cx="42947" cy="34996"/>
            </a:xfrm>
            <a:custGeom>
              <a:rect b="b" l="l" r="r" t="t"/>
              <a:pathLst>
                <a:path extrusionOk="0" h="1294" w="1588">
                  <a:moveTo>
                    <a:pt x="586" y="0"/>
                  </a:moveTo>
                  <a:cubicBezTo>
                    <a:pt x="380" y="0"/>
                    <a:pt x="179" y="76"/>
                    <a:pt x="0" y="195"/>
                  </a:cubicBezTo>
                  <a:lnTo>
                    <a:pt x="1384" y="1294"/>
                  </a:lnTo>
                  <a:cubicBezTo>
                    <a:pt x="1384" y="1212"/>
                    <a:pt x="1425" y="1172"/>
                    <a:pt x="1425" y="1131"/>
                  </a:cubicBezTo>
                  <a:cubicBezTo>
                    <a:pt x="1588" y="643"/>
                    <a:pt x="1262" y="154"/>
                    <a:pt x="814" y="32"/>
                  </a:cubicBezTo>
                  <a:cubicBezTo>
                    <a:pt x="738" y="10"/>
                    <a:pt x="662" y="0"/>
                    <a:pt x="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6285344" y="2321449"/>
              <a:ext cx="217956" cy="207408"/>
            </a:xfrm>
            <a:custGeom>
              <a:rect b="b" l="l" r="r" t="t"/>
              <a:pathLst>
                <a:path extrusionOk="0" h="7669" w="8059">
                  <a:moveTo>
                    <a:pt x="3811" y="1"/>
                  </a:moveTo>
                  <a:cubicBezTo>
                    <a:pt x="3725" y="1"/>
                    <a:pt x="3640" y="42"/>
                    <a:pt x="3582" y="139"/>
                  </a:cubicBezTo>
                  <a:lnTo>
                    <a:pt x="2727" y="2214"/>
                  </a:lnTo>
                  <a:cubicBezTo>
                    <a:pt x="2687" y="2296"/>
                    <a:pt x="2605" y="2377"/>
                    <a:pt x="2524" y="2377"/>
                  </a:cubicBezTo>
                  <a:lnTo>
                    <a:pt x="326" y="2906"/>
                  </a:lnTo>
                  <a:cubicBezTo>
                    <a:pt x="82" y="2947"/>
                    <a:pt x="1" y="3272"/>
                    <a:pt x="204" y="3394"/>
                  </a:cubicBezTo>
                  <a:lnTo>
                    <a:pt x="1954" y="4860"/>
                  </a:lnTo>
                  <a:cubicBezTo>
                    <a:pt x="1995" y="4900"/>
                    <a:pt x="2036" y="5022"/>
                    <a:pt x="2036" y="5104"/>
                  </a:cubicBezTo>
                  <a:lnTo>
                    <a:pt x="1832" y="7342"/>
                  </a:lnTo>
                  <a:cubicBezTo>
                    <a:pt x="1801" y="7529"/>
                    <a:pt x="1937" y="7668"/>
                    <a:pt x="2094" y="7668"/>
                  </a:cubicBezTo>
                  <a:cubicBezTo>
                    <a:pt x="2142" y="7668"/>
                    <a:pt x="2191" y="7655"/>
                    <a:pt x="2239" y="7627"/>
                  </a:cubicBezTo>
                  <a:lnTo>
                    <a:pt x="4152" y="6406"/>
                  </a:lnTo>
                  <a:cubicBezTo>
                    <a:pt x="4193" y="6386"/>
                    <a:pt x="4243" y="6375"/>
                    <a:pt x="4294" y="6375"/>
                  </a:cubicBezTo>
                  <a:cubicBezTo>
                    <a:pt x="4345" y="6375"/>
                    <a:pt x="4396" y="6386"/>
                    <a:pt x="4437" y="6406"/>
                  </a:cubicBezTo>
                  <a:lnTo>
                    <a:pt x="6512" y="7301"/>
                  </a:lnTo>
                  <a:cubicBezTo>
                    <a:pt x="6554" y="7327"/>
                    <a:pt x="6598" y="7338"/>
                    <a:pt x="6640" y="7338"/>
                  </a:cubicBezTo>
                  <a:cubicBezTo>
                    <a:pt x="6803" y="7338"/>
                    <a:pt x="6943" y="7170"/>
                    <a:pt x="6879" y="6976"/>
                  </a:cubicBezTo>
                  <a:lnTo>
                    <a:pt x="6349" y="4778"/>
                  </a:lnTo>
                  <a:cubicBezTo>
                    <a:pt x="6309" y="4697"/>
                    <a:pt x="6349" y="4615"/>
                    <a:pt x="6390" y="4534"/>
                  </a:cubicBezTo>
                  <a:lnTo>
                    <a:pt x="7896" y="2865"/>
                  </a:lnTo>
                  <a:cubicBezTo>
                    <a:pt x="8059" y="2662"/>
                    <a:pt x="7937" y="2377"/>
                    <a:pt x="7692" y="2377"/>
                  </a:cubicBezTo>
                  <a:lnTo>
                    <a:pt x="5454" y="2214"/>
                  </a:lnTo>
                  <a:cubicBezTo>
                    <a:pt x="5373" y="2214"/>
                    <a:pt x="5291" y="2173"/>
                    <a:pt x="5251" y="2092"/>
                  </a:cubicBezTo>
                  <a:lnTo>
                    <a:pt x="4070" y="139"/>
                  </a:lnTo>
                  <a:cubicBezTo>
                    <a:pt x="4006" y="53"/>
                    <a:pt x="3908" y="1"/>
                    <a:pt x="3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31"/>
            <p:cNvSpPr/>
            <p:nvPr/>
          </p:nvSpPr>
          <p:spPr>
            <a:xfrm>
              <a:off x="6614455" y="2094379"/>
              <a:ext cx="608675" cy="550474"/>
            </a:xfrm>
            <a:custGeom>
              <a:rect b="b" l="l" r="r" t="t"/>
              <a:pathLst>
                <a:path extrusionOk="0" h="20354" w="22506">
                  <a:moveTo>
                    <a:pt x="11245" y="1"/>
                  </a:moveTo>
                  <a:cubicBezTo>
                    <a:pt x="7430" y="1"/>
                    <a:pt x="3854" y="2144"/>
                    <a:pt x="2116" y="5686"/>
                  </a:cubicBezTo>
                  <a:cubicBezTo>
                    <a:pt x="0" y="10000"/>
                    <a:pt x="1221" y="15209"/>
                    <a:pt x="5006" y="18180"/>
                  </a:cubicBezTo>
                  <a:cubicBezTo>
                    <a:pt x="6854" y="19630"/>
                    <a:pt x="9071" y="20353"/>
                    <a:pt x="11282" y="20353"/>
                  </a:cubicBezTo>
                  <a:cubicBezTo>
                    <a:pt x="13599" y="20353"/>
                    <a:pt x="15910" y="19559"/>
                    <a:pt x="17785" y="17976"/>
                  </a:cubicBezTo>
                  <a:cubicBezTo>
                    <a:pt x="21488" y="14883"/>
                    <a:pt x="22506" y="9633"/>
                    <a:pt x="20267" y="5401"/>
                  </a:cubicBezTo>
                  <a:cubicBezTo>
                    <a:pt x="18884" y="2878"/>
                    <a:pt x="16523" y="1006"/>
                    <a:pt x="13756" y="314"/>
                  </a:cubicBezTo>
                  <a:cubicBezTo>
                    <a:pt x="12918" y="103"/>
                    <a:pt x="12076" y="1"/>
                    <a:pt x="11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31"/>
            <p:cNvSpPr/>
            <p:nvPr/>
          </p:nvSpPr>
          <p:spPr>
            <a:xfrm>
              <a:off x="6870895" y="2102844"/>
              <a:ext cx="392369" cy="542847"/>
            </a:xfrm>
            <a:custGeom>
              <a:rect b="b" l="l" r="r" t="t"/>
              <a:pathLst>
                <a:path extrusionOk="0" h="20072" w="14508">
                  <a:moveTo>
                    <a:pt x="4274" y="1"/>
                  </a:moveTo>
                  <a:lnTo>
                    <a:pt x="4274" y="1"/>
                  </a:lnTo>
                  <a:cubicBezTo>
                    <a:pt x="7570" y="2239"/>
                    <a:pt x="9442" y="6065"/>
                    <a:pt x="9157" y="10053"/>
                  </a:cubicBezTo>
                  <a:cubicBezTo>
                    <a:pt x="8710" y="14815"/>
                    <a:pt x="5006" y="18884"/>
                    <a:pt x="1" y="19902"/>
                  </a:cubicBezTo>
                  <a:cubicBezTo>
                    <a:pt x="639" y="20016"/>
                    <a:pt x="1265" y="20071"/>
                    <a:pt x="1877" y="20071"/>
                  </a:cubicBezTo>
                  <a:cubicBezTo>
                    <a:pt x="9302" y="20071"/>
                    <a:pt x="14508" y="12006"/>
                    <a:pt x="10785" y="5088"/>
                  </a:cubicBezTo>
                  <a:cubicBezTo>
                    <a:pt x="9402" y="2565"/>
                    <a:pt x="7082" y="733"/>
                    <a:pt x="4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31"/>
            <p:cNvSpPr/>
            <p:nvPr/>
          </p:nvSpPr>
          <p:spPr>
            <a:xfrm>
              <a:off x="6337081" y="2368940"/>
              <a:ext cx="115590" cy="109559"/>
            </a:xfrm>
            <a:custGeom>
              <a:rect b="b" l="l" r="r" t="t"/>
              <a:pathLst>
                <a:path extrusionOk="0" h="4051" w="4274">
                  <a:moveTo>
                    <a:pt x="2015" y="0"/>
                  </a:moveTo>
                  <a:cubicBezTo>
                    <a:pt x="1954" y="0"/>
                    <a:pt x="1893" y="31"/>
                    <a:pt x="1873" y="92"/>
                  </a:cubicBezTo>
                  <a:lnTo>
                    <a:pt x="1425" y="1191"/>
                  </a:lnTo>
                  <a:cubicBezTo>
                    <a:pt x="1425" y="1231"/>
                    <a:pt x="1384" y="1272"/>
                    <a:pt x="1343" y="1272"/>
                  </a:cubicBezTo>
                  <a:lnTo>
                    <a:pt x="163" y="1557"/>
                  </a:lnTo>
                  <a:cubicBezTo>
                    <a:pt x="41" y="1557"/>
                    <a:pt x="0" y="1720"/>
                    <a:pt x="123" y="1801"/>
                  </a:cubicBezTo>
                  <a:lnTo>
                    <a:pt x="1018" y="2574"/>
                  </a:lnTo>
                  <a:cubicBezTo>
                    <a:pt x="1059" y="2615"/>
                    <a:pt x="1059" y="2656"/>
                    <a:pt x="1059" y="2697"/>
                  </a:cubicBezTo>
                  <a:lnTo>
                    <a:pt x="937" y="3877"/>
                  </a:lnTo>
                  <a:cubicBezTo>
                    <a:pt x="937" y="3977"/>
                    <a:pt x="1019" y="4050"/>
                    <a:pt x="1117" y="4050"/>
                  </a:cubicBezTo>
                  <a:cubicBezTo>
                    <a:pt x="1137" y="4050"/>
                    <a:pt x="1159" y="4047"/>
                    <a:pt x="1181" y="4040"/>
                  </a:cubicBezTo>
                  <a:lnTo>
                    <a:pt x="2198" y="3388"/>
                  </a:lnTo>
                  <a:lnTo>
                    <a:pt x="2361" y="3388"/>
                  </a:lnTo>
                  <a:lnTo>
                    <a:pt x="3419" y="3877"/>
                  </a:lnTo>
                  <a:cubicBezTo>
                    <a:pt x="3441" y="3884"/>
                    <a:pt x="3462" y="3887"/>
                    <a:pt x="3483" y="3887"/>
                  </a:cubicBezTo>
                  <a:cubicBezTo>
                    <a:pt x="3579" y="3887"/>
                    <a:pt x="3656" y="3814"/>
                    <a:pt x="3623" y="3714"/>
                  </a:cubicBezTo>
                  <a:lnTo>
                    <a:pt x="3338" y="2534"/>
                  </a:lnTo>
                  <a:cubicBezTo>
                    <a:pt x="3338" y="2493"/>
                    <a:pt x="3338" y="2452"/>
                    <a:pt x="3378" y="2412"/>
                  </a:cubicBezTo>
                  <a:lnTo>
                    <a:pt x="4152" y="1516"/>
                  </a:lnTo>
                  <a:cubicBezTo>
                    <a:pt x="4274" y="1435"/>
                    <a:pt x="4192" y="1272"/>
                    <a:pt x="4070" y="1272"/>
                  </a:cubicBezTo>
                  <a:lnTo>
                    <a:pt x="2890" y="1191"/>
                  </a:lnTo>
                  <a:cubicBezTo>
                    <a:pt x="2849" y="1191"/>
                    <a:pt x="2768" y="1150"/>
                    <a:pt x="2768" y="1109"/>
                  </a:cubicBezTo>
                  <a:lnTo>
                    <a:pt x="2157" y="92"/>
                  </a:lnTo>
                  <a:cubicBezTo>
                    <a:pt x="2137" y="31"/>
                    <a:pt x="2076" y="0"/>
                    <a:pt x="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31"/>
            <p:cNvSpPr/>
            <p:nvPr/>
          </p:nvSpPr>
          <p:spPr>
            <a:xfrm>
              <a:off x="5632667" y="2113608"/>
              <a:ext cx="295007" cy="135928"/>
            </a:xfrm>
            <a:custGeom>
              <a:rect b="b" l="l" r="r" t="t"/>
              <a:pathLst>
                <a:path extrusionOk="0" h="5026" w="10908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5" y="3388"/>
                    <a:pt x="0" y="3917"/>
                    <a:pt x="163" y="4405"/>
                  </a:cubicBezTo>
                  <a:cubicBezTo>
                    <a:pt x="292" y="4792"/>
                    <a:pt x="650" y="5025"/>
                    <a:pt x="1036" y="5025"/>
                  </a:cubicBezTo>
                  <a:cubicBezTo>
                    <a:pt x="1138" y="5025"/>
                    <a:pt x="1241" y="5009"/>
                    <a:pt x="1343" y="4975"/>
                  </a:cubicBezTo>
                  <a:lnTo>
                    <a:pt x="10175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6" y="234"/>
                    <a:pt x="10257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31"/>
            <p:cNvSpPr/>
            <p:nvPr/>
          </p:nvSpPr>
          <p:spPr>
            <a:xfrm>
              <a:off x="5709718" y="2327642"/>
              <a:ext cx="294980" cy="136523"/>
            </a:xfrm>
            <a:custGeom>
              <a:rect b="b" l="l" r="r" t="t"/>
              <a:pathLst>
                <a:path extrusionOk="0" h="5048" w="10907">
                  <a:moveTo>
                    <a:pt x="9918" y="0"/>
                  </a:moveTo>
                  <a:cubicBezTo>
                    <a:pt x="9801" y="0"/>
                    <a:pt x="9681" y="23"/>
                    <a:pt x="9564" y="72"/>
                  </a:cubicBezTo>
                  <a:lnTo>
                    <a:pt x="733" y="3247"/>
                  </a:lnTo>
                  <a:cubicBezTo>
                    <a:pt x="244" y="3410"/>
                    <a:pt x="0" y="3939"/>
                    <a:pt x="163" y="4427"/>
                  </a:cubicBezTo>
                  <a:cubicBezTo>
                    <a:pt x="292" y="4813"/>
                    <a:pt x="650" y="5047"/>
                    <a:pt x="1036" y="5047"/>
                  </a:cubicBezTo>
                  <a:cubicBezTo>
                    <a:pt x="1138" y="5047"/>
                    <a:pt x="1241" y="5031"/>
                    <a:pt x="1343" y="4997"/>
                  </a:cubicBezTo>
                  <a:lnTo>
                    <a:pt x="10174" y="1782"/>
                  </a:lnTo>
                  <a:cubicBezTo>
                    <a:pt x="10663" y="1619"/>
                    <a:pt x="10907" y="1090"/>
                    <a:pt x="10744" y="601"/>
                  </a:cubicBezTo>
                  <a:cubicBezTo>
                    <a:pt x="10621" y="231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31"/>
            <p:cNvSpPr/>
            <p:nvPr/>
          </p:nvSpPr>
          <p:spPr>
            <a:xfrm>
              <a:off x="5786742" y="2542271"/>
              <a:ext cx="296116" cy="136415"/>
            </a:xfrm>
            <a:custGeom>
              <a:rect b="b" l="l" r="r" t="t"/>
              <a:pathLst>
                <a:path extrusionOk="0" h="5044" w="10949">
                  <a:moveTo>
                    <a:pt x="9918" y="0"/>
                  </a:moveTo>
                  <a:cubicBezTo>
                    <a:pt x="9802" y="0"/>
                    <a:pt x="9682" y="23"/>
                    <a:pt x="9565" y="72"/>
                  </a:cubicBezTo>
                  <a:lnTo>
                    <a:pt x="734" y="3247"/>
                  </a:lnTo>
                  <a:cubicBezTo>
                    <a:pt x="245" y="3410"/>
                    <a:pt x="1" y="3939"/>
                    <a:pt x="164" y="4427"/>
                  </a:cubicBezTo>
                  <a:cubicBezTo>
                    <a:pt x="295" y="4788"/>
                    <a:pt x="664" y="5043"/>
                    <a:pt x="1058" y="5043"/>
                  </a:cubicBezTo>
                  <a:cubicBezTo>
                    <a:pt x="1153" y="5043"/>
                    <a:pt x="1249" y="5028"/>
                    <a:pt x="1344" y="4997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45" y="601"/>
                  </a:cubicBezTo>
                  <a:cubicBezTo>
                    <a:pt x="10621" y="230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31"/>
            <p:cNvSpPr/>
            <p:nvPr/>
          </p:nvSpPr>
          <p:spPr>
            <a:xfrm>
              <a:off x="5863794" y="2756386"/>
              <a:ext cx="296116" cy="135928"/>
            </a:xfrm>
            <a:custGeom>
              <a:rect b="b" l="l" r="r" t="t"/>
              <a:pathLst>
                <a:path extrusionOk="0" h="5026" w="10949">
                  <a:moveTo>
                    <a:pt x="9892" y="0"/>
                  </a:moveTo>
                  <a:cubicBezTo>
                    <a:pt x="9796" y="0"/>
                    <a:pt x="9699" y="17"/>
                    <a:pt x="9605" y="51"/>
                  </a:cubicBezTo>
                  <a:lnTo>
                    <a:pt x="733" y="3266"/>
                  </a:lnTo>
                  <a:cubicBezTo>
                    <a:pt x="245" y="3429"/>
                    <a:pt x="1" y="3958"/>
                    <a:pt x="204" y="4405"/>
                  </a:cubicBezTo>
                  <a:cubicBezTo>
                    <a:pt x="333" y="4792"/>
                    <a:pt x="691" y="5025"/>
                    <a:pt x="1077" y="5025"/>
                  </a:cubicBezTo>
                  <a:cubicBezTo>
                    <a:pt x="1179" y="5025"/>
                    <a:pt x="1283" y="5009"/>
                    <a:pt x="1384" y="4975"/>
                  </a:cubicBezTo>
                  <a:lnTo>
                    <a:pt x="10216" y="1801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31"/>
            <p:cNvSpPr/>
            <p:nvPr/>
          </p:nvSpPr>
          <p:spPr>
            <a:xfrm>
              <a:off x="5940845" y="2971529"/>
              <a:ext cx="296116" cy="135982"/>
            </a:xfrm>
            <a:custGeom>
              <a:rect b="b" l="l" r="r" t="t"/>
              <a:pathLst>
                <a:path extrusionOk="0" h="5028" w="10949">
                  <a:moveTo>
                    <a:pt x="9959" y="0"/>
                  </a:moveTo>
                  <a:cubicBezTo>
                    <a:pt x="9842" y="0"/>
                    <a:pt x="9722" y="23"/>
                    <a:pt x="9605" y="72"/>
                  </a:cubicBezTo>
                  <a:lnTo>
                    <a:pt x="733" y="3247"/>
                  </a:lnTo>
                  <a:cubicBezTo>
                    <a:pt x="285" y="3409"/>
                    <a:pt x="1" y="3939"/>
                    <a:pt x="204" y="4427"/>
                  </a:cubicBezTo>
                  <a:cubicBezTo>
                    <a:pt x="328" y="4798"/>
                    <a:pt x="663" y="5028"/>
                    <a:pt x="1031" y="5028"/>
                  </a:cubicBezTo>
                  <a:cubicBezTo>
                    <a:pt x="1147" y="5028"/>
                    <a:pt x="1267" y="5005"/>
                    <a:pt x="1384" y="4956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85" y="601"/>
                  </a:cubicBezTo>
                  <a:cubicBezTo>
                    <a:pt x="10662" y="230"/>
                    <a:pt x="10327" y="0"/>
                    <a:pt x="9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31"/>
            <p:cNvSpPr/>
            <p:nvPr/>
          </p:nvSpPr>
          <p:spPr>
            <a:xfrm>
              <a:off x="6019005" y="3186753"/>
              <a:ext cx="294980" cy="135387"/>
            </a:xfrm>
            <a:custGeom>
              <a:rect b="b" l="l" r="r" t="t"/>
              <a:pathLst>
                <a:path extrusionOk="0" h="5006" w="10907">
                  <a:moveTo>
                    <a:pt x="9871" y="0"/>
                  </a:moveTo>
                  <a:cubicBezTo>
                    <a:pt x="9769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4" y="3387"/>
                    <a:pt x="0" y="3916"/>
                    <a:pt x="163" y="4405"/>
                  </a:cubicBezTo>
                  <a:cubicBezTo>
                    <a:pt x="286" y="4776"/>
                    <a:pt x="621" y="5006"/>
                    <a:pt x="989" y="5006"/>
                  </a:cubicBezTo>
                  <a:cubicBezTo>
                    <a:pt x="1106" y="5006"/>
                    <a:pt x="1226" y="4983"/>
                    <a:pt x="1343" y="4934"/>
                  </a:cubicBezTo>
                  <a:lnTo>
                    <a:pt x="10174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5" y="234"/>
                    <a:pt x="10257" y="0"/>
                    <a:pt x="98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1"/>
            <p:cNvSpPr/>
            <p:nvPr/>
          </p:nvSpPr>
          <p:spPr>
            <a:xfrm>
              <a:off x="6096029" y="3400274"/>
              <a:ext cx="295007" cy="136361"/>
            </a:xfrm>
            <a:custGeom>
              <a:rect b="b" l="l" r="r" t="t"/>
              <a:pathLst>
                <a:path extrusionOk="0" h="5042" w="10908">
                  <a:moveTo>
                    <a:pt x="9872" y="0"/>
                  </a:moveTo>
                  <a:cubicBezTo>
                    <a:pt x="9770" y="0"/>
                    <a:pt x="9667" y="17"/>
                    <a:pt x="9565" y="51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4" y="4446"/>
                  </a:cubicBezTo>
                  <a:cubicBezTo>
                    <a:pt x="290" y="4793"/>
                    <a:pt x="636" y="5042"/>
                    <a:pt x="1012" y="5042"/>
                  </a:cubicBezTo>
                  <a:cubicBezTo>
                    <a:pt x="1122" y="5042"/>
                    <a:pt x="1234" y="5021"/>
                    <a:pt x="1344" y="4975"/>
                  </a:cubicBezTo>
                  <a:lnTo>
                    <a:pt x="10216" y="1800"/>
                  </a:lnTo>
                  <a:cubicBezTo>
                    <a:pt x="10663" y="1638"/>
                    <a:pt x="1090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1"/>
            <p:cNvSpPr/>
            <p:nvPr/>
          </p:nvSpPr>
          <p:spPr>
            <a:xfrm>
              <a:off x="6173080" y="3614903"/>
              <a:ext cx="296116" cy="136361"/>
            </a:xfrm>
            <a:custGeom>
              <a:rect b="b" l="l" r="r" t="t"/>
              <a:pathLst>
                <a:path extrusionOk="0" h="5042" w="10949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3" y="4446"/>
                  </a:cubicBezTo>
                  <a:cubicBezTo>
                    <a:pt x="321" y="4793"/>
                    <a:pt x="674" y="5042"/>
                    <a:pt x="1033" y="5042"/>
                  </a:cubicBezTo>
                  <a:cubicBezTo>
                    <a:pt x="1138" y="5042"/>
                    <a:pt x="1243" y="5021"/>
                    <a:pt x="1344" y="4975"/>
                  </a:cubicBezTo>
                  <a:lnTo>
                    <a:pt x="10216" y="1800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31"/>
            <p:cNvSpPr/>
            <p:nvPr/>
          </p:nvSpPr>
          <p:spPr>
            <a:xfrm>
              <a:off x="7013990" y="2293646"/>
              <a:ext cx="105692" cy="80215"/>
            </a:xfrm>
            <a:custGeom>
              <a:rect b="b" l="l" r="r" t="t"/>
              <a:pathLst>
                <a:path extrusionOk="0" h="2966" w="3908">
                  <a:moveTo>
                    <a:pt x="2298" y="1"/>
                  </a:moveTo>
                  <a:cubicBezTo>
                    <a:pt x="1972" y="1"/>
                    <a:pt x="1626" y="87"/>
                    <a:pt x="1303" y="271"/>
                  </a:cubicBezTo>
                  <a:cubicBezTo>
                    <a:pt x="407" y="719"/>
                    <a:pt x="0" y="1655"/>
                    <a:pt x="366" y="2347"/>
                  </a:cubicBezTo>
                  <a:cubicBezTo>
                    <a:pt x="593" y="2750"/>
                    <a:pt x="1069" y="2966"/>
                    <a:pt x="1602" y="2966"/>
                  </a:cubicBezTo>
                  <a:cubicBezTo>
                    <a:pt x="1930" y="2966"/>
                    <a:pt x="2279" y="2884"/>
                    <a:pt x="2605" y="2713"/>
                  </a:cubicBezTo>
                  <a:cubicBezTo>
                    <a:pt x="3500" y="2225"/>
                    <a:pt x="3907" y="1329"/>
                    <a:pt x="3541" y="638"/>
                  </a:cubicBezTo>
                  <a:cubicBezTo>
                    <a:pt x="3313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31"/>
            <p:cNvSpPr/>
            <p:nvPr/>
          </p:nvSpPr>
          <p:spPr>
            <a:xfrm>
              <a:off x="6754223" y="2432333"/>
              <a:ext cx="105692" cy="81000"/>
            </a:xfrm>
            <a:custGeom>
              <a:rect b="b" l="l" r="r" t="t"/>
              <a:pathLst>
                <a:path extrusionOk="0" h="2995" w="3908">
                  <a:moveTo>
                    <a:pt x="2298" y="1"/>
                  </a:moveTo>
                  <a:cubicBezTo>
                    <a:pt x="1973" y="1"/>
                    <a:pt x="1626" y="86"/>
                    <a:pt x="1303" y="271"/>
                  </a:cubicBezTo>
                  <a:cubicBezTo>
                    <a:pt x="408" y="760"/>
                    <a:pt x="1" y="1655"/>
                    <a:pt x="367" y="2347"/>
                  </a:cubicBezTo>
                  <a:cubicBezTo>
                    <a:pt x="591" y="2769"/>
                    <a:pt x="1057" y="2994"/>
                    <a:pt x="1581" y="2994"/>
                  </a:cubicBezTo>
                  <a:cubicBezTo>
                    <a:pt x="1915" y="2994"/>
                    <a:pt x="2273" y="2903"/>
                    <a:pt x="2605" y="2713"/>
                  </a:cubicBezTo>
                  <a:cubicBezTo>
                    <a:pt x="3501" y="2265"/>
                    <a:pt x="3908" y="1329"/>
                    <a:pt x="3541" y="637"/>
                  </a:cubicBezTo>
                  <a:cubicBezTo>
                    <a:pt x="3314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1"/>
            <p:cNvSpPr/>
            <p:nvPr/>
          </p:nvSpPr>
          <p:spPr>
            <a:xfrm>
              <a:off x="6064116" y="2030661"/>
              <a:ext cx="276292" cy="267421"/>
            </a:xfrm>
            <a:custGeom>
              <a:rect b="b" l="l" r="r" t="t"/>
              <a:pathLst>
                <a:path extrusionOk="0" h="9888" w="10216">
                  <a:moveTo>
                    <a:pt x="2924" y="0"/>
                  </a:moveTo>
                  <a:cubicBezTo>
                    <a:pt x="2736" y="0"/>
                    <a:pt x="2565" y="143"/>
                    <a:pt x="2565" y="350"/>
                  </a:cubicBezTo>
                  <a:lnTo>
                    <a:pt x="2687" y="3240"/>
                  </a:lnTo>
                  <a:cubicBezTo>
                    <a:pt x="2687" y="3362"/>
                    <a:pt x="2646" y="3484"/>
                    <a:pt x="2524" y="3565"/>
                  </a:cubicBezTo>
                  <a:lnTo>
                    <a:pt x="245" y="5274"/>
                  </a:lnTo>
                  <a:cubicBezTo>
                    <a:pt x="1" y="5478"/>
                    <a:pt x="82" y="5844"/>
                    <a:pt x="367" y="5926"/>
                  </a:cubicBezTo>
                  <a:lnTo>
                    <a:pt x="3134" y="6699"/>
                  </a:lnTo>
                  <a:cubicBezTo>
                    <a:pt x="3256" y="6740"/>
                    <a:pt x="3338" y="6821"/>
                    <a:pt x="3378" y="6943"/>
                  </a:cubicBezTo>
                  <a:lnTo>
                    <a:pt x="4315" y="9629"/>
                  </a:lnTo>
                  <a:cubicBezTo>
                    <a:pt x="4384" y="9791"/>
                    <a:pt x="4533" y="9888"/>
                    <a:pt x="4678" y="9888"/>
                  </a:cubicBezTo>
                  <a:cubicBezTo>
                    <a:pt x="4788" y="9888"/>
                    <a:pt x="4896" y="9833"/>
                    <a:pt x="4966" y="9710"/>
                  </a:cubicBezTo>
                  <a:lnTo>
                    <a:pt x="6553" y="7309"/>
                  </a:lnTo>
                  <a:cubicBezTo>
                    <a:pt x="6634" y="7228"/>
                    <a:pt x="6756" y="7187"/>
                    <a:pt x="6878" y="7146"/>
                  </a:cubicBezTo>
                  <a:lnTo>
                    <a:pt x="9727" y="7106"/>
                  </a:lnTo>
                  <a:cubicBezTo>
                    <a:pt x="10053" y="7106"/>
                    <a:pt x="10216" y="6740"/>
                    <a:pt x="10012" y="6536"/>
                  </a:cubicBezTo>
                  <a:lnTo>
                    <a:pt x="8221" y="4257"/>
                  </a:lnTo>
                  <a:cubicBezTo>
                    <a:pt x="8140" y="4176"/>
                    <a:pt x="8140" y="4053"/>
                    <a:pt x="8181" y="3931"/>
                  </a:cubicBezTo>
                  <a:lnTo>
                    <a:pt x="8995" y="1205"/>
                  </a:lnTo>
                  <a:cubicBezTo>
                    <a:pt x="9061" y="937"/>
                    <a:pt x="8882" y="725"/>
                    <a:pt x="8657" y="725"/>
                  </a:cubicBezTo>
                  <a:cubicBezTo>
                    <a:pt x="8608" y="725"/>
                    <a:pt x="8557" y="735"/>
                    <a:pt x="8506" y="757"/>
                  </a:cubicBezTo>
                  <a:lnTo>
                    <a:pt x="5820" y="1774"/>
                  </a:lnTo>
                  <a:cubicBezTo>
                    <a:pt x="5788" y="1785"/>
                    <a:pt x="5755" y="1790"/>
                    <a:pt x="5723" y="1790"/>
                  </a:cubicBezTo>
                  <a:cubicBezTo>
                    <a:pt x="5636" y="1790"/>
                    <a:pt x="5554" y="1753"/>
                    <a:pt x="5495" y="1693"/>
                  </a:cubicBezTo>
                  <a:lnTo>
                    <a:pt x="3134" y="65"/>
                  </a:lnTo>
                  <a:cubicBezTo>
                    <a:pt x="3068" y="21"/>
                    <a:pt x="2995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1"/>
            <p:cNvSpPr/>
            <p:nvPr/>
          </p:nvSpPr>
          <p:spPr>
            <a:xfrm>
              <a:off x="6280936" y="2620566"/>
              <a:ext cx="241079" cy="229666"/>
            </a:xfrm>
            <a:custGeom>
              <a:rect b="b" l="l" r="r" t="t"/>
              <a:pathLst>
                <a:path extrusionOk="0" h="8492" w="8914">
                  <a:moveTo>
                    <a:pt x="4625" y="0"/>
                  </a:moveTo>
                  <a:cubicBezTo>
                    <a:pt x="4518" y="0"/>
                    <a:pt x="4414" y="51"/>
                    <a:pt x="4356" y="148"/>
                  </a:cubicBezTo>
                  <a:lnTo>
                    <a:pt x="3135" y="2346"/>
                  </a:lnTo>
                  <a:cubicBezTo>
                    <a:pt x="3053" y="2427"/>
                    <a:pt x="2972" y="2468"/>
                    <a:pt x="2890" y="2509"/>
                  </a:cubicBezTo>
                  <a:lnTo>
                    <a:pt x="367" y="2712"/>
                  </a:lnTo>
                  <a:cubicBezTo>
                    <a:pt x="123" y="2753"/>
                    <a:pt x="1" y="3078"/>
                    <a:pt x="164" y="3282"/>
                  </a:cubicBezTo>
                  <a:lnTo>
                    <a:pt x="1873" y="5113"/>
                  </a:lnTo>
                  <a:cubicBezTo>
                    <a:pt x="1954" y="5195"/>
                    <a:pt x="1954" y="5276"/>
                    <a:pt x="1954" y="5398"/>
                  </a:cubicBezTo>
                  <a:lnTo>
                    <a:pt x="1385" y="7840"/>
                  </a:lnTo>
                  <a:cubicBezTo>
                    <a:pt x="1352" y="8034"/>
                    <a:pt x="1500" y="8202"/>
                    <a:pt x="1684" y="8202"/>
                  </a:cubicBezTo>
                  <a:cubicBezTo>
                    <a:pt x="1732" y="8202"/>
                    <a:pt x="1782" y="8191"/>
                    <a:pt x="1832" y="8166"/>
                  </a:cubicBezTo>
                  <a:lnTo>
                    <a:pt x="4111" y="7148"/>
                  </a:lnTo>
                  <a:cubicBezTo>
                    <a:pt x="4152" y="7128"/>
                    <a:pt x="4203" y="7118"/>
                    <a:pt x="4254" y="7118"/>
                  </a:cubicBezTo>
                  <a:cubicBezTo>
                    <a:pt x="4305" y="7118"/>
                    <a:pt x="4356" y="7128"/>
                    <a:pt x="4396" y="7148"/>
                  </a:cubicBezTo>
                  <a:lnTo>
                    <a:pt x="6553" y="8451"/>
                  </a:lnTo>
                  <a:cubicBezTo>
                    <a:pt x="6600" y="8479"/>
                    <a:pt x="6651" y="8492"/>
                    <a:pt x="6702" y="8492"/>
                  </a:cubicBezTo>
                  <a:cubicBezTo>
                    <a:pt x="6872" y="8492"/>
                    <a:pt x="7042" y="8344"/>
                    <a:pt x="7042" y="8125"/>
                  </a:cubicBezTo>
                  <a:lnTo>
                    <a:pt x="6757" y="5642"/>
                  </a:lnTo>
                  <a:cubicBezTo>
                    <a:pt x="6716" y="5561"/>
                    <a:pt x="6757" y="5439"/>
                    <a:pt x="6838" y="5358"/>
                  </a:cubicBezTo>
                  <a:lnTo>
                    <a:pt x="8710" y="3730"/>
                  </a:lnTo>
                  <a:cubicBezTo>
                    <a:pt x="8914" y="3567"/>
                    <a:pt x="8832" y="3241"/>
                    <a:pt x="8588" y="3201"/>
                  </a:cubicBezTo>
                  <a:lnTo>
                    <a:pt x="6146" y="2672"/>
                  </a:lnTo>
                  <a:cubicBezTo>
                    <a:pt x="6024" y="2631"/>
                    <a:pt x="5943" y="2590"/>
                    <a:pt x="5902" y="2468"/>
                  </a:cubicBezTo>
                  <a:lnTo>
                    <a:pt x="4925" y="189"/>
                  </a:lnTo>
                  <a:cubicBezTo>
                    <a:pt x="4861" y="61"/>
                    <a:pt x="4742" y="0"/>
                    <a:pt x="4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1"/>
            <p:cNvSpPr/>
            <p:nvPr/>
          </p:nvSpPr>
          <p:spPr>
            <a:xfrm>
              <a:off x="6332673" y="2678226"/>
              <a:ext cx="125516" cy="118917"/>
            </a:xfrm>
            <a:custGeom>
              <a:rect b="b" l="l" r="r" t="t"/>
              <a:pathLst>
                <a:path extrusionOk="0" h="4397" w="4641">
                  <a:moveTo>
                    <a:pt x="2407" y="0"/>
                  </a:moveTo>
                  <a:cubicBezTo>
                    <a:pt x="2351" y="0"/>
                    <a:pt x="2300" y="31"/>
                    <a:pt x="2280" y="92"/>
                  </a:cubicBezTo>
                  <a:lnTo>
                    <a:pt x="1629" y="1191"/>
                  </a:lnTo>
                  <a:cubicBezTo>
                    <a:pt x="1588" y="1231"/>
                    <a:pt x="1547" y="1272"/>
                    <a:pt x="1506" y="1272"/>
                  </a:cubicBezTo>
                  <a:lnTo>
                    <a:pt x="204" y="1394"/>
                  </a:lnTo>
                  <a:cubicBezTo>
                    <a:pt x="41" y="1394"/>
                    <a:pt x="1" y="1598"/>
                    <a:pt x="123" y="1679"/>
                  </a:cubicBezTo>
                  <a:lnTo>
                    <a:pt x="977" y="2656"/>
                  </a:lnTo>
                  <a:cubicBezTo>
                    <a:pt x="1018" y="2696"/>
                    <a:pt x="1059" y="2737"/>
                    <a:pt x="1018" y="2778"/>
                  </a:cubicBezTo>
                  <a:lnTo>
                    <a:pt x="733" y="4080"/>
                  </a:lnTo>
                  <a:cubicBezTo>
                    <a:pt x="702" y="4175"/>
                    <a:pt x="792" y="4269"/>
                    <a:pt x="891" y="4269"/>
                  </a:cubicBezTo>
                  <a:cubicBezTo>
                    <a:pt x="920" y="4269"/>
                    <a:pt x="950" y="4261"/>
                    <a:pt x="977" y="4243"/>
                  </a:cubicBezTo>
                  <a:lnTo>
                    <a:pt x="2158" y="3714"/>
                  </a:lnTo>
                  <a:cubicBezTo>
                    <a:pt x="2178" y="3694"/>
                    <a:pt x="2198" y="3683"/>
                    <a:pt x="2224" y="3683"/>
                  </a:cubicBezTo>
                  <a:cubicBezTo>
                    <a:pt x="2249" y="3683"/>
                    <a:pt x="2280" y="3694"/>
                    <a:pt x="2320" y="3714"/>
                  </a:cubicBezTo>
                  <a:lnTo>
                    <a:pt x="3419" y="4365"/>
                  </a:lnTo>
                  <a:cubicBezTo>
                    <a:pt x="3452" y="4387"/>
                    <a:pt x="3488" y="4397"/>
                    <a:pt x="3521" y="4397"/>
                  </a:cubicBezTo>
                  <a:cubicBezTo>
                    <a:pt x="3614" y="4397"/>
                    <a:pt x="3693" y="4321"/>
                    <a:pt x="3663" y="4202"/>
                  </a:cubicBezTo>
                  <a:lnTo>
                    <a:pt x="3501" y="2941"/>
                  </a:lnTo>
                  <a:cubicBezTo>
                    <a:pt x="3501" y="2859"/>
                    <a:pt x="3541" y="2819"/>
                    <a:pt x="3582" y="2778"/>
                  </a:cubicBezTo>
                  <a:lnTo>
                    <a:pt x="4559" y="1923"/>
                  </a:lnTo>
                  <a:cubicBezTo>
                    <a:pt x="4640" y="1801"/>
                    <a:pt x="4599" y="1638"/>
                    <a:pt x="4477" y="1638"/>
                  </a:cubicBezTo>
                  <a:lnTo>
                    <a:pt x="3216" y="1353"/>
                  </a:lnTo>
                  <a:cubicBezTo>
                    <a:pt x="3134" y="1353"/>
                    <a:pt x="3094" y="1313"/>
                    <a:pt x="3094" y="1272"/>
                  </a:cubicBezTo>
                  <a:lnTo>
                    <a:pt x="2565" y="92"/>
                  </a:lnTo>
                  <a:cubicBezTo>
                    <a:pt x="2524" y="31"/>
                    <a:pt x="2463" y="0"/>
                    <a:pt x="2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1"/>
            <p:cNvSpPr/>
            <p:nvPr/>
          </p:nvSpPr>
          <p:spPr>
            <a:xfrm>
              <a:off x="6122452" y="2079747"/>
              <a:ext cx="157429" cy="153616"/>
            </a:xfrm>
            <a:custGeom>
              <a:rect b="b" l="l" r="r" t="t"/>
              <a:pathLst>
                <a:path extrusionOk="0" h="5680" w="5821">
                  <a:moveTo>
                    <a:pt x="1653" y="0"/>
                  </a:moveTo>
                  <a:cubicBezTo>
                    <a:pt x="1556" y="0"/>
                    <a:pt x="1466" y="54"/>
                    <a:pt x="1466" y="163"/>
                  </a:cubicBezTo>
                  <a:lnTo>
                    <a:pt x="1547" y="1832"/>
                  </a:lnTo>
                  <a:cubicBezTo>
                    <a:pt x="1547" y="1913"/>
                    <a:pt x="1506" y="1954"/>
                    <a:pt x="1466" y="1994"/>
                  </a:cubicBezTo>
                  <a:lnTo>
                    <a:pt x="123" y="3012"/>
                  </a:lnTo>
                  <a:cubicBezTo>
                    <a:pt x="1" y="3134"/>
                    <a:pt x="41" y="3337"/>
                    <a:pt x="204" y="3378"/>
                  </a:cubicBezTo>
                  <a:lnTo>
                    <a:pt x="1791" y="3826"/>
                  </a:lnTo>
                  <a:cubicBezTo>
                    <a:pt x="1873" y="3866"/>
                    <a:pt x="1913" y="3907"/>
                    <a:pt x="1954" y="3988"/>
                  </a:cubicBezTo>
                  <a:lnTo>
                    <a:pt x="2483" y="5535"/>
                  </a:lnTo>
                  <a:cubicBezTo>
                    <a:pt x="2506" y="5626"/>
                    <a:pt x="2593" y="5679"/>
                    <a:pt x="2679" y="5679"/>
                  </a:cubicBezTo>
                  <a:cubicBezTo>
                    <a:pt x="2747" y="5679"/>
                    <a:pt x="2814" y="5647"/>
                    <a:pt x="2849" y="5576"/>
                  </a:cubicBezTo>
                  <a:lnTo>
                    <a:pt x="3745" y="4192"/>
                  </a:lnTo>
                  <a:cubicBezTo>
                    <a:pt x="3785" y="4151"/>
                    <a:pt x="3826" y="4111"/>
                    <a:pt x="3907" y="4111"/>
                  </a:cubicBezTo>
                  <a:lnTo>
                    <a:pt x="5576" y="4070"/>
                  </a:lnTo>
                  <a:cubicBezTo>
                    <a:pt x="5739" y="4070"/>
                    <a:pt x="5820" y="3866"/>
                    <a:pt x="5698" y="3744"/>
                  </a:cubicBezTo>
                  <a:lnTo>
                    <a:pt x="4681" y="2442"/>
                  </a:lnTo>
                  <a:cubicBezTo>
                    <a:pt x="4640" y="2401"/>
                    <a:pt x="4640" y="2320"/>
                    <a:pt x="4681" y="2279"/>
                  </a:cubicBezTo>
                  <a:lnTo>
                    <a:pt x="5128" y="692"/>
                  </a:lnTo>
                  <a:cubicBezTo>
                    <a:pt x="5201" y="546"/>
                    <a:pt x="5079" y="401"/>
                    <a:pt x="4935" y="401"/>
                  </a:cubicBezTo>
                  <a:cubicBezTo>
                    <a:pt x="4919" y="401"/>
                    <a:pt x="4901" y="403"/>
                    <a:pt x="4884" y="407"/>
                  </a:cubicBezTo>
                  <a:lnTo>
                    <a:pt x="3338" y="1018"/>
                  </a:lnTo>
                  <a:lnTo>
                    <a:pt x="3134" y="1018"/>
                  </a:lnTo>
                  <a:lnTo>
                    <a:pt x="1791" y="41"/>
                  </a:lnTo>
                  <a:cubicBezTo>
                    <a:pt x="1751" y="14"/>
                    <a:pt x="1701" y="0"/>
                    <a:pt x="1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1"/>
            <p:cNvSpPr/>
            <p:nvPr/>
          </p:nvSpPr>
          <p:spPr>
            <a:xfrm>
              <a:off x="5591937" y="1422635"/>
              <a:ext cx="2341123" cy="2493035"/>
            </a:xfrm>
            <a:custGeom>
              <a:rect b="b" l="l" r="r" t="t"/>
              <a:pathLst>
                <a:path extrusionOk="0" h="92181" w="86564">
                  <a:moveTo>
                    <a:pt x="11396" y="25518"/>
                  </a:moveTo>
                  <a:cubicBezTo>
                    <a:pt x="12454" y="25518"/>
                    <a:pt x="12698" y="26983"/>
                    <a:pt x="11681" y="27349"/>
                  </a:cubicBezTo>
                  <a:lnTo>
                    <a:pt x="5047" y="29751"/>
                  </a:lnTo>
                  <a:lnTo>
                    <a:pt x="4192" y="30035"/>
                  </a:lnTo>
                  <a:lnTo>
                    <a:pt x="2849" y="30524"/>
                  </a:lnTo>
                  <a:cubicBezTo>
                    <a:pt x="2768" y="30565"/>
                    <a:pt x="2646" y="30565"/>
                    <a:pt x="2524" y="30565"/>
                  </a:cubicBezTo>
                  <a:cubicBezTo>
                    <a:pt x="1506" y="30565"/>
                    <a:pt x="1221" y="29099"/>
                    <a:pt x="2239" y="28774"/>
                  </a:cubicBezTo>
                  <a:lnTo>
                    <a:pt x="3541" y="28285"/>
                  </a:lnTo>
                  <a:lnTo>
                    <a:pt x="4396" y="28001"/>
                  </a:lnTo>
                  <a:lnTo>
                    <a:pt x="11070" y="25599"/>
                  </a:lnTo>
                  <a:cubicBezTo>
                    <a:pt x="11152" y="25559"/>
                    <a:pt x="11274" y="25518"/>
                    <a:pt x="11396" y="25518"/>
                  </a:cubicBezTo>
                  <a:close/>
                  <a:moveTo>
                    <a:pt x="14245" y="33454"/>
                  </a:moveTo>
                  <a:cubicBezTo>
                    <a:pt x="15303" y="33454"/>
                    <a:pt x="15547" y="34919"/>
                    <a:pt x="14529" y="35245"/>
                  </a:cubicBezTo>
                  <a:lnTo>
                    <a:pt x="7896" y="37646"/>
                  </a:lnTo>
                  <a:lnTo>
                    <a:pt x="7041" y="37971"/>
                  </a:lnTo>
                  <a:lnTo>
                    <a:pt x="5698" y="38460"/>
                  </a:lnTo>
                  <a:cubicBezTo>
                    <a:pt x="5617" y="38500"/>
                    <a:pt x="5495" y="38500"/>
                    <a:pt x="5373" y="38500"/>
                  </a:cubicBezTo>
                  <a:cubicBezTo>
                    <a:pt x="4355" y="38500"/>
                    <a:pt x="4070" y="37035"/>
                    <a:pt x="5088" y="36710"/>
                  </a:cubicBezTo>
                  <a:lnTo>
                    <a:pt x="6390" y="36221"/>
                  </a:lnTo>
                  <a:lnTo>
                    <a:pt x="7245" y="35937"/>
                  </a:lnTo>
                  <a:lnTo>
                    <a:pt x="13919" y="33535"/>
                  </a:lnTo>
                  <a:cubicBezTo>
                    <a:pt x="14041" y="33495"/>
                    <a:pt x="14122" y="33454"/>
                    <a:pt x="14245" y="33454"/>
                  </a:cubicBezTo>
                  <a:close/>
                  <a:moveTo>
                    <a:pt x="17093" y="41390"/>
                  </a:moveTo>
                  <a:cubicBezTo>
                    <a:pt x="18151" y="41390"/>
                    <a:pt x="18396" y="42855"/>
                    <a:pt x="17419" y="43181"/>
                  </a:cubicBezTo>
                  <a:lnTo>
                    <a:pt x="10745" y="45582"/>
                  </a:lnTo>
                  <a:lnTo>
                    <a:pt x="9890" y="45907"/>
                  </a:lnTo>
                  <a:lnTo>
                    <a:pt x="8547" y="46396"/>
                  </a:lnTo>
                  <a:cubicBezTo>
                    <a:pt x="8466" y="46396"/>
                    <a:pt x="8343" y="46436"/>
                    <a:pt x="8262" y="46436"/>
                  </a:cubicBezTo>
                  <a:cubicBezTo>
                    <a:pt x="7204" y="46436"/>
                    <a:pt x="6960" y="44971"/>
                    <a:pt x="7937" y="44646"/>
                  </a:cubicBezTo>
                  <a:lnTo>
                    <a:pt x="9280" y="44157"/>
                  </a:lnTo>
                  <a:lnTo>
                    <a:pt x="10134" y="43873"/>
                  </a:lnTo>
                  <a:lnTo>
                    <a:pt x="16768" y="41471"/>
                  </a:lnTo>
                  <a:cubicBezTo>
                    <a:pt x="16890" y="41431"/>
                    <a:pt x="16971" y="41390"/>
                    <a:pt x="17093" y="41390"/>
                  </a:cubicBezTo>
                  <a:close/>
                  <a:moveTo>
                    <a:pt x="19942" y="49326"/>
                  </a:moveTo>
                  <a:cubicBezTo>
                    <a:pt x="21000" y="49326"/>
                    <a:pt x="21244" y="50791"/>
                    <a:pt x="20268" y="51117"/>
                  </a:cubicBezTo>
                  <a:lnTo>
                    <a:pt x="13593" y="53518"/>
                  </a:lnTo>
                  <a:lnTo>
                    <a:pt x="12739" y="53843"/>
                  </a:lnTo>
                  <a:lnTo>
                    <a:pt x="11436" y="54332"/>
                  </a:lnTo>
                  <a:cubicBezTo>
                    <a:pt x="11314" y="54332"/>
                    <a:pt x="11192" y="54372"/>
                    <a:pt x="11111" y="54372"/>
                  </a:cubicBezTo>
                  <a:cubicBezTo>
                    <a:pt x="10053" y="54372"/>
                    <a:pt x="9809" y="52907"/>
                    <a:pt x="10785" y="52582"/>
                  </a:cubicBezTo>
                  <a:lnTo>
                    <a:pt x="12128" y="52093"/>
                  </a:lnTo>
                  <a:lnTo>
                    <a:pt x="12983" y="51808"/>
                  </a:lnTo>
                  <a:lnTo>
                    <a:pt x="19617" y="49407"/>
                  </a:lnTo>
                  <a:cubicBezTo>
                    <a:pt x="19739" y="49367"/>
                    <a:pt x="19861" y="49326"/>
                    <a:pt x="19942" y="49326"/>
                  </a:cubicBezTo>
                  <a:close/>
                  <a:moveTo>
                    <a:pt x="22832" y="57262"/>
                  </a:moveTo>
                  <a:cubicBezTo>
                    <a:pt x="23849" y="57262"/>
                    <a:pt x="24134" y="58727"/>
                    <a:pt x="23117" y="59053"/>
                  </a:cubicBezTo>
                  <a:lnTo>
                    <a:pt x="16483" y="61454"/>
                  </a:lnTo>
                  <a:lnTo>
                    <a:pt x="15628" y="61779"/>
                  </a:lnTo>
                  <a:lnTo>
                    <a:pt x="14285" y="62227"/>
                  </a:lnTo>
                  <a:cubicBezTo>
                    <a:pt x="14204" y="62268"/>
                    <a:pt x="14082" y="62308"/>
                    <a:pt x="13960" y="62308"/>
                  </a:cubicBezTo>
                  <a:cubicBezTo>
                    <a:pt x="12942" y="62308"/>
                    <a:pt x="12657" y="60843"/>
                    <a:pt x="13675" y="60518"/>
                  </a:cubicBezTo>
                  <a:lnTo>
                    <a:pt x="14977" y="60029"/>
                  </a:lnTo>
                  <a:lnTo>
                    <a:pt x="15832" y="59704"/>
                  </a:lnTo>
                  <a:lnTo>
                    <a:pt x="22506" y="57303"/>
                  </a:lnTo>
                  <a:cubicBezTo>
                    <a:pt x="22587" y="57303"/>
                    <a:pt x="22710" y="57262"/>
                    <a:pt x="22832" y="57262"/>
                  </a:cubicBezTo>
                  <a:close/>
                  <a:moveTo>
                    <a:pt x="25680" y="65198"/>
                  </a:moveTo>
                  <a:cubicBezTo>
                    <a:pt x="26739" y="65198"/>
                    <a:pt x="26983" y="66663"/>
                    <a:pt x="26006" y="66989"/>
                  </a:cubicBezTo>
                  <a:lnTo>
                    <a:pt x="19332" y="69390"/>
                  </a:lnTo>
                  <a:lnTo>
                    <a:pt x="18477" y="69715"/>
                  </a:lnTo>
                  <a:lnTo>
                    <a:pt x="17134" y="70163"/>
                  </a:lnTo>
                  <a:cubicBezTo>
                    <a:pt x="17053" y="70204"/>
                    <a:pt x="16931" y="70244"/>
                    <a:pt x="16808" y="70244"/>
                  </a:cubicBezTo>
                  <a:cubicBezTo>
                    <a:pt x="15791" y="70244"/>
                    <a:pt x="15547" y="68779"/>
                    <a:pt x="16524" y="68454"/>
                  </a:cubicBezTo>
                  <a:lnTo>
                    <a:pt x="17826" y="67965"/>
                  </a:lnTo>
                  <a:lnTo>
                    <a:pt x="18721" y="67640"/>
                  </a:lnTo>
                  <a:lnTo>
                    <a:pt x="25355" y="65239"/>
                  </a:lnTo>
                  <a:cubicBezTo>
                    <a:pt x="25477" y="65239"/>
                    <a:pt x="25558" y="65198"/>
                    <a:pt x="25680" y="65198"/>
                  </a:cubicBezTo>
                  <a:close/>
                  <a:moveTo>
                    <a:pt x="28529" y="73134"/>
                  </a:moveTo>
                  <a:cubicBezTo>
                    <a:pt x="29547" y="73134"/>
                    <a:pt x="29791" y="74558"/>
                    <a:pt x="28855" y="74924"/>
                  </a:cubicBezTo>
                  <a:lnTo>
                    <a:pt x="22180" y="77326"/>
                  </a:lnTo>
                  <a:lnTo>
                    <a:pt x="21326" y="77651"/>
                  </a:lnTo>
                  <a:lnTo>
                    <a:pt x="19983" y="78099"/>
                  </a:lnTo>
                  <a:cubicBezTo>
                    <a:pt x="19901" y="78140"/>
                    <a:pt x="19779" y="78180"/>
                    <a:pt x="19698" y="78180"/>
                  </a:cubicBezTo>
                  <a:cubicBezTo>
                    <a:pt x="18640" y="78180"/>
                    <a:pt x="18396" y="76715"/>
                    <a:pt x="19372" y="76390"/>
                  </a:cubicBezTo>
                  <a:lnTo>
                    <a:pt x="20715" y="75901"/>
                  </a:lnTo>
                  <a:lnTo>
                    <a:pt x="21570" y="75576"/>
                  </a:lnTo>
                  <a:lnTo>
                    <a:pt x="28204" y="73175"/>
                  </a:lnTo>
                  <a:cubicBezTo>
                    <a:pt x="28326" y="73175"/>
                    <a:pt x="28407" y="73134"/>
                    <a:pt x="28529" y="73134"/>
                  </a:cubicBezTo>
                  <a:close/>
                  <a:moveTo>
                    <a:pt x="31421" y="81069"/>
                  </a:moveTo>
                  <a:cubicBezTo>
                    <a:pt x="32443" y="81069"/>
                    <a:pt x="32667" y="82499"/>
                    <a:pt x="31704" y="82860"/>
                  </a:cubicBezTo>
                  <a:lnTo>
                    <a:pt x="25029" y="85262"/>
                  </a:lnTo>
                  <a:lnTo>
                    <a:pt x="24175" y="85587"/>
                  </a:lnTo>
                  <a:lnTo>
                    <a:pt x="22872" y="86035"/>
                  </a:lnTo>
                  <a:cubicBezTo>
                    <a:pt x="22750" y="86076"/>
                    <a:pt x="22669" y="86116"/>
                    <a:pt x="22547" y="86116"/>
                  </a:cubicBezTo>
                  <a:cubicBezTo>
                    <a:pt x="22533" y="86117"/>
                    <a:pt x="22519" y="86117"/>
                    <a:pt x="22505" y="86117"/>
                  </a:cubicBezTo>
                  <a:cubicBezTo>
                    <a:pt x="21481" y="86117"/>
                    <a:pt x="21217" y="84647"/>
                    <a:pt x="22221" y="84326"/>
                  </a:cubicBezTo>
                  <a:lnTo>
                    <a:pt x="23564" y="83837"/>
                  </a:lnTo>
                  <a:lnTo>
                    <a:pt x="24419" y="83512"/>
                  </a:lnTo>
                  <a:lnTo>
                    <a:pt x="31052" y="81110"/>
                  </a:lnTo>
                  <a:cubicBezTo>
                    <a:pt x="31175" y="81070"/>
                    <a:pt x="31256" y="81070"/>
                    <a:pt x="31378" y="81070"/>
                  </a:cubicBezTo>
                  <a:cubicBezTo>
                    <a:pt x="31392" y="81069"/>
                    <a:pt x="31407" y="81069"/>
                    <a:pt x="31421" y="81069"/>
                  </a:cubicBezTo>
                  <a:close/>
                  <a:moveTo>
                    <a:pt x="59013" y="918"/>
                  </a:moveTo>
                  <a:cubicBezTo>
                    <a:pt x="60008" y="918"/>
                    <a:pt x="60938" y="1532"/>
                    <a:pt x="61290" y="2524"/>
                  </a:cubicBezTo>
                  <a:lnTo>
                    <a:pt x="85098" y="68657"/>
                  </a:lnTo>
                  <a:cubicBezTo>
                    <a:pt x="85546" y="69878"/>
                    <a:pt x="84895" y="71262"/>
                    <a:pt x="83633" y="71709"/>
                  </a:cubicBezTo>
                  <a:lnTo>
                    <a:pt x="83674" y="71709"/>
                  </a:lnTo>
                  <a:lnTo>
                    <a:pt x="29750" y="91122"/>
                  </a:lnTo>
                  <a:cubicBezTo>
                    <a:pt x="29465" y="91203"/>
                    <a:pt x="29180" y="91285"/>
                    <a:pt x="28936" y="91285"/>
                  </a:cubicBezTo>
                  <a:cubicBezTo>
                    <a:pt x="28204" y="91285"/>
                    <a:pt x="27552" y="90959"/>
                    <a:pt x="27105" y="90430"/>
                  </a:cubicBezTo>
                  <a:cubicBezTo>
                    <a:pt x="26901" y="90227"/>
                    <a:pt x="26739" y="89942"/>
                    <a:pt x="26657" y="89657"/>
                  </a:cubicBezTo>
                  <a:lnTo>
                    <a:pt x="25355" y="86116"/>
                  </a:lnTo>
                  <a:lnTo>
                    <a:pt x="32029" y="83715"/>
                  </a:lnTo>
                  <a:cubicBezTo>
                    <a:pt x="33983" y="83023"/>
                    <a:pt x="33454" y="80174"/>
                    <a:pt x="31419" y="80134"/>
                  </a:cubicBezTo>
                  <a:cubicBezTo>
                    <a:pt x="31215" y="80134"/>
                    <a:pt x="30971" y="80174"/>
                    <a:pt x="30808" y="80256"/>
                  </a:cubicBezTo>
                  <a:lnTo>
                    <a:pt x="24134" y="82657"/>
                  </a:lnTo>
                  <a:lnTo>
                    <a:pt x="22506" y="78180"/>
                  </a:lnTo>
                  <a:lnTo>
                    <a:pt x="29180" y="75779"/>
                  </a:lnTo>
                  <a:cubicBezTo>
                    <a:pt x="31093" y="75087"/>
                    <a:pt x="30605" y="72238"/>
                    <a:pt x="28570" y="72238"/>
                  </a:cubicBezTo>
                  <a:cubicBezTo>
                    <a:pt x="28366" y="72238"/>
                    <a:pt x="28122" y="72279"/>
                    <a:pt x="27919" y="72320"/>
                  </a:cubicBezTo>
                  <a:lnTo>
                    <a:pt x="21285" y="74721"/>
                  </a:lnTo>
                  <a:lnTo>
                    <a:pt x="19657" y="70244"/>
                  </a:lnTo>
                  <a:lnTo>
                    <a:pt x="26332" y="67843"/>
                  </a:lnTo>
                  <a:cubicBezTo>
                    <a:pt x="28374" y="67114"/>
                    <a:pt x="27606" y="64261"/>
                    <a:pt x="25755" y="64261"/>
                  </a:cubicBezTo>
                  <a:cubicBezTo>
                    <a:pt x="25541" y="64261"/>
                    <a:pt x="25311" y="64299"/>
                    <a:pt x="25070" y="64384"/>
                  </a:cubicBezTo>
                  <a:lnTo>
                    <a:pt x="18396" y="66785"/>
                  </a:lnTo>
                  <a:lnTo>
                    <a:pt x="16808" y="62308"/>
                  </a:lnTo>
                  <a:lnTo>
                    <a:pt x="23483" y="59907"/>
                  </a:lnTo>
                  <a:cubicBezTo>
                    <a:pt x="24419" y="59582"/>
                    <a:pt x="24907" y="58524"/>
                    <a:pt x="24582" y="57587"/>
                  </a:cubicBezTo>
                  <a:cubicBezTo>
                    <a:pt x="24292" y="56815"/>
                    <a:pt x="23569" y="56348"/>
                    <a:pt x="22816" y="56348"/>
                  </a:cubicBezTo>
                  <a:cubicBezTo>
                    <a:pt x="22617" y="56348"/>
                    <a:pt x="22417" y="56380"/>
                    <a:pt x="22221" y="56448"/>
                  </a:cubicBezTo>
                  <a:lnTo>
                    <a:pt x="15506" y="58890"/>
                  </a:lnTo>
                  <a:lnTo>
                    <a:pt x="13919" y="54372"/>
                  </a:lnTo>
                  <a:lnTo>
                    <a:pt x="20593" y="52012"/>
                  </a:lnTo>
                  <a:cubicBezTo>
                    <a:pt x="22506" y="51279"/>
                    <a:pt x="22018" y="48431"/>
                    <a:pt x="19942" y="48431"/>
                  </a:cubicBezTo>
                  <a:cubicBezTo>
                    <a:pt x="19739" y="48431"/>
                    <a:pt x="19535" y="48471"/>
                    <a:pt x="19332" y="48553"/>
                  </a:cubicBezTo>
                  <a:lnTo>
                    <a:pt x="12657" y="50954"/>
                  </a:lnTo>
                  <a:lnTo>
                    <a:pt x="11070" y="46477"/>
                  </a:lnTo>
                  <a:lnTo>
                    <a:pt x="17704" y="44076"/>
                  </a:lnTo>
                  <a:cubicBezTo>
                    <a:pt x="19772" y="43314"/>
                    <a:pt x="18994" y="40482"/>
                    <a:pt x="17185" y="40482"/>
                  </a:cubicBezTo>
                  <a:cubicBezTo>
                    <a:pt x="16965" y="40482"/>
                    <a:pt x="16730" y="40524"/>
                    <a:pt x="16483" y="40617"/>
                  </a:cubicBezTo>
                  <a:lnTo>
                    <a:pt x="9809" y="43018"/>
                  </a:lnTo>
                  <a:lnTo>
                    <a:pt x="8181" y="38541"/>
                  </a:lnTo>
                  <a:lnTo>
                    <a:pt x="14855" y="36140"/>
                  </a:lnTo>
                  <a:cubicBezTo>
                    <a:pt x="16768" y="35407"/>
                    <a:pt x="16279" y="32559"/>
                    <a:pt x="14245" y="32559"/>
                  </a:cubicBezTo>
                  <a:cubicBezTo>
                    <a:pt x="14041" y="32559"/>
                    <a:pt x="13797" y="32599"/>
                    <a:pt x="13634" y="32681"/>
                  </a:cubicBezTo>
                  <a:lnTo>
                    <a:pt x="6960" y="35041"/>
                  </a:lnTo>
                  <a:lnTo>
                    <a:pt x="5332" y="30605"/>
                  </a:lnTo>
                  <a:lnTo>
                    <a:pt x="12006" y="28204"/>
                  </a:lnTo>
                  <a:cubicBezTo>
                    <a:pt x="14164" y="27521"/>
                    <a:pt x="13398" y="24580"/>
                    <a:pt x="11561" y="24580"/>
                  </a:cubicBezTo>
                  <a:cubicBezTo>
                    <a:pt x="11320" y="24580"/>
                    <a:pt x="11060" y="24631"/>
                    <a:pt x="10785" y="24745"/>
                  </a:cubicBezTo>
                  <a:lnTo>
                    <a:pt x="4111" y="27146"/>
                  </a:lnTo>
                  <a:lnTo>
                    <a:pt x="2809" y="23565"/>
                  </a:lnTo>
                  <a:cubicBezTo>
                    <a:pt x="2402" y="22344"/>
                    <a:pt x="3012" y="20960"/>
                    <a:pt x="4274" y="20512"/>
                  </a:cubicBezTo>
                  <a:lnTo>
                    <a:pt x="58197" y="1059"/>
                  </a:lnTo>
                  <a:cubicBezTo>
                    <a:pt x="58467" y="963"/>
                    <a:pt x="58743" y="918"/>
                    <a:pt x="59013" y="918"/>
                  </a:cubicBezTo>
                  <a:close/>
                  <a:moveTo>
                    <a:pt x="59011" y="1"/>
                  </a:moveTo>
                  <a:cubicBezTo>
                    <a:pt x="58645" y="1"/>
                    <a:pt x="58279" y="82"/>
                    <a:pt x="57913" y="204"/>
                  </a:cubicBezTo>
                  <a:lnTo>
                    <a:pt x="3948" y="19617"/>
                  </a:lnTo>
                  <a:cubicBezTo>
                    <a:pt x="2239" y="20268"/>
                    <a:pt x="1344" y="22140"/>
                    <a:pt x="1954" y="23890"/>
                  </a:cubicBezTo>
                  <a:lnTo>
                    <a:pt x="3216" y="27431"/>
                  </a:lnTo>
                  <a:lnTo>
                    <a:pt x="1913" y="27919"/>
                  </a:lnTo>
                  <a:cubicBezTo>
                    <a:pt x="1" y="28611"/>
                    <a:pt x="489" y="31460"/>
                    <a:pt x="2524" y="31501"/>
                  </a:cubicBezTo>
                  <a:cubicBezTo>
                    <a:pt x="2727" y="31501"/>
                    <a:pt x="2971" y="31460"/>
                    <a:pt x="3175" y="31378"/>
                  </a:cubicBezTo>
                  <a:lnTo>
                    <a:pt x="4477" y="30890"/>
                  </a:lnTo>
                  <a:lnTo>
                    <a:pt x="6105" y="35367"/>
                  </a:lnTo>
                  <a:lnTo>
                    <a:pt x="4762" y="35855"/>
                  </a:lnTo>
                  <a:cubicBezTo>
                    <a:pt x="2684" y="36584"/>
                    <a:pt x="3480" y="39438"/>
                    <a:pt x="5337" y="39438"/>
                  </a:cubicBezTo>
                  <a:cubicBezTo>
                    <a:pt x="5553" y="39438"/>
                    <a:pt x="5783" y="39399"/>
                    <a:pt x="6024" y="39314"/>
                  </a:cubicBezTo>
                  <a:lnTo>
                    <a:pt x="7326" y="38826"/>
                  </a:lnTo>
                  <a:lnTo>
                    <a:pt x="8954" y="43303"/>
                  </a:lnTo>
                  <a:lnTo>
                    <a:pt x="7611" y="43791"/>
                  </a:lnTo>
                  <a:cubicBezTo>
                    <a:pt x="5698" y="44483"/>
                    <a:pt x="6187" y="47332"/>
                    <a:pt x="8262" y="47332"/>
                  </a:cubicBezTo>
                  <a:cubicBezTo>
                    <a:pt x="8466" y="47332"/>
                    <a:pt x="8669" y="47291"/>
                    <a:pt x="8873" y="47250"/>
                  </a:cubicBezTo>
                  <a:lnTo>
                    <a:pt x="10216" y="46762"/>
                  </a:lnTo>
                  <a:lnTo>
                    <a:pt x="11803" y="51239"/>
                  </a:lnTo>
                  <a:lnTo>
                    <a:pt x="10500" y="51727"/>
                  </a:lnTo>
                  <a:cubicBezTo>
                    <a:pt x="8335" y="52413"/>
                    <a:pt x="9114" y="55340"/>
                    <a:pt x="10965" y="55340"/>
                  </a:cubicBezTo>
                  <a:cubicBezTo>
                    <a:pt x="11201" y="55340"/>
                    <a:pt x="11454" y="55292"/>
                    <a:pt x="11721" y="55186"/>
                  </a:cubicBezTo>
                  <a:lnTo>
                    <a:pt x="13064" y="54698"/>
                  </a:lnTo>
                  <a:lnTo>
                    <a:pt x="14652" y="59175"/>
                  </a:lnTo>
                  <a:lnTo>
                    <a:pt x="13349" y="59663"/>
                  </a:lnTo>
                  <a:cubicBezTo>
                    <a:pt x="11396" y="60355"/>
                    <a:pt x="11925" y="63204"/>
                    <a:pt x="13960" y="63204"/>
                  </a:cubicBezTo>
                  <a:cubicBezTo>
                    <a:pt x="14163" y="63204"/>
                    <a:pt x="14367" y="63163"/>
                    <a:pt x="14570" y="63082"/>
                  </a:cubicBezTo>
                  <a:lnTo>
                    <a:pt x="15913" y="62634"/>
                  </a:lnTo>
                  <a:lnTo>
                    <a:pt x="17541" y="67111"/>
                  </a:lnTo>
                  <a:lnTo>
                    <a:pt x="16198" y="67558"/>
                  </a:lnTo>
                  <a:cubicBezTo>
                    <a:pt x="15750" y="67721"/>
                    <a:pt x="15343" y="68087"/>
                    <a:pt x="15140" y="68535"/>
                  </a:cubicBezTo>
                  <a:cubicBezTo>
                    <a:pt x="14547" y="69791"/>
                    <a:pt x="15539" y="71136"/>
                    <a:pt x="16808" y="71136"/>
                  </a:cubicBezTo>
                  <a:cubicBezTo>
                    <a:pt x="17019" y="71136"/>
                    <a:pt x="17239" y="71099"/>
                    <a:pt x="17460" y="71018"/>
                  </a:cubicBezTo>
                  <a:lnTo>
                    <a:pt x="18762" y="70570"/>
                  </a:lnTo>
                  <a:lnTo>
                    <a:pt x="20390" y="75047"/>
                  </a:lnTo>
                  <a:lnTo>
                    <a:pt x="19047" y="75494"/>
                  </a:lnTo>
                  <a:cubicBezTo>
                    <a:pt x="16979" y="76256"/>
                    <a:pt x="17757" y="79088"/>
                    <a:pt x="19594" y="79088"/>
                  </a:cubicBezTo>
                  <a:cubicBezTo>
                    <a:pt x="19818" y="79088"/>
                    <a:pt x="20057" y="79046"/>
                    <a:pt x="20308" y="78954"/>
                  </a:cubicBezTo>
                  <a:lnTo>
                    <a:pt x="21611" y="78506"/>
                  </a:lnTo>
                  <a:lnTo>
                    <a:pt x="23239" y="82983"/>
                  </a:lnTo>
                  <a:lnTo>
                    <a:pt x="21896" y="83430"/>
                  </a:lnTo>
                  <a:cubicBezTo>
                    <a:pt x="19983" y="84163"/>
                    <a:pt x="20471" y="86971"/>
                    <a:pt x="22547" y="87012"/>
                  </a:cubicBezTo>
                  <a:cubicBezTo>
                    <a:pt x="22750" y="87012"/>
                    <a:pt x="22954" y="86971"/>
                    <a:pt x="23157" y="86889"/>
                  </a:cubicBezTo>
                  <a:lnTo>
                    <a:pt x="24460" y="86401"/>
                  </a:lnTo>
                  <a:lnTo>
                    <a:pt x="25762" y="89982"/>
                  </a:lnTo>
                  <a:cubicBezTo>
                    <a:pt x="25884" y="90349"/>
                    <a:pt x="26087" y="90715"/>
                    <a:pt x="26372" y="91041"/>
                  </a:cubicBezTo>
                  <a:cubicBezTo>
                    <a:pt x="27023" y="91773"/>
                    <a:pt x="27919" y="92180"/>
                    <a:pt x="28895" y="92180"/>
                  </a:cubicBezTo>
                  <a:cubicBezTo>
                    <a:pt x="29262" y="92180"/>
                    <a:pt x="29628" y="92099"/>
                    <a:pt x="29994" y="91977"/>
                  </a:cubicBezTo>
                  <a:lnTo>
                    <a:pt x="83959" y="72564"/>
                  </a:lnTo>
                  <a:cubicBezTo>
                    <a:pt x="85668" y="71913"/>
                    <a:pt x="86563" y="70041"/>
                    <a:pt x="85953" y="68332"/>
                  </a:cubicBezTo>
                  <a:lnTo>
                    <a:pt x="62145" y="2199"/>
                  </a:lnTo>
                  <a:cubicBezTo>
                    <a:pt x="61657" y="896"/>
                    <a:pt x="60436" y="1"/>
                    <a:pt x="59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31"/>
            <p:cNvSpPr/>
            <p:nvPr/>
          </p:nvSpPr>
          <p:spPr>
            <a:xfrm>
              <a:off x="6572616" y="2874059"/>
              <a:ext cx="621954" cy="237022"/>
            </a:xfrm>
            <a:custGeom>
              <a:rect b="b" l="l" r="r" t="t"/>
              <a:pathLst>
                <a:path extrusionOk="0" h="8764" w="22997">
                  <a:moveTo>
                    <a:pt x="22389" y="1"/>
                  </a:moveTo>
                  <a:cubicBezTo>
                    <a:pt x="22325" y="1"/>
                    <a:pt x="22255" y="17"/>
                    <a:pt x="22181" y="54"/>
                  </a:cubicBezTo>
                  <a:lnTo>
                    <a:pt x="367" y="7909"/>
                  </a:lnTo>
                  <a:cubicBezTo>
                    <a:pt x="123" y="7990"/>
                    <a:pt x="1" y="8234"/>
                    <a:pt x="82" y="8479"/>
                  </a:cubicBezTo>
                  <a:cubicBezTo>
                    <a:pt x="163" y="8641"/>
                    <a:pt x="326" y="8763"/>
                    <a:pt x="530" y="8763"/>
                  </a:cubicBezTo>
                  <a:lnTo>
                    <a:pt x="693" y="8763"/>
                  </a:lnTo>
                  <a:lnTo>
                    <a:pt x="22465" y="909"/>
                  </a:lnTo>
                  <a:cubicBezTo>
                    <a:pt x="22996" y="732"/>
                    <a:pt x="22819" y="1"/>
                    <a:pt x="22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31"/>
            <p:cNvSpPr/>
            <p:nvPr/>
          </p:nvSpPr>
          <p:spPr>
            <a:xfrm>
              <a:off x="6372294" y="3019805"/>
              <a:ext cx="170221" cy="137497"/>
            </a:xfrm>
            <a:custGeom>
              <a:rect b="b" l="l" r="r" t="t"/>
              <a:pathLst>
                <a:path extrusionOk="0" h="5084" w="6294">
                  <a:moveTo>
                    <a:pt x="3134" y="933"/>
                  </a:moveTo>
                  <a:cubicBezTo>
                    <a:pt x="4193" y="933"/>
                    <a:pt x="4966" y="1869"/>
                    <a:pt x="4762" y="2886"/>
                  </a:cubicBezTo>
                  <a:cubicBezTo>
                    <a:pt x="4576" y="3664"/>
                    <a:pt x="3890" y="4180"/>
                    <a:pt x="3159" y="4180"/>
                  </a:cubicBezTo>
                  <a:cubicBezTo>
                    <a:pt x="2933" y="4180"/>
                    <a:pt x="2704" y="4131"/>
                    <a:pt x="2483" y="4026"/>
                  </a:cubicBezTo>
                  <a:cubicBezTo>
                    <a:pt x="2076" y="3822"/>
                    <a:pt x="1791" y="3497"/>
                    <a:pt x="1629" y="3090"/>
                  </a:cubicBezTo>
                  <a:cubicBezTo>
                    <a:pt x="1303" y="2235"/>
                    <a:pt x="1751" y="1340"/>
                    <a:pt x="2605" y="1014"/>
                  </a:cubicBezTo>
                  <a:cubicBezTo>
                    <a:pt x="2768" y="973"/>
                    <a:pt x="2972" y="933"/>
                    <a:pt x="3134" y="933"/>
                  </a:cubicBezTo>
                  <a:close/>
                  <a:moveTo>
                    <a:pt x="3172" y="1"/>
                  </a:moveTo>
                  <a:cubicBezTo>
                    <a:pt x="2883" y="1"/>
                    <a:pt x="2583" y="51"/>
                    <a:pt x="2280" y="159"/>
                  </a:cubicBezTo>
                  <a:cubicBezTo>
                    <a:pt x="164" y="933"/>
                    <a:pt x="1" y="3863"/>
                    <a:pt x="2076" y="4840"/>
                  </a:cubicBezTo>
                  <a:cubicBezTo>
                    <a:pt x="2402" y="5002"/>
                    <a:pt x="2768" y="5084"/>
                    <a:pt x="3134" y="5084"/>
                  </a:cubicBezTo>
                  <a:cubicBezTo>
                    <a:pt x="4152" y="5084"/>
                    <a:pt x="5047" y="4514"/>
                    <a:pt x="5454" y="3619"/>
                  </a:cubicBezTo>
                  <a:cubicBezTo>
                    <a:pt x="6294" y="1870"/>
                    <a:pt x="4939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1"/>
            <p:cNvSpPr/>
            <p:nvPr/>
          </p:nvSpPr>
          <p:spPr>
            <a:xfrm>
              <a:off x="6641959" y="3065348"/>
              <a:ext cx="620602" cy="237239"/>
            </a:xfrm>
            <a:custGeom>
              <a:rect b="b" l="l" r="r" t="t"/>
              <a:pathLst>
                <a:path extrusionOk="0" h="8772" w="22947">
                  <a:moveTo>
                    <a:pt x="22286" y="0"/>
                  </a:moveTo>
                  <a:cubicBezTo>
                    <a:pt x="22240" y="0"/>
                    <a:pt x="22191" y="7"/>
                    <a:pt x="22140" y="22"/>
                  </a:cubicBezTo>
                  <a:lnTo>
                    <a:pt x="326" y="7876"/>
                  </a:lnTo>
                  <a:cubicBezTo>
                    <a:pt x="123" y="7958"/>
                    <a:pt x="1" y="8243"/>
                    <a:pt x="82" y="8446"/>
                  </a:cubicBezTo>
                  <a:cubicBezTo>
                    <a:pt x="123" y="8650"/>
                    <a:pt x="326" y="8772"/>
                    <a:pt x="489" y="8772"/>
                  </a:cubicBezTo>
                  <a:cubicBezTo>
                    <a:pt x="570" y="8772"/>
                    <a:pt x="611" y="8772"/>
                    <a:pt x="652" y="8731"/>
                  </a:cubicBezTo>
                  <a:lnTo>
                    <a:pt x="22465" y="877"/>
                  </a:lnTo>
                  <a:cubicBezTo>
                    <a:pt x="22947" y="691"/>
                    <a:pt x="22754" y="0"/>
                    <a:pt x="2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1"/>
            <p:cNvSpPr/>
            <p:nvPr/>
          </p:nvSpPr>
          <p:spPr>
            <a:xfrm>
              <a:off x="6437229" y="3210742"/>
              <a:ext cx="166246" cy="138092"/>
            </a:xfrm>
            <a:custGeom>
              <a:rect b="b" l="l" r="r" t="t"/>
              <a:pathLst>
                <a:path extrusionOk="0" h="5106" w="6147">
                  <a:moveTo>
                    <a:pt x="3297" y="913"/>
                  </a:moveTo>
                  <a:cubicBezTo>
                    <a:pt x="4600" y="913"/>
                    <a:pt x="5373" y="2419"/>
                    <a:pt x="4640" y="3477"/>
                  </a:cubicBezTo>
                  <a:cubicBezTo>
                    <a:pt x="4302" y="3941"/>
                    <a:pt x="3791" y="4162"/>
                    <a:pt x="3287" y="4162"/>
                  </a:cubicBezTo>
                  <a:cubicBezTo>
                    <a:pt x="2640" y="4162"/>
                    <a:pt x="2003" y="3797"/>
                    <a:pt x="1751" y="3111"/>
                  </a:cubicBezTo>
                  <a:cubicBezTo>
                    <a:pt x="1466" y="2256"/>
                    <a:pt x="1914" y="1320"/>
                    <a:pt x="2728" y="1035"/>
                  </a:cubicBezTo>
                  <a:cubicBezTo>
                    <a:pt x="2931" y="954"/>
                    <a:pt x="3094" y="913"/>
                    <a:pt x="3297" y="913"/>
                  </a:cubicBezTo>
                  <a:close/>
                  <a:moveTo>
                    <a:pt x="3280" y="0"/>
                  </a:moveTo>
                  <a:cubicBezTo>
                    <a:pt x="2500" y="0"/>
                    <a:pt x="1713" y="349"/>
                    <a:pt x="1181" y="1076"/>
                  </a:cubicBezTo>
                  <a:cubicBezTo>
                    <a:pt x="1" y="2785"/>
                    <a:pt x="1222" y="5105"/>
                    <a:pt x="3297" y="5105"/>
                  </a:cubicBezTo>
                  <a:cubicBezTo>
                    <a:pt x="3582" y="5064"/>
                    <a:pt x="3867" y="5024"/>
                    <a:pt x="4152" y="4942"/>
                  </a:cubicBezTo>
                  <a:cubicBezTo>
                    <a:pt x="5454" y="4454"/>
                    <a:pt x="6146" y="2989"/>
                    <a:pt x="5699" y="1686"/>
                  </a:cubicBezTo>
                  <a:cubicBezTo>
                    <a:pt x="5285" y="584"/>
                    <a:pt x="4289" y="0"/>
                    <a:pt x="3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1"/>
            <p:cNvSpPr/>
            <p:nvPr/>
          </p:nvSpPr>
          <p:spPr>
            <a:xfrm>
              <a:off x="6706894" y="3255502"/>
              <a:ext cx="624685" cy="237509"/>
            </a:xfrm>
            <a:custGeom>
              <a:rect b="b" l="l" r="r" t="t"/>
              <a:pathLst>
                <a:path extrusionOk="0" h="8782" w="23098">
                  <a:moveTo>
                    <a:pt x="22472" y="0"/>
                  </a:moveTo>
                  <a:cubicBezTo>
                    <a:pt x="22419" y="0"/>
                    <a:pt x="22363" y="10"/>
                    <a:pt x="22303" y="31"/>
                  </a:cubicBezTo>
                  <a:lnTo>
                    <a:pt x="22303" y="72"/>
                  </a:lnTo>
                  <a:lnTo>
                    <a:pt x="489" y="7886"/>
                  </a:lnTo>
                  <a:cubicBezTo>
                    <a:pt x="1" y="8049"/>
                    <a:pt x="123" y="8781"/>
                    <a:pt x="652" y="8781"/>
                  </a:cubicBezTo>
                  <a:cubicBezTo>
                    <a:pt x="693" y="8781"/>
                    <a:pt x="733" y="8781"/>
                    <a:pt x="815" y="8741"/>
                  </a:cubicBezTo>
                  <a:lnTo>
                    <a:pt x="22588" y="886"/>
                  </a:lnTo>
                  <a:cubicBezTo>
                    <a:pt x="23097" y="704"/>
                    <a:pt x="22923" y="0"/>
                    <a:pt x="2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1"/>
            <p:cNvSpPr/>
            <p:nvPr/>
          </p:nvSpPr>
          <p:spPr>
            <a:xfrm>
              <a:off x="6513523" y="3401815"/>
              <a:ext cx="165894" cy="137253"/>
            </a:xfrm>
            <a:custGeom>
              <a:rect b="b" l="l" r="r" t="t"/>
              <a:pathLst>
                <a:path extrusionOk="0" h="5075" w="6134">
                  <a:moveTo>
                    <a:pt x="2966" y="925"/>
                  </a:moveTo>
                  <a:cubicBezTo>
                    <a:pt x="3004" y="925"/>
                    <a:pt x="3042" y="927"/>
                    <a:pt x="3081" y="930"/>
                  </a:cubicBezTo>
                  <a:cubicBezTo>
                    <a:pt x="4261" y="970"/>
                    <a:pt x="4994" y="2191"/>
                    <a:pt x="4465" y="3249"/>
                  </a:cubicBezTo>
                  <a:cubicBezTo>
                    <a:pt x="4302" y="3616"/>
                    <a:pt x="3976" y="3941"/>
                    <a:pt x="3569" y="4063"/>
                  </a:cubicBezTo>
                  <a:cubicBezTo>
                    <a:pt x="3387" y="4124"/>
                    <a:pt x="3200" y="4153"/>
                    <a:pt x="3017" y="4153"/>
                  </a:cubicBezTo>
                  <a:cubicBezTo>
                    <a:pt x="2344" y="4153"/>
                    <a:pt x="1718" y="3758"/>
                    <a:pt x="1494" y="3087"/>
                  </a:cubicBezTo>
                  <a:cubicBezTo>
                    <a:pt x="1101" y="2025"/>
                    <a:pt x="1885" y="925"/>
                    <a:pt x="2966" y="925"/>
                  </a:cubicBezTo>
                  <a:close/>
                  <a:moveTo>
                    <a:pt x="3036" y="0"/>
                  </a:moveTo>
                  <a:cubicBezTo>
                    <a:pt x="1388" y="0"/>
                    <a:pt x="1" y="1665"/>
                    <a:pt x="639" y="3412"/>
                  </a:cubicBezTo>
                  <a:cubicBezTo>
                    <a:pt x="989" y="4430"/>
                    <a:pt x="1960" y="5075"/>
                    <a:pt x="3009" y="5075"/>
                  </a:cubicBezTo>
                  <a:cubicBezTo>
                    <a:pt x="3302" y="5075"/>
                    <a:pt x="3602" y="5025"/>
                    <a:pt x="3895" y="4918"/>
                  </a:cubicBezTo>
                  <a:cubicBezTo>
                    <a:pt x="5970" y="4145"/>
                    <a:pt x="6133" y="1214"/>
                    <a:pt x="4098" y="238"/>
                  </a:cubicBezTo>
                  <a:cubicBezTo>
                    <a:pt x="3744" y="75"/>
                    <a:pt x="3384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1"/>
            <p:cNvSpPr/>
            <p:nvPr/>
          </p:nvSpPr>
          <p:spPr>
            <a:xfrm>
              <a:off x="6388818" y="1650489"/>
              <a:ext cx="853026" cy="463389"/>
            </a:xfrm>
            <a:custGeom>
              <a:rect b="b" l="l" r="r" t="t"/>
              <a:pathLst>
                <a:path extrusionOk="0" h="17134" w="31541">
                  <a:moveTo>
                    <a:pt x="28448" y="936"/>
                  </a:moveTo>
                  <a:lnTo>
                    <a:pt x="27756" y="4273"/>
                  </a:lnTo>
                  <a:lnTo>
                    <a:pt x="29465" y="5616"/>
                  </a:lnTo>
                  <a:lnTo>
                    <a:pt x="30401" y="6349"/>
                  </a:lnTo>
                  <a:lnTo>
                    <a:pt x="2930" y="16238"/>
                  </a:lnTo>
                  <a:lnTo>
                    <a:pt x="2930" y="16238"/>
                  </a:lnTo>
                  <a:lnTo>
                    <a:pt x="3622" y="12901"/>
                  </a:lnTo>
                  <a:lnTo>
                    <a:pt x="977" y="10826"/>
                  </a:lnTo>
                  <a:lnTo>
                    <a:pt x="28448" y="936"/>
                  </a:lnTo>
                  <a:close/>
                  <a:moveTo>
                    <a:pt x="28407" y="0"/>
                  </a:moveTo>
                  <a:cubicBezTo>
                    <a:pt x="28325" y="0"/>
                    <a:pt x="28203" y="41"/>
                    <a:pt x="28122" y="82"/>
                  </a:cubicBezTo>
                  <a:lnTo>
                    <a:pt x="651" y="9971"/>
                  </a:lnTo>
                  <a:cubicBezTo>
                    <a:pt x="326" y="10093"/>
                    <a:pt x="122" y="10337"/>
                    <a:pt x="41" y="10663"/>
                  </a:cubicBezTo>
                  <a:cubicBezTo>
                    <a:pt x="0" y="10988"/>
                    <a:pt x="122" y="11355"/>
                    <a:pt x="407" y="11558"/>
                  </a:cubicBezTo>
                  <a:lnTo>
                    <a:pt x="2605" y="13308"/>
                  </a:lnTo>
                  <a:lnTo>
                    <a:pt x="2035" y="16076"/>
                  </a:lnTo>
                  <a:cubicBezTo>
                    <a:pt x="1913" y="16605"/>
                    <a:pt x="2361" y="17134"/>
                    <a:pt x="2930" y="17134"/>
                  </a:cubicBezTo>
                  <a:cubicBezTo>
                    <a:pt x="3053" y="17134"/>
                    <a:pt x="3134" y="17134"/>
                    <a:pt x="3256" y="17093"/>
                  </a:cubicBezTo>
                  <a:lnTo>
                    <a:pt x="30727" y="7204"/>
                  </a:lnTo>
                  <a:cubicBezTo>
                    <a:pt x="31378" y="6959"/>
                    <a:pt x="31540" y="6064"/>
                    <a:pt x="30971" y="5616"/>
                  </a:cubicBezTo>
                  <a:lnTo>
                    <a:pt x="30035" y="4843"/>
                  </a:lnTo>
                  <a:lnTo>
                    <a:pt x="28773" y="3866"/>
                  </a:lnTo>
                  <a:lnTo>
                    <a:pt x="29343" y="1180"/>
                  </a:lnTo>
                  <a:cubicBezTo>
                    <a:pt x="29384" y="1099"/>
                    <a:pt x="29384" y="1018"/>
                    <a:pt x="29384" y="936"/>
                  </a:cubicBezTo>
                  <a:cubicBezTo>
                    <a:pt x="29384" y="407"/>
                    <a:pt x="28977" y="0"/>
                    <a:pt x="28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31"/>
            <p:cNvSpPr/>
            <p:nvPr/>
          </p:nvSpPr>
          <p:spPr>
            <a:xfrm>
              <a:off x="6956736" y="2251591"/>
              <a:ext cx="88978" cy="67018"/>
            </a:xfrm>
            <a:custGeom>
              <a:rect b="b" l="l" r="r" t="t"/>
              <a:pathLst>
                <a:path extrusionOk="0" h="2478" w="3290">
                  <a:moveTo>
                    <a:pt x="1515" y="1"/>
                  </a:moveTo>
                  <a:cubicBezTo>
                    <a:pt x="1391" y="1"/>
                    <a:pt x="1266" y="12"/>
                    <a:pt x="1140" y="36"/>
                  </a:cubicBezTo>
                  <a:cubicBezTo>
                    <a:pt x="408" y="239"/>
                    <a:pt x="1" y="1053"/>
                    <a:pt x="82" y="2030"/>
                  </a:cubicBezTo>
                  <a:cubicBezTo>
                    <a:pt x="82" y="2274"/>
                    <a:pt x="286" y="2477"/>
                    <a:pt x="530" y="2477"/>
                  </a:cubicBezTo>
                  <a:lnTo>
                    <a:pt x="571" y="2477"/>
                  </a:lnTo>
                  <a:cubicBezTo>
                    <a:pt x="856" y="2437"/>
                    <a:pt x="1018" y="2193"/>
                    <a:pt x="978" y="1948"/>
                  </a:cubicBezTo>
                  <a:cubicBezTo>
                    <a:pt x="937" y="1460"/>
                    <a:pt x="1140" y="1012"/>
                    <a:pt x="1425" y="931"/>
                  </a:cubicBezTo>
                  <a:cubicBezTo>
                    <a:pt x="1467" y="926"/>
                    <a:pt x="1508" y="923"/>
                    <a:pt x="1549" y="923"/>
                  </a:cubicBezTo>
                  <a:cubicBezTo>
                    <a:pt x="1832" y="923"/>
                    <a:pt x="2108" y="1043"/>
                    <a:pt x="2321" y="1257"/>
                  </a:cubicBezTo>
                  <a:cubicBezTo>
                    <a:pt x="2418" y="1329"/>
                    <a:pt x="2518" y="1360"/>
                    <a:pt x="2613" y="1360"/>
                  </a:cubicBezTo>
                  <a:cubicBezTo>
                    <a:pt x="2995" y="1360"/>
                    <a:pt x="3290" y="858"/>
                    <a:pt x="2931" y="565"/>
                  </a:cubicBezTo>
                  <a:cubicBezTo>
                    <a:pt x="2537" y="203"/>
                    <a:pt x="2036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31"/>
            <p:cNvSpPr/>
            <p:nvPr/>
          </p:nvSpPr>
          <p:spPr>
            <a:xfrm>
              <a:off x="6765230" y="2353957"/>
              <a:ext cx="84786" cy="65909"/>
            </a:xfrm>
            <a:custGeom>
              <a:rect b="b" l="l" r="r" t="t"/>
              <a:pathLst>
                <a:path extrusionOk="0" h="2437" w="3135">
                  <a:moveTo>
                    <a:pt x="1540" y="0"/>
                  </a:moveTo>
                  <a:cubicBezTo>
                    <a:pt x="1420" y="0"/>
                    <a:pt x="1300" y="12"/>
                    <a:pt x="1181" y="35"/>
                  </a:cubicBezTo>
                  <a:cubicBezTo>
                    <a:pt x="448" y="239"/>
                    <a:pt x="1" y="1053"/>
                    <a:pt x="82" y="2030"/>
                  </a:cubicBezTo>
                  <a:cubicBezTo>
                    <a:pt x="123" y="2274"/>
                    <a:pt x="326" y="2437"/>
                    <a:pt x="570" y="2437"/>
                  </a:cubicBezTo>
                  <a:lnTo>
                    <a:pt x="611" y="2437"/>
                  </a:lnTo>
                  <a:cubicBezTo>
                    <a:pt x="855" y="2437"/>
                    <a:pt x="1018" y="2192"/>
                    <a:pt x="1018" y="1948"/>
                  </a:cubicBezTo>
                  <a:cubicBezTo>
                    <a:pt x="937" y="1419"/>
                    <a:pt x="1140" y="1012"/>
                    <a:pt x="1425" y="931"/>
                  </a:cubicBezTo>
                  <a:cubicBezTo>
                    <a:pt x="1466" y="926"/>
                    <a:pt x="1508" y="923"/>
                    <a:pt x="1549" y="923"/>
                  </a:cubicBezTo>
                  <a:cubicBezTo>
                    <a:pt x="1832" y="923"/>
                    <a:pt x="2107" y="1043"/>
                    <a:pt x="2320" y="1256"/>
                  </a:cubicBezTo>
                  <a:cubicBezTo>
                    <a:pt x="2405" y="1324"/>
                    <a:pt x="2504" y="1357"/>
                    <a:pt x="2603" y="1357"/>
                  </a:cubicBezTo>
                  <a:cubicBezTo>
                    <a:pt x="2740" y="1357"/>
                    <a:pt x="2877" y="1294"/>
                    <a:pt x="2972" y="1175"/>
                  </a:cubicBezTo>
                  <a:cubicBezTo>
                    <a:pt x="3134" y="971"/>
                    <a:pt x="3134" y="687"/>
                    <a:pt x="2931" y="524"/>
                  </a:cubicBezTo>
                  <a:cubicBezTo>
                    <a:pt x="2538" y="196"/>
                    <a:pt x="2039" y="0"/>
                    <a:pt x="1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1"/>
            <p:cNvSpPr/>
            <p:nvPr/>
          </p:nvSpPr>
          <p:spPr>
            <a:xfrm>
              <a:off x="6858022" y="2346005"/>
              <a:ext cx="160377" cy="113481"/>
            </a:xfrm>
            <a:custGeom>
              <a:rect b="b" l="l" r="r" t="t"/>
              <a:pathLst>
                <a:path extrusionOk="0" h="4196" w="5930">
                  <a:moveTo>
                    <a:pt x="4580" y="1"/>
                  </a:moveTo>
                  <a:cubicBezTo>
                    <a:pt x="4273" y="1"/>
                    <a:pt x="3989" y="301"/>
                    <a:pt x="4180" y="655"/>
                  </a:cubicBezTo>
                  <a:cubicBezTo>
                    <a:pt x="4924" y="2087"/>
                    <a:pt x="3728" y="3315"/>
                    <a:pt x="2525" y="3315"/>
                  </a:cubicBezTo>
                  <a:cubicBezTo>
                    <a:pt x="1950" y="3315"/>
                    <a:pt x="1374" y="3035"/>
                    <a:pt x="1006" y="2364"/>
                  </a:cubicBezTo>
                  <a:cubicBezTo>
                    <a:pt x="912" y="2176"/>
                    <a:pt x="760" y="2099"/>
                    <a:pt x="609" y="2099"/>
                  </a:cubicBezTo>
                  <a:cubicBezTo>
                    <a:pt x="303" y="2099"/>
                    <a:pt x="1" y="2417"/>
                    <a:pt x="192" y="2771"/>
                  </a:cubicBezTo>
                  <a:cubicBezTo>
                    <a:pt x="517" y="3422"/>
                    <a:pt x="1128" y="3870"/>
                    <a:pt x="1820" y="4114"/>
                  </a:cubicBezTo>
                  <a:cubicBezTo>
                    <a:pt x="2064" y="4155"/>
                    <a:pt x="2308" y="4196"/>
                    <a:pt x="2593" y="4196"/>
                  </a:cubicBezTo>
                  <a:cubicBezTo>
                    <a:pt x="4628" y="4196"/>
                    <a:pt x="5930" y="2039"/>
                    <a:pt x="4994" y="248"/>
                  </a:cubicBezTo>
                  <a:cubicBezTo>
                    <a:pt x="4887" y="74"/>
                    <a:pt x="4730" y="1"/>
                    <a:pt x="4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1"/>
            <p:cNvSpPr/>
            <p:nvPr/>
          </p:nvSpPr>
          <p:spPr>
            <a:xfrm>
              <a:off x="6558309" y="2068632"/>
              <a:ext cx="669229" cy="602184"/>
            </a:xfrm>
            <a:custGeom>
              <a:rect b="b" l="l" r="r" t="t"/>
              <a:pathLst>
                <a:path extrusionOk="0" h="22266" w="24745">
                  <a:moveTo>
                    <a:pt x="13349" y="981"/>
                  </a:moveTo>
                  <a:cubicBezTo>
                    <a:pt x="14163" y="981"/>
                    <a:pt x="15018" y="1062"/>
                    <a:pt x="15832" y="1266"/>
                  </a:cubicBezTo>
                  <a:cubicBezTo>
                    <a:pt x="20838" y="2487"/>
                    <a:pt x="24175" y="7289"/>
                    <a:pt x="23524" y="12417"/>
                  </a:cubicBezTo>
                  <a:cubicBezTo>
                    <a:pt x="22916" y="17518"/>
                    <a:pt x="18564" y="21330"/>
                    <a:pt x="13431" y="21330"/>
                  </a:cubicBezTo>
                  <a:cubicBezTo>
                    <a:pt x="13404" y="21330"/>
                    <a:pt x="13377" y="21330"/>
                    <a:pt x="13349" y="21330"/>
                  </a:cubicBezTo>
                  <a:cubicBezTo>
                    <a:pt x="12739" y="21330"/>
                    <a:pt x="12169" y="21289"/>
                    <a:pt x="11559" y="21167"/>
                  </a:cubicBezTo>
                  <a:cubicBezTo>
                    <a:pt x="2035" y="19539"/>
                    <a:pt x="1" y="6719"/>
                    <a:pt x="8547" y="2161"/>
                  </a:cubicBezTo>
                  <a:cubicBezTo>
                    <a:pt x="10012" y="1388"/>
                    <a:pt x="11681" y="981"/>
                    <a:pt x="13349" y="981"/>
                  </a:cubicBezTo>
                  <a:close/>
                  <a:moveTo>
                    <a:pt x="13365" y="0"/>
                  </a:moveTo>
                  <a:cubicBezTo>
                    <a:pt x="7841" y="0"/>
                    <a:pt x="3091" y="4082"/>
                    <a:pt x="2361" y="9649"/>
                  </a:cubicBezTo>
                  <a:cubicBezTo>
                    <a:pt x="1547" y="15551"/>
                    <a:pt x="5535" y="21045"/>
                    <a:pt x="11436" y="22103"/>
                  </a:cubicBezTo>
                  <a:cubicBezTo>
                    <a:pt x="12047" y="22184"/>
                    <a:pt x="12698" y="22266"/>
                    <a:pt x="13349" y="22266"/>
                  </a:cubicBezTo>
                  <a:cubicBezTo>
                    <a:pt x="19332" y="22266"/>
                    <a:pt x="24215" y="17585"/>
                    <a:pt x="24500" y="11644"/>
                  </a:cubicBezTo>
                  <a:cubicBezTo>
                    <a:pt x="24744" y="5702"/>
                    <a:pt x="20268" y="574"/>
                    <a:pt x="14367" y="45"/>
                  </a:cubicBezTo>
                  <a:cubicBezTo>
                    <a:pt x="14030" y="15"/>
                    <a:pt x="13696" y="0"/>
                    <a:pt x="13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1"/>
            <p:cNvSpPr/>
            <p:nvPr/>
          </p:nvSpPr>
          <p:spPr>
            <a:xfrm>
              <a:off x="6032203" y="2004643"/>
              <a:ext cx="331328" cy="318374"/>
            </a:xfrm>
            <a:custGeom>
              <a:rect b="b" l="l" r="r" t="t"/>
              <a:pathLst>
                <a:path extrusionOk="0" h="11772" w="12251">
                  <a:moveTo>
                    <a:pt x="4068" y="963"/>
                  </a:moveTo>
                  <a:cubicBezTo>
                    <a:pt x="4137" y="963"/>
                    <a:pt x="4208" y="984"/>
                    <a:pt x="4274" y="1027"/>
                  </a:cubicBezTo>
                  <a:lnTo>
                    <a:pt x="6634" y="2655"/>
                  </a:lnTo>
                  <a:cubicBezTo>
                    <a:pt x="6706" y="2703"/>
                    <a:pt x="6777" y="2722"/>
                    <a:pt x="6849" y="2722"/>
                  </a:cubicBezTo>
                  <a:cubicBezTo>
                    <a:pt x="6899" y="2722"/>
                    <a:pt x="6950" y="2713"/>
                    <a:pt x="7000" y="2696"/>
                  </a:cubicBezTo>
                  <a:lnTo>
                    <a:pt x="9686" y="1678"/>
                  </a:lnTo>
                  <a:lnTo>
                    <a:pt x="9808" y="1678"/>
                  </a:lnTo>
                  <a:cubicBezTo>
                    <a:pt x="10053" y="1719"/>
                    <a:pt x="10215" y="1923"/>
                    <a:pt x="10175" y="2167"/>
                  </a:cubicBezTo>
                  <a:lnTo>
                    <a:pt x="9320" y="4934"/>
                  </a:lnTo>
                  <a:cubicBezTo>
                    <a:pt x="9279" y="5056"/>
                    <a:pt x="9320" y="5178"/>
                    <a:pt x="9401" y="5260"/>
                  </a:cubicBezTo>
                  <a:lnTo>
                    <a:pt x="11192" y="7498"/>
                  </a:lnTo>
                  <a:cubicBezTo>
                    <a:pt x="11355" y="7742"/>
                    <a:pt x="11192" y="8108"/>
                    <a:pt x="10907" y="8108"/>
                  </a:cubicBezTo>
                  <a:lnTo>
                    <a:pt x="8018" y="8149"/>
                  </a:lnTo>
                  <a:cubicBezTo>
                    <a:pt x="7896" y="8149"/>
                    <a:pt x="7774" y="8190"/>
                    <a:pt x="7733" y="8312"/>
                  </a:cubicBezTo>
                  <a:lnTo>
                    <a:pt x="6146" y="10713"/>
                  </a:lnTo>
                  <a:cubicBezTo>
                    <a:pt x="6064" y="10795"/>
                    <a:pt x="5942" y="10876"/>
                    <a:pt x="5820" y="10876"/>
                  </a:cubicBezTo>
                  <a:cubicBezTo>
                    <a:pt x="5657" y="10876"/>
                    <a:pt x="5535" y="10754"/>
                    <a:pt x="5495" y="10632"/>
                  </a:cubicBezTo>
                  <a:lnTo>
                    <a:pt x="4558" y="7905"/>
                  </a:lnTo>
                  <a:cubicBezTo>
                    <a:pt x="4518" y="7783"/>
                    <a:pt x="4396" y="7702"/>
                    <a:pt x="4314" y="7661"/>
                  </a:cubicBezTo>
                  <a:lnTo>
                    <a:pt x="1506" y="6888"/>
                  </a:lnTo>
                  <a:cubicBezTo>
                    <a:pt x="1221" y="6806"/>
                    <a:pt x="1140" y="6440"/>
                    <a:pt x="1384" y="6236"/>
                  </a:cubicBezTo>
                  <a:lnTo>
                    <a:pt x="3704" y="4527"/>
                  </a:lnTo>
                  <a:cubicBezTo>
                    <a:pt x="3785" y="4446"/>
                    <a:pt x="3867" y="4324"/>
                    <a:pt x="3826" y="4202"/>
                  </a:cubicBezTo>
                  <a:lnTo>
                    <a:pt x="3704" y="1353"/>
                  </a:lnTo>
                  <a:cubicBezTo>
                    <a:pt x="3704" y="1114"/>
                    <a:pt x="3878" y="963"/>
                    <a:pt x="4068" y="963"/>
                  </a:cubicBezTo>
                  <a:close/>
                  <a:moveTo>
                    <a:pt x="4083" y="1"/>
                  </a:moveTo>
                  <a:cubicBezTo>
                    <a:pt x="3386" y="1"/>
                    <a:pt x="2749" y="579"/>
                    <a:pt x="2809" y="1353"/>
                  </a:cubicBezTo>
                  <a:lnTo>
                    <a:pt x="2931" y="3957"/>
                  </a:lnTo>
                  <a:lnTo>
                    <a:pt x="855" y="5504"/>
                  </a:lnTo>
                  <a:cubicBezTo>
                    <a:pt x="0" y="6155"/>
                    <a:pt x="245" y="7498"/>
                    <a:pt x="1262" y="7783"/>
                  </a:cubicBezTo>
                  <a:lnTo>
                    <a:pt x="3785" y="8475"/>
                  </a:lnTo>
                  <a:lnTo>
                    <a:pt x="4599" y="10917"/>
                  </a:lnTo>
                  <a:cubicBezTo>
                    <a:pt x="4803" y="11446"/>
                    <a:pt x="5291" y="11771"/>
                    <a:pt x="5820" y="11771"/>
                  </a:cubicBezTo>
                  <a:cubicBezTo>
                    <a:pt x="6268" y="11771"/>
                    <a:pt x="6675" y="11568"/>
                    <a:pt x="6878" y="11201"/>
                  </a:cubicBezTo>
                  <a:lnTo>
                    <a:pt x="8343" y="9045"/>
                  </a:lnTo>
                  <a:lnTo>
                    <a:pt x="10907" y="9004"/>
                  </a:lnTo>
                  <a:cubicBezTo>
                    <a:pt x="11396" y="9004"/>
                    <a:pt x="11843" y="8719"/>
                    <a:pt x="12047" y="8271"/>
                  </a:cubicBezTo>
                  <a:cubicBezTo>
                    <a:pt x="12250" y="7824"/>
                    <a:pt x="12210" y="7295"/>
                    <a:pt x="11884" y="6928"/>
                  </a:cubicBezTo>
                  <a:lnTo>
                    <a:pt x="10297" y="4893"/>
                  </a:lnTo>
                  <a:lnTo>
                    <a:pt x="11029" y="2411"/>
                  </a:lnTo>
                  <a:cubicBezTo>
                    <a:pt x="11151" y="2004"/>
                    <a:pt x="11070" y="1597"/>
                    <a:pt x="10826" y="1271"/>
                  </a:cubicBezTo>
                  <a:cubicBezTo>
                    <a:pt x="10582" y="946"/>
                    <a:pt x="10215" y="783"/>
                    <a:pt x="9808" y="783"/>
                  </a:cubicBezTo>
                  <a:cubicBezTo>
                    <a:pt x="9686" y="783"/>
                    <a:pt x="9524" y="783"/>
                    <a:pt x="9361" y="864"/>
                  </a:cubicBezTo>
                  <a:lnTo>
                    <a:pt x="6960" y="1760"/>
                  </a:lnTo>
                  <a:lnTo>
                    <a:pt x="4843" y="254"/>
                  </a:lnTo>
                  <a:cubicBezTo>
                    <a:pt x="4603" y="79"/>
                    <a:pt x="4339" y="1"/>
                    <a:pt x="4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1"/>
            <p:cNvSpPr/>
            <p:nvPr/>
          </p:nvSpPr>
          <p:spPr>
            <a:xfrm>
              <a:off x="6253431" y="2297027"/>
              <a:ext cx="280700" cy="256305"/>
            </a:xfrm>
            <a:custGeom>
              <a:rect b="b" l="l" r="r" t="t"/>
              <a:pathLst>
                <a:path extrusionOk="0" h="9477" w="10379">
                  <a:moveTo>
                    <a:pt x="5006" y="920"/>
                  </a:moveTo>
                  <a:cubicBezTo>
                    <a:pt x="5088" y="920"/>
                    <a:pt x="5210" y="960"/>
                    <a:pt x="5250" y="1042"/>
                  </a:cubicBezTo>
                  <a:lnTo>
                    <a:pt x="6431" y="2995"/>
                  </a:lnTo>
                  <a:cubicBezTo>
                    <a:pt x="6471" y="3076"/>
                    <a:pt x="6553" y="3117"/>
                    <a:pt x="6634" y="3117"/>
                  </a:cubicBezTo>
                  <a:lnTo>
                    <a:pt x="8872" y="3280"/>
                  </a:lnTo>
                  <a:cubicBezTo>
                    <a:pt x="9117" y="3280"/>
                    <a:pt x="9239" y="3565"/>
                    <a:pt x="9076" y="3768"/>
                  </a:cubicBezTo>
                  <a:lnTo>
                    <a:pt x="7570" y="5437"/>
                  </a:lnTo>
                  <a:cubicBezTo>
                    <a:pt x="7529" y="5518"/>
                    <a:pt x="7489" y="5600"/>
                    <a:pt x="7529" y="5681"/>
                  </a:cubicBezTo>
                  <a:lnTo>
                    <a:pt x="8059" y="7879"/>
                  </a:lnTo>
                  <a:cubicBezTo>
                    <a:pt x="8099" y="8082"/>
                    <a:pt x="7977" y="8245"/>
                    <a:pt x="7774" y="8245"/>
                  </a:cubicBezTo>
                  <a:lnTo>
                    <a:pt x="7652" y="8245"/>
                  </a:lnTo>
                  <a:lnTo>
                    <a:pt x="5617" y="7350"/>
                  </a:lnTo>
                  <a:lnTo>
                    <a:pt x="5495" y="7350"/>
                  </a:lnTo>
                  <a:cubicBezTo>
                    <a:pt x="5454" y="7350"/>
                    <a:pt x="5373" y="7350"/>
                    <a:pt x="5332" y="7390"/>
                  </a:cubicBezTo>
                  <a:lnTo>
                    <a:pt x="3419" y="8571"/>
                  </a:lnTo>
                  <a:cubicBezTo>
                    <a:pt x="3378" y="8611"/>
                    <a:pt x="3338" y="8611"/>
                    <a:pt x="3297" y="8611"/>
                  </a:cubicBezTo>
                  <a:cubicBezTo>
                    <a:pt x="3134" y="8611"/>
                    <a:pt x="2971" y="8489"/>
                    <a:pt x="3012" y="8286"/>
                  </a:cubicBezTo>
                  <a:lnTo>
                    <a:pt x="3216" y="6047"/>
                  </a:lnTo>
                  <a:cubicBezTo>
                    <a:pt x="3216" y="5966"/>
                    <a:pt x="3175" y="5885"/>
                    <a:pt x="3093" y="5803"/>
                  </a:cubicBezTo>
                  <a:lnTo>
                    <a:pt x="1384" y="4379"/>
                  </a:lnTo>
                  <a:cubicBezTo>
                    <a:pt x="1181" y="4216"/>
                    <a:pt x="1262" y="3931"/>
                    <a:pt x="1506" y="3850"/>
                  </a:cubicBezTo>
                  <a:lnTo>
                    <a:pt x="3704" y="3361"/>
                  </a:lnTo>
                  <a:cubicBezTo>
                    <a:pt x="3785" y="3321"/>
                    <a:pt x="3867" y="3280"/>
                    <a:pt x="3907" y="3199"/>
                  </a:cubicBezTo>
                  <a:lnTo>
                    <a:pt x="4721" y="1082"/>
                  </a:lnTo>
                  <a:cubicBezTo>
                    <a:pt x="4762" y="960"/>
                    <a:pt x="4884" y="920"/>
                    <a:pt x="5006" y="920"/>
                  </a:cubicBezTo>
                  <a:close/>
                  <a:moveTo>
                    <a:pt x="5006" y="1"/>
                  </a:moveTo>
                  <a:cubicBezTo>
                    <a:pt x="4554" y="1"/>
                    <a:pt x="4103" y="257"/>
                    <a:pt x="3907" y="757"/>
                  </a:cubicBezTo>
                  <a:lnTo>
                    <a:pt x="3175" y="2507"/>
                  </a:lnTo>
                  <a:lnTo>
                    <a:pt x="1303" y="2954"/>
                  </a:lnTo>
                  <a:cubicBezTo>
                    <a:pt x="326" y="3158"/>
                    <a:pt x="1" y="4379"/>
                    <a:pt x="774" y="5030"/>
                  </a:cubicBezTo>
                  <a:lnTo>
                    <a:pt x="2239" y="6251"/>
                  </a:lnTo>
                  <a:lnTo>
                    <a:pt x="2076" y="8164"/>
                  </a:lnTo>
                  <a:cubicBezTo>
                    <a:pt x="2035" y="8489"/>
                    <a:pt x="2157" y="8855"/>
                    <a:pt x="2361" y="9100"/>
                  </a:cubicBezTo>
                  <a:cubicBezTo>
                    <a:pt x="2580" y="9319"/>
                    <a:pt x="2864" y="9472"/>
                    <a:pt x="3156" y="9472"/>
                  </a:cubicBezTo>
                  <a:cubicBezTo>
                    <a:pt x="3189" y="9472"/>
                    <a:pt x="3223" y="9470"/>
                    <a:pt x="3256" y="9466"/>
                  </a:cubicBezTo>
                  <a:cubicBezTo>
                    <a:pt x="3300" y="9473"/>
                    <a:pt x="3342" y="9477"/>
                    <a:pt x="3382" y="9477"/>
                  </a:cubicBezTo>
                  <a:cubicBezTo>
                    <a:pt x="3573" y="9477"/>
                    <a:pt x="3740" y="9404"/>
                    <a:pt x="3907" y="9303"/>
                  </a:cubicBezTo>
                  <a:lnTo>
                    <a:pt x="5535" y="8286"/>
                  </a:lnTo>
                  <a:lnTo>
                    <a:pt x="7285" y="9059"/>
                  </a:lnTo>
                  <a:cubicBezTo>
                    <a:pt x="7448" y="9100"/>
                    <a:pt x="7611" y="9140"/>
                    <a:pt x="7774" y="9140"/>
                  </a:cubicBezTo>
                  <a:cubicBezTo>
                    <a:pt x="8140" y="9140"/>
                    <a:pt x="8506" y="8978"/>
                    <a:pt x="8710" y="8693"/>
                  </a:cubicBezTo>
                  <a:cubicBezTo>
                    <a:pt x="8954" y="8408"/>
                    <a:pt x="9035" y="8001"/>
                    <a:pt x="8954" y="7675"/>
                  </a:cubicBezTo>
                  <a:lnTo>
                    <a:pt x="8466" y="5803"/>
                  </a:lnTo>
                  <a:lnTo>
                    <a:pt x="9727" y="4379"/>
                  </a:lnTo>
                  <a:cubicBezTo>
                    <a:pt x="10378" y="3606"/>
                    <a:pt x="9931" y="2425"/>
                    <a:pt x="8913" y="2385"/>
                  </a:cubicBezTo>
                  <a:lnTo>
                    <a:pt x="7000" y="2222"/>
                  </a:lnTo>
                  <a:lnTo>
                    <a:pt x="6024" y="594"/>
                  </a:lnTo>
                  <a:cubicBezTo>
                    <a:pt x="5796" y="196"/>
                    <a:pt x="5401" y="1"/>
                    <a:pt x="5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1"/>
            <p:cNvSpPr/>
            <p:nvPr/>
          </p:nvSpPr>
          <p:spPr>
            <a:xfrm>
              <a:off x="6249023" y="2595468"/>
              <a:ext cx="304905" cy="279050"/>
            </a:xfrm>
            <a:custGeom>
              <a:rect b="b" l="l" r="r" t="t"/>
              <a:pathLst>
                <a:path extrusionOk="0" h="10318" w="11274">
                  <a:moveTo>
                    <a:pt x="5793" y="912"/>
                  </a:moveTo>
                  <a:cubicBezTo>
                    <a:pt x="5913" y="912"/>
                    <a:pt x="6039" y="985"/>
                    <a:pt x="6105" y="1117"/>
                  </a:cubicBezTo>
                  <a:lnTo>
                    <a:pt x="7082" y="3396"/>
                  </a:lnTo>
                  <a:cubicBezTo>
                    <a:pt x="7123" y="3518"/>
                    <a:pt x="7204" y="3559"/>
                    <a:pt x="7326" y="3600"/>
                  </a:cubicBezTo>
                  <a:lnTo>
                    <a:pt x="9768" y="4129"/>
                  </a:lnTo>
                  <a:cubicBezTo>
                    <a:pt x="10012" y="4169"/>
                    <a:pt x="10094" y="4495"/>
                    <a:pt x="9890" y="4658"/>
                  </a:cubicBezTo>
                  <a:lnTo>
                    <a:pt x="8018" y="6286"/>
                  </a:lnTo>
                  <a:cubicBezTo>
                    <a:pt x="7937" y="6367"/>
                    <a:pt x="7896" y="6489"/>
                    <a:pt x="7937" y="6570"/>
                  </a:cubicBezTo>
                  <a:lnTo>
                    <a:pt x="8222" y="9053"/>
                  </a:lnTo>
                  <a:cubicBezTo>
                    <a:pt x="8222" y="9256"/>
                    <a:pt x="8099" y="9419"/>
                    <a:pt x="7896" y="9419"/>
                  </a:cubicBezTo>
                  <a:cubicBezTo>
                    <a:pt x="7815" y="9419"/>
                    <a:pt x="7774" y="9419"/>
                    <a:pt x="7733" y="9379"/>
                  </a:cubicBezTo>
                  <a:lnTo>
                    <a:pt x="5576" y="8076"/>
                  </a:lnTo>
                  <a:cubicBezTo>
                    <a:pt x="5536" y="8076"/>
                    <a:pt x="5495" y="8036"/>
                    <a:pt x="5413" y="8036"/>
                  </a:cubicBezTo>
                  <a:cubicBezTo>
                    <a:pt x="5373" y="8036"/>
                    <a:pt x="5332" y="8076"/>
                    <a:pt x="5291" y="8076"/>
                  </a:cubicBezTo>
                  <a:lnTo>
                    <a:pt x="3012" y="9094"/>
                  </a:lnTo>
                  <a:cubicBezTo>
                    <a:pt x="2972" y="9134"/>
                    <a:pt x="2931" y="9134"/>
                    <a:pt x="2890" y="9134"/>
                  </a:cubicBezTo>
                  <a:cubicBezTo>
                    <a:pt x="2687" y="9134"/>
                    <a:pt x="2524" y="8931"/>
                    <a:pt x="2565" y="8727"/>
                  </a:cubicBezTo>
                  <a:lnTo>
                    <a:pt x="3134" y="6326"/>
                  </a:lnTo>
                  <a:cubicBezTo>
                    <a:pt x="3134" y="6204"/>
                    <a:pt x="3134" y="6082"/>
                    <a:pt x="3053" y="6001"/>
                  </a:cubicBezTo>
                  <a:lnTo>
                    <a:pt x="1344" y="4169"/>
                  </a:lnTo>
                  <a:cubicBezTo>
                    <a:pt x="1181" y="3966"/>
                    <a:pt x="1303" y="3681"/>
                    <a:pt x="1547" y="3640"/>
                  </a:cubicBezTo>
                  <a:lnTo>
                    <a:pt x="4070" y="3437"/>
                  </a:lnTo>
                  <a:cubicBezTo>
                    <a:pt x="4152" y="3396"/>
                    <a:pt x="4233" y="3355"/>
                    <a:pt x="4315" y="3274"/>
                  </a:cubicBezTo>
                  <a:lnTo>
                    <a:pt x="5536" y="1076"/>
                  </a:lnTo>
                  <a:cubicBezTo>
                    <a:pt x="5592" y="964"/>
                    <a:pt x="5690" y="912"/>
                    <a:pt x="5793" y="912"/>
                  </a:cubicBezTo>
                  <a:close/>
                  <a:moveTo>
                    <a:pt x="5792" y="1"/>
                  </a:moveTo>
                  <a:cubicBezTo>
                    <a:pt x="5373" y="1"/>
                    <a:pt x="4952" y="206"/>
                    <a:pt x="4722" y="629"/>
                  </a:cubicBezTo>
                  <a:lnTo>
                    <a:pt x="3663" y="2541"/>
                  </a:lnTo>
                  <a:lnTo>
                    <a:pt x="1466" y="2745"/>
                  </a:lnTo>
                  <a:cubicBezTo>
                    <a:pt x="448" y="2826"/>
                    <a:pt x="1" y="4047"/>
                    <a:pt x="693" y="4780"/>
                  </a:cubicBezTo>
                  <a:lnTo>
                    <a:pt x="2158" y="6408"/>
                  </a:lnTo>
                  <a:lnTo>
                    <a:pt x="1669" y="8524"/>
                  </a:lnTo>
                  <a:cubicBezTo>
                    <a:pt x="1466" y="9338"/>
                    <a:pt x="2076" y="10070"/>
                    <a:pt x="2850" y="10070"/>
                  </a:cubicBezTo>
                  <a:cubicBezTo>
                    <a:pt x="3053" y="10070"/>
                    <a:pt x="3216" y="10030"/>
                    <a:pt x="3379" y="9948"/>
                  </a:cubicBezTo>
                  <a:lnTo>
                    <a:pt x="5373" y="9053"/>
                  </a:lnTo>
                  <a:lnTo>
                    <a:pt x="7245" y="10152"/>
                  </a:lnTo>
                  <a:cubicBezTo>
                    <a:pt x="7451" y="10263"/>
                    <a:pt x="7675" y="10318"/>
                    <a:pt x="7896" y="10318"/>
                  </a:cubicBezTo>
                  <a:cubicBezTo>
                    <a:pt x="8243" y="10318"/>
                    <a:pt x="8583" y="10181"/>
                    <a:pt x="8832" y="9908"/>
                  </a:cubicBezTo>
                  <a:cubicBezTo>
                    <a:pt x="9035" y="9623"/>
                    <a:pt x="9158" y="9297"/>
                    <a:pt x="9117" y="8931"/>
                  </a:cubicBezTo>
                  <a:lnTo>
                    <a:pt x="8873" y="6774"/>
                  </a:lnTo>
                  <a:lnTo>
                    <a:pt x="10501" y="5349"/>
                  </a:lnTo>
                  <a:cubicBezTo>
                    <a:pt x="11274" y="4658"/>
                    <a:pt x="10948" y="3396"/>
                    <a:pt x="9931" y="3193"/>
                  </a:cubicBezTo>
                  <a:lnTo>
                    <a:pt x="7815" y="2786"/>
                  </a:lnTo>
                  <a:lnTo>
                    <a:pt x="6919" y="751"/>
                  </a:lnTo>
                  <a:cubicBezTo>
                    <a:pt x="6726" y="257"/>
                    <a:pt x="6261" y="1"/>
                    <a:pt x="5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1"/>
            <p:cNvSpPr/>
            <p:nvPr/>
          </p:nvSpPr>
          <p:spPr>
            <a:xfrm>
              <a:off x="7971546" y="1323731"/>
              <a:ext cx="200349" cy="178200"/>
            </a:xfrm>
            <a:custGeom>
              <a:rect b="b" l="l" r="r" t="t"/>
              <a:pathLst>
                <a:path extrusionOk="0" h="6589" w="7408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31"/>
            <p:cNvSpPr/>
            <p:nvPr/>
          </p:nvSpPr>
          <p:spPr>
            <a:xfrm>
              <a:off x="7971546" y="1323731"/>
              <a:ext cx="200349" cy="178200"/>
            </a:xfrm>
            <a:custGeom>
              <a:rect b="b" l="l" r="r" t="t"/>
              <a:pathLst>
                <a:path extrusionOk="0" h="6589" w="7408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1"/>
            <p:cNvSpPr/>
            <p:nvPr/>
          </p:nvSpPr>
          <p:spPr>
            <a:xfrm>
              <a:off x="7460855" y="1452790"/>
              <a:ext cx="458981" cy="710959"/>
            </a:xfrm>
            <a:custGeom>
              <a:rect b="b" l="l" r="r" t="t"/>
              <a:pathLst>
                <a:path extrusionOk="0" h="26288" w="16971">
                  <a:moveTo>
                    <a:pt x="14556" y="0"/>
                  </a:moveTo>
                  <a:cubicBezTo>
                    <a:pt x="12103" y="0"/>
                    <a:pt x="9506" y="684"/>
                    <a:pt x="8750" y="2467"/>
                  </a:cubicBezTo>
                  <a:cubicBezTo>
                    <a:pt x="3785" y="14473"/>
                    <a:pt x="2646" y="17892"/>
                    <a:pt x="41" y="25665"/>
                  </a:cubicBezTo>
                  <a:cubicBezTo>
                    <a:pt x="0" y="25909"/>
                    <a:pt x="163" y="26153"/>
                    <a:pt x="448" y="26234"/>
                  </a:cubicBezTo>
                  <a:cubicBezTo>
                    <a:pt x="448" y="26234"/>
                    <a:pt x="581" y="26288"/>
                    <a:pt x="733" y="26288"/>
                  </a:cubicBezTo>
                  <a:cubicBezTo>
                    <a:pt x="847" y="26288"/>
                    <a:pt x="971" y="26258"/>
                    <a:pt x="1058" y="26153"/>
                  </a:cubicBezTo>
                  <a:cubicBezTo>
                    <a:pt x="1442" y="25654"/>
                    <a:pt x="2044" y="25336"/>
                    <a:pt x="2658" y="25336"/>
                  </a:cubicBezTo>
                  <a:cubicBezTo>
                    <a:pt x="2694" y="25336"/>
                    <a:pt x="2731" y="25337"/>
                    <a:pt x="2768" y="25339"/>
                  </a:cubicBezTo>
                  <a:cubicBezTo>
                    <a:pt x="2787" y="25340"/>
                    <a:pt x="2806" y="25340"/>
                    <a:pt x="2824" y="25340"/>
                  </a:cubicBezTo>
                  <a:cubicBezTo>
                    <a:pt x="3830" y="25340"/>
                    <a:pt x="3945" y="24268"/>
                    <a:pt x="3785" y="23589"/>
                  </a:cubicBezTo>
                  <a:cubicBezTo>
                    <a:pt x="3582" y="22572"/>
                    <a:pt x="3052" y="21758"/>
                    <a:pt x="3337" y="20740"/>
                  </a:cubicBezTo>
                  <a:cubicBezTo>
                    <a:pt x="5087" y="16060"/>
                    <a:pt x="7041" y="11502"/>
                    <a:pt x="9238" y="7025"/>
                  </a:cubicBezTo>
                  <a:cubicBezTo>
                    <a:pt x="9915" y="5773"/>
                    <a:pt x="11039" y="5445"/>
                    <a:pt x="12259" y="5445"/>
                  </a:cubicBezTo>
                  <a:cubicBezTo>
                    <a:pt x="13020" y="5445"/>
                    <a:pt x="13819" y="5573"/>
                    <a:pt x="14570" y="5682"/>
                  </a:cubicBezTo>
                  <a:lnTo>
                    <a:pt x="16971" y="229"/>
                  </a:lnTo>
                  <a:cubicBezTo>
                    <a:pt x="16238" y="82"/>
                    <a:pt x="15406" y="0"/>
                    <a:pt x="1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31"/>
            <p:cNvSpPr/>
            <p:nvPr/>
          </p:nvSpPr>
          <p:spPr>
            <a:xfrm>
              <a:off x="7324359" y="1431966"/>
              <a:ext cx="824413" cy="1639765"/>
            </a:xfrm>
            <a:custGeom>
              <a:rect b="b" l="l" r="r" t="t"/>
              <a:pathLst>
                <a:path extrusionOk="0" h="60631" w="30483">
                  <a:moveTo>
                    <a:pt x="23605" y="1"/>
                  </a:moveTo>
                  <a:cubicBezTo>
                    <a:pt x="23118" y="1"/>
                    <a:pt x="22641" y="257"/>
                    <a:pt x="22384" y="714"/>
                  </a:cubicBezTo>
                  <a:lnTo>
                    <a:pt x="20960" y="3888"/>
                  </a:lnTo>
                  <a:cubicBezTo>
                    <a:pt x="20227" y="5557"/>
                    <a:pt x="19535" y="7103"/>
                    <a:pt x="18884" y="8569"/>
                  </a:cubicBezTo>
                  <a:cubicBezTo>
                    <a:pt x="13960" y="19679"/>
                    <a:pt x="11681" y="25132"/>
                    <a:pt x="9524" y="30382"/>
                  </a:cubicBezTo>
                  <a:cubicBezTo>
                    <a:pt x="8547" y="32702"/>
                    <a:pt x="7570" y="34981"/>
                    <a:pt x="6390" y="37708"/>
                  </a:cubicBezTo>
                  <a:cubicBezTo>
                    <a:pt x="2524" y="46539"/>
                    <a:pt x="2931" y="46214"/>
                    <a:pt x="1791" y="49998"/>
                  </a:cubicBezTo>
                  <a:lnTo>
                    <a:pt x="1629" y="50568"/>
                  </a:lnTo>
                  <a:cubicBezTo>
                    <a:pt x="774" y="53417"/>
                    <a:pt x="245" y="56306"/>
                    <a:pt x="1" y="59277"/>
                  </a:cubicBezTo>
                  <a:cubicBezTo>
                    <a:pt x="1" y="59359"/>
                    <a:pt x="1" y="59399"/>
                    <a:pt x="1" y="59481"/>
                  </a:cubicBezTo>
                  <a:cubicBezTo>
                    <a:pt x="82" y="59928"/>
                    <a:pt x="367" y="60335"/>
                    <a:pt x="815" y="60498"/>
                  </a:cubicBezTo>
                  <a:cubicBezTo>
                    <a:pt x="937" y="60539"/>
                    <a:pt x="1100" y="60580"/>
                    <a:pt x="1262" y="60620"/>
                  </a:cubicBezTo>
                  <a:cubicBezTo>
                    <a:pt x="1318" y="60627"/>
                    <a:pt x="1373" y="60631"/>
                    <a:pt x="1427" y="60631"/>
                  </a:cubicBezTo>
                  <a:cubicBezTo>
                    <a:pt x="1686" y="60631"/>
                    <a:pt x="1922" y="60552"/>
                    <a:pt x="2158" y="60417"/>
                  </a:cubicBezTo>
                  <a:cubicBezTo>
                    <a:pt x="2198" y="60335"/>
                    <a:pt x="2239" y="60295"/>
                    <a:pt x="2280" y="60254"/>
                  </a:cubicBezTo>
                  <a:cubicBezTo>
                    <a:pt x="4315" y="58097"/>
                    <a:pt x="6065" y="55696"/>
                    <a:pt x="7611" y="53173"/>
                  </a:cubicBezTo>
                  <a:lnTo>
                    <a:pt x="7896" y="52644"/>
                  </a:lnTo>
                  <a:cubicBezTo>
                    <a:pt x="9931" y="49307"/>
                    <a:pt x="9972" y="49795"/>
                    <a:pt x="13878" y="41004"/>
                  </a:cubicBezTo>
                  <a:cubicBezTo>
                    <a:pt x="15099" y="38278"/>
                    <a:pt x="16117" y="35999"/>
                    <a:pt x="17175" y="33679"/>
                  </a:cubicBezTo>
                  <a:cubicBezTo>
                    <a:pt x="19495" y="28551"/>
                    <a:pt x="21977" y="23138"/>
                    <a:pt x="26861" y="12069"/>
                  </a:cubicBezTo>
                  <a:cubicBezTo>
                    <a:pt x="27878" y="9708"/>
                    <a:pt x="28977" y="7103"/>
                    <a:pt x="30239" y="4173"/>
                  </a:cubicBezTo>
                  <a:cubicBezTo>
                    <a:pt x="30483" y="3481"/>
                    <a:pt x="30117" y="2708"/>
                    <a:pt x="29425" y="2464"/>
                  </a:cubicBezTo>
                  <a:lnTo>
                    <a:pt x="24216" y="144"/>
                  </a:lnTo>
                  <a:cubicBezTo>
                    <a:pt x="24021" y="47"/>
                    <a:pt x="23812" y="1"/>
                    <a:pt x="2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31"/>
            <p:cNvSpPr/>
            <p:nvPr/>
          </p:nvSpPr>
          <p:spPr>
            <a:xfrm>
              <a:off x="7304940" y="3040602"/>
              <a:ext cx="76700" cy="96740"/>
            </a:xfrm>
            <a:custGeom>
              <a:rect b="b" l="l" r="r" t="t"/>
              <a:pathLst>
                <a:path extrusionOk="0" h="3577" w="2836">
                  <a:moveTo>
                    <a:pt x="678" y="1"/>
                  </a:moveTo>
                  <a:cubicBezTo>
                    <a:pt x="637" y="82"/>
                    <a:pt x="597" y="204"/>
                    <a:pt x="556" y="326"/>
                  </a:cubicBezTo>
                  <a:lnTo>
                    <a:pt x="108" y="2931"/>
                  </a:lnTo>
                  <a:cubicBezTo>
                    <a:pt x="1" y="3307"/>
                    <a:pt x="283" y="3576"/>
                    <a:pt x="581" y="3576"/>
                  </a:cubicBezTo>
                  <a:cubicBezTo>
                    <a:pt x="735" y="3576"/>
                    <a:pt x="893" y="3504"/>
                    <a:pt x="1004" y="3338"/>
                  </a:cubicBezTo>
                  <a:lnTo>
                    <a:pt x="2632" y="1222"/>
                  </a:lnTo>
                  <a:cubicBezTo>
                    <a:pt x="2713" y="1140"/>
                    <a:pt x="2754" y="1059"/>
                    <a:pt x="2835" y="937"/>
                  </a:cubicBezTo>
                  <a:lnTo>
                    <a:pt x="2835" y="937"/>
                  </a:lnTo>
                  <a:cubicBezTo>
                    <a:pt x="2595" y="1085"/>
                    <a:pt x="2333" y="1154"/>
                    <a:pt x="2077" y="1154"/>
                  </a:cubicBezTo>
                  <a:cubicBezTo>
                    <a:pt x="1418" y="1154"/>
                    <a:pt x="795" y="704"/>
                    <a:pt x="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31"/>
            <p:cNvSpPr/>
            <p:nvPr/>
          </p:nvSpPr>
          <p:spPr>
            <a:xfrm>
              <a:off x="7371688" y="2253647"/>
              <a:ext cx="416087" cy="603185"/>
            </a:xfrm>
            <a:custGeom>
              <a:rect b="b" l="l" r="r" t="t"/>
              <a:pathLst>
                <a:path extrusionOk="0" h="22303" w="15385">
                  <a:moveTo>
                    <a:pt x="7733" y="0"/>
                  </a:moveTo>
                  <a:cubicBezTo>
                    <a:pt x="6716" y="2320"/>
                    <a:pt x="5780" y="4599"/>
                    <a:pt x="4600" y="7326"/>
                  </a:cubicBezTo>
                  <a:cubicBezTo>
                    <a:pt x="733" y="16157"/>
                    <a:pt x="1140" y="15832"/>
                    <a:pt x="1" y="19616"/>
                  </a:cubicBezTo>
                  <a:cubicBezTo>
                    <a:pt x="1100" y="19942"/>
                    <a:pt x="2117" y="20308"/>
                    <a:pt x="3134" y="20756"/>
                  </a:cubicBezTo>
                  <a:cubicBezTo>
                    <a:pt x="4152" y="21204"/>
                    <a:pt x="5169" y="21733"/>
                    <a:pt x="6105" y="22302"/>
                  </a:cubicBezTo>
                  <a:cubicBezTo>
                    <a:pt x="8140" y="18925"/>
                    <a:pt x="8140" y="19413"/>
                    <a:pt x="12088" y="10622"/>
                  </a:cubicBezTo>
                  <a:cubicBezTo>
                    <a:pt x="13309" y="7896"/>
                    <a:pt x="14326" y="5657"/>
                    <a:pt x="15384" y="3337"/>
                  </a:cubicBezTo>
                  <a:lnTo>
                    <a:pt x="15384" y="3337"/>
                  </a:lnTo>
                  <a:cubicBezTo>
                    <a:pt x="13462" y="4927"/>
                    <a:pt x="10903" y="7489"/>
                    <a:pt x="9382" y="7489"/>
                  </a:cubicBezTo>
                  <a:cubicBezTo>
                    <a:pt x="9228" y="7489"/>
                    <a:pt x="9085" y="7463"/>
                    <a:pt x="8954" y="7407"/>
                  </a:cubicBezTo>
                  <a:cubicBezTo>
                    <a:pt x="7570" y="6797"/>
                    <a:pt x="7815" y="2768"/>
                    <a:pt x="7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31"/>
            <p:cNvSpPr/>
            <p:nvPr/>
          </p:nvSpPr>
          <p:spPr>
            <a:xfrm>
              <a:off x="7835077" y="1431966"/>
              <a:ext cx="313695" cy="326406"/>
            </a:xfrm>
            <a:custGeom>
              <a:rect b="b" l="l" r="r" t="t"/>
              <a:pathLst>
                <a:path extrusionOk="0" h="12069" w="11599">
                  <a:moveTo>
                    <a:pt x="4721" y="1"/>
                  </a:moveTo>
                  <a:cubicBezTo>
                    <a:pt x="4234" y="1"/>
                    <a:pt x="3757" y="257"/>
                    <a:pt x="3500" y="714"/>
                  </a:cubicBezTo>
                  <a:cubicBezTo>
                    <a:pt x="2198" y="3604"/>
                    <a:pt x="1018" y="6208"/>
                    <a:pt x="0" y="8569"/>
                  </a:cubicBezTo>
                  <a:lnTo>
                    <a:pt x="41" y="8569"/>
                  </a:lnTo>
                  <a:cubicBezTo>
                    <a:pt x="2890" y="9138"/>
                    <a:pt x="5616" y="10319"/>
                    <a:pt x="7977" y="12069"/>
                  </a:cubicBezTo>
                  <a:cubicBezTo>
                    <a:pt x="8994" y="9708"/>
                    <a:pt x="10093" y="7103"/>
                    <a:pt x="11355" y="4173"/>
                  </a:cubicBezTo>
                  <a:cubicBezTo>
                    <a:pt x="11599" y="3481"/>
                    <a:pt x="11233" y="2708"/>
                    <a:pt x="10541" y="2464"/>
                  </a:cubicBezTo>
                  <a:lnTo>
                    <a:pt x="5332" y="144"/>
                  </a:lnTo>
                  <a:cubicBezTo>
                    <a:pt x="5137" y="47"/>
                    <a:pt x="4928" y="1"/>
                    <a:pt x="4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31"/>
            <p:cNvSpPr/>
            <p:nvPr/>
          </p:nvSpPr>
          <p:spPr>
            <a:xfrm>
              <a:off x="8017766" y="1252333"/>
              <a:ext cx="182743" cy="147233"/>
            </a:xfrm>
            <a:custGeom>
              <a:rect b="b" l="l" r="r" t="t"/>
              <a:pathLst>
                <a:path extrusionOk="0" h="5444" w="6757">
                  <a:moveTo>
                    <a:pt x="3114" y="0"/>
                  </a:moveTo>
                  <a:cubicBezTo>
                    <a:pt x="3084" y="0"/>
                    <a:pt x="3053" y="10"/>
                    <a:pt x="3013" y="31"/>
                  </a:cubicBezTo>
                  <a:lnTo>
                    <a:pt x="2972" y="31"/>
                  </a:lnTo>
                  <a:lnTo>
                    <a:pt x="2728" y="71"/>
                  </a:lnTo>
                  <a:lnTo>
                    <a:pt x="2483" y="112"/>
                  </a:lnTo>
                  <a:lnTo>
                    <a:pt x="2280" y="153"/>
                  </a:lnTo>
                  <a:lnTo>
                    <a:pt x="2239" y="153"/>
                  </a:lnTo>
                  <a:cubicBezTo>
                    <a:pt x="2158" y="193"/>
                    <a:pt x="2076" y="234"/>
                    <a:pt x="2036" y="275"/>
                  </a:cubicBezTo>
                  <a:cubicBezTo>
                    <a:pt x="1466" y="519"/>
                    <a:pt x="1018" y="885"/>
                    <a:pt x="693" y="1414"/>
                  </a:cubicBezTo>
                  <a:cubicBezTo>
                    <a:pt x="652" y="1455"/>
                    <a:pt x="611" y="1536"/>
                    <a:pt x="571" y="1618"/>
                  </a:cubicBezTo>
                  <a:cubicBezTo>
                    <a:pt x="530" y="1699"/>
                    <a:pt x="489" y="1781"/>
                    <a:pt x="449" y="1862"/>
                  </a:cubicBezTo>
                  <a:lnTo>
                    <a:pt x="1" y="2920"/>
                  </a:lnTo>
                  <a:cubicBezTo>
                    <a:pt x="486" y="2732"/>
                    <a:pt x="1000" y="2641"/>
                    <a:pt x="1518" y="2641"/>
                  </a:cubicBezTo>
                  <a:cubicBezTo>
                    <a:pt x="2346" y="2641"/>
                    <a:pt x="3181" y="2876"/>
                    <a:pt x="3908" y="3327"/>
                  </a:cubicBezTo>
                  <a:lnTo>
                    <a:pt x="4233" y="3530"/>
                  </a:lnTo>
                  <a:cubicBezTo>
                    <a:pt x="4885" y="4019"/>
                    <a:pt x="5414" y="4670"/>
                    <a:pt x="5699" y="5443"/>
                  </a:cubicBezTo>
                  <a:lnTo>
                    <a:pt x="6187" y="4385"/>
                  </a:lnTo>
                  <a:cubicBezTo>
                    <a:pt x="6757" y="3042"/>
                    <a:pt x="6350" y="1496"/>
                    <a:pt x="5169" y="641"/>
                  </a:cubicBezTo>
                  <a:cubicBezTo>
                    <a:pt x="4966" y="478"/>
                    <a:pt x="4763" y="397"/>
                    <a:pt x="4518" y="275"/>
                  </a:cubicBezTo>
                  <a:lnTo>
                    <a:pt x="4356" y="193"/>
                  </a:lnTo>
                  <a:lnTo>
                    <a:pt x="4193" y="153"/>
                  </a:lnTo>
                  <a:lnTo>
                    <a:pt x="4071" y="112"/>
                  </a:lnTo>
                  <a:cubicBezTo>
                    <a:pt x="3989" y="71"/>
                    <a:pt x="3867" y="71"/>
                    <a:pt x="3745" y="71"/>
                  </a:cubicBezTo>
                  <a:cubicBezTo>
                    <a:pt x="3664" y="31"/>
                    <a:pt x="3542" y="31"/>
                    <a:pt x="3460" y="31"/>
                  </a:cubicBezTo>
                  <a:cubicBezTo>
                    <a:pt x="3419" y="10"/>
                    <a:pt x="3379" y="0"/>
                    <a:pt x="3338" y="0"/>
                  </a:cubicBezTo>
                  <a:cubicBezTo>
                    <a:pt x="3297" y="0"/>
                    <a:pt x="3257" y="10"/>
                    <a:pt x="3216" y="31"/>
                  </a:cubicBezTo>
                  <a:cubicBezTo>
                    <a:pt x="3175" y="10"/>
                    <a:pt x="3145" y="0"/>
                    <a:pt x="3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31"/>
            <p:cNvSpPr/>
            <p:nvPr/>
          </p:nvSpPr>
          <p:spPr>
            <a:xfrm>
              <a:off x="7733685" y="2128915"/>
              <a:ext cx="79404" cy="87950"/>
            </a:xfrm>
            <a:custGeom>
              <a:rect b="b" l="l" r="r" t="t"/>
              <a:pathLst>
                <a:path extrusionOk="0" h="3252" w="2936">
                  <a:moveTo>
                    <a:pt x="1978" y="0"/>
                  </a:moveTo>
                  <a:cubicBezTo>
                    <a:pt x="1048" y="0"/>
                    <a:pt x="1" y="1804"/>
                    <a:pt x="616" y="2862"/>
                  </a:cubicBezTo>
                  <a:cubicBezTo>
                    <a:pt x="748" y="3105"/>
                    <a:pt x="975" y="3251"/>
                    <a:pt x="1240" y="3251"/>
                  </a:cubicBezTo>
                  <a:cubicBezTo>
                    <a:pt x="1464" y="3251"/>
                    <a:pt x="1716" y="3146"/>
                    <a:pt x="1959" y="2903"/>
                  </a:cubicBezTo>
                  <a:cubicBezTo>
                    <a:pt x="2813" y="2130"/>
                    <a:pt x="2935" y="705"/>
                    <a:pt x="2488" y="217"/>
                  </a:cubicBezTo>
                  <a:cubicBezTo>
                    <a:pt x="2330" y="66"/>
                    <a:pt x="2156" y="0"/>
                    <a:pt x="1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31"/>
            <p:cNvSpPr/>
            <p:nvPr/>
          </p:nvSpPr>
          <p:spPr>
            <a:xfrm>
              <a:off x="7816361" y="1928322"/>
              <a:ext cx="81460" cy="86544"/>
            </a:xfrm>
            <a:custGeom>
              <a:rect b="b" l="l" r="r" t="t"/>
              <a:pathLst>
                <a:path extrusionOk="0" h="3200" w="3012">
                  <a:moveTo>
                    <a:pt x="2247" y="0"/>
                  </a:moveTo>
                  <a:cubicBezTo>
                    <a:pt x="2190" y="0"/>
                    <a:pt x="2133" y="8"/>
                    <a:pt x="2076" y="24"/>
                  </a:cubicBezTo>
                  <a:cubicBezTo>
                    <a:pt x="652" y="390"/>
                    <a:pt x="0" y="3117"/>
                    <a:pt x="1384" y="3198"/>
                  </a:cubicBezTo>
                  <a:cubicBezTo>
                    <a:pt x="1396" y="3199"/>
                    <a:pt x="1409" y="3199"/>
                    <a:pt x="1421" y="3199"/>
                  </a:cubicBezTo>
                  <a:cubicBezTo>
                    <a:pt x="2071" y="3199"/>
                    <a:pt x="3012" y="2159"/>
                    <a:pt x="3012" y="1000"/>
                  </a:cubicBezTo>
                  <a:cubicBezTo>
                    <a:pt x="3012" y="361"/>
                    <a:pt x="2640" y="0"/>
                    <a:pt x="2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31"/>
            <p:cNvSpPr/>
            <p:nvPr/>
          </p:nvSpPr>
          <p:spPr>
            <a:xfrm>
              <a:off x="7358490" y="1431966"/>
              <a:ext cx="821113" cy="1639765"/>
            </a:xfrm>
            <a:custGeom>
              <a:rect b="b" l="l" r="r" t="t"/>
              <a:pathLst>
                <a:path extrusionOk="0" h="60631" w="30361">
                  <a:moveTo>
                    <a:pt x="22343" y="1"/>
                  </a:moveTo>
                  <a:cubicBezTo>
                    <a:pt x="21856" y="1"/>
                    <a:pt x="21379" y="257"/>
                    <a:pt x="21122" y="714"/>
                  </a:cubicBezTo>
                  <a:lnTo>
                    <a:pt x="19698" y="3888"/>
                  </a:lnTo>
                  <a:cubicBezTo>
                    <a:pt x="30360" y="8365"/>
                    <a:pt x="7285" y="46824"/>
                    <a:pt x="0" y="60620"/>
                  </a:cubicBezTo>
                  <a:cubicBezTo>
                    <a:pt x="56" y="60627"/>
                    <a:pt x="111" y="60631"/>
                    <a:pt x="165" y="60631"/>
                  </a:cubicBezTo>
                  <a:cubicBezTo>
                    <a:pt x="424" y="60631"/>
                    <a:pt x="660" y="60552"/>
                    <a:pt x="896" y="60417"/>
                  </a:cubicBezTo>
                  <a:cubicBezTo>
                    <a:pt x="936" y="60335"/>
                    <a:pt x="977" y="60295"/>
                    <a:pt x="1018" y="60254"/>
                  </a:cubicBezTo>
                  <a:cubicBezTo>
                    <a:pt x="3053" y="58097"/>
                    <a:pt x="4803" y="55696"/>
                    <a:pt x="6349" y="53173"/>
                  </a:cubicBezTo>
                  <a:lnTo>
                    <a:pt x="6634" y="52644"/>
                  </a:lnTo>
                  <a:cubicBezTo>
                    <a:pt x="8669" y="49307"/>
                    <a:pt x="8710" y="49795"/>
                    <a:pt x="12616" y="41004"/>
                  </a:cubicBezTo>
                  <a:cubicBezTo>
                    <a:pt x="13837" y="38278"/>
                    <a:pt x="14855" y="35999"/>
                    <a:pt x="15913" y="33679"/>
                  </a:cubicBezTo>
                  <a:cubicBezTo>
                    <a:pt x="18233" y="28551"/>
                    <a:pt x="20715" y="23138"/>
                    <a:pt x="25599" y="12069"/>
                  </a:cubicBezTo>
                  <a:cubicBezTo>
                    <a:pt x="26616" y="9708"/>
                    <a:pt x="27715" y="7103"/>
                    <a:pt x="28977" y="4173"/>
                  </a:cubicBezTo>
                  <a:cubicBezTo>
                    <a:pt x="29221" y="3481"/>
                    <a:pt x="28855" y="2708"/>
                    <a:pt x="28163" y="2464"/>
                  </a:cubicBezTo>
                  <a:lnTo>
                    <a:pt x="22954" y="144"/>
                  </a:lnTo>
                  <a:cubicBezTo>
                    <a:pt x="22759" y="47"/>
                    <a:pt x="22550" y="1"/>
                    <a:pt x="22343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1"/>
            <p:cNvSpPr/>
            <p:nvPr/>
          </p:nvSpPr>
          <p:spPr>
            <a:xfrm>
              <a:off x="8061795" y="1254253"/>
              <a:ext cx="138714" cy="247678"/>
            </a:xfrm>
            <a:custGeom>
              <a:rect b="b" l="l" r="r" t="t"/>
              <a:pathLst>
                <a:path extrusionOk="0" h="9158" w="5129">
                  <a:moveTo>
                    <a:pt x="2117" y="0"/>
                  </a:moveTo>
                  <a:cubicBezTo>
                    <a:pt x="2443" y="1058"/>
                    <a:pt x="2483" y="2157"/>
                    <a:pt x="2239" y="3256"/>
                  </a:cubicBezTo>
                  <a:cubicBezTo>
                    <a:pt x="1832" y="5006"/>
                    <a:pt x="1059" y="6675"/>
                    <a:pt x="1" y="8140"/>
                  </a:cubicBezTo>
                  <a:lnTo>
                    <a:pt x="2158" y="8994"/>
                  </a:lnTo>
                  <a:cubicBezTo>
                    <a:pt x="2239" y="9035"/>
                    <a:pt x="2321" y="9076"/>
                    <a:pt x="2402" y="9157"/>
                  </a:cubicBezTo>
                  <a:lnTo>
                    <a:pt x="4559" y="4314"/>
                  </a:lnTo>
                  <a:cubicBezTo>
                    <a:pt x="5129" y="2971"/>
                    <a:pt x="4722" y="1425"/>
                    <a:pt x="3541" y="570"/>
                  </a:cubicBezTo>
                  <a:cubicBezTo>
                    <a:pt x="3338" y="407"/>
                    <a:pt x="3135" y="326"/>
                    <a:pt x="2890" y="204"/>
                  </a:cubicBezTo>
                  <a:lnTo>
                    <a:pt x="2728" y="122"/>
                  </a:lnTo>
                  <a:lnTo>
                    <a:pt x="2565" y="82"/>
                  </a:lnTo>
                  <a:lnTo>
                    <a:pt x="2443" y="41"/>
                  </a:lnTo>
                  <a:cubicBezTo>
                    <a:pt x="2361" y="0"/>
                    <a:pt x="2239" y="0"/>
                    <a:pt x="2117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31"/>
            <p:cNvSpPr/>
            <p:nvPr/>
          </p:nvSpPr>
          <p:spPr>
            <a:xfrm>
              <a:off x="7674321" y="2113229"/>
              <a:ext cx="73833" cy="57173"/>
            </a:xfrm>
            <a:custGeom>
              <a:rect b="b" l="l" r="r" t="t"/>
              <a:pathLst>
                <a:path extrusionOk="0" h="2114" w="2730">
                  <a:moveTo>
                    <a:pt x="1498" y="0"/>
                  </a:moveTo>
                  <a:cubicBezTo>
                    <a:pt x="511" y="0"/>
                    <a:pt x="0" y="1521"/>
                    <a:pt x="1101" y="2018"/>
                  </a:cubicBezTo>
                  <a:cubicBezTo>
                    <a:pt x="1243" y="2083"/>
                    <a:pt x="1391" y="2114"/>
                    <a:pt x="1535" y="2114"/>
                  </a:cubicBezTo>
                  <a:cubicBezTo>
                    <a:pt x="1931" y="2114"/>
                    <a:pt x="2306" y="1887"/>
                    <a:pt x="2485" y="1530"/>
                  </a:cubicBezTo>
                  <a:cubicBezTo>
                    <a:pt x="2729" y="960"/>
                    <a:pt x="2485" y="349"/>
                    <a:pt x="1956" y="105"/>
                  </a:cubicBezTo>
                  <a:cubicBezTo>
                    <a:pt x="1795" y="33"/>
                    <a:pt x="1641" y="0"/>
                    <a:pt x="1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31"/>
            <p:cNvSpPr/>
            <p:nvPr/>
          </p:nvSpPr>
          <p:spPr>
            <a:xfrm>
              <a:off x="7765273" y="1919316"/>
              <a:ext cx="67613" cy="56957"/>
            </a:xfrm>
            <a:custGeom>
              <a:rect b="b" l="l" r="r" t="t"/>
              <a:pathLst>
                <a:path extrusionOk="0" h="2106" w="2500">
                  <a:moveTo>
                    <a:pt x="1342" y="0"/>
                  </a:moveTo>
                  <a:cubicBezTo>
                    <a:pt x="928" y="0"/>
                    <a:pt x="529" y="238"/>
                    <a:pt x="343" y="642"/>
                  </a:cubicBezTo>
                  <a:cubicBezTo>
                    <a:pt x="0" y="1459"/>
                    <a:pt x="682" y="2105"/>
                    <a:pt x="1360" y="2105"/>
                  </a:cubicBezTo>
                  <a:cubicBezTo>
                    <a:pt x="1728" y="2105"/>
                    <a:pt x="2096" y="1914"/>
                    <a:pt x="2296" y="1455"/>
                  </a:cubicBezTo>
                  <a:cubicBezTo>
                    <a:pt x="2500" y="926"/>
                    <a:pt x="2256" y="316"/>
                    <a:pt x="1727" y="72"/>
                  </a:cubicBezTo>
                  <a:cubicBezTo>
                    <a:pt x="1601" y="23"/>
                    <a:pt x="1471" y="0"/>
                    <a:pt x="1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1"/>
            <p:cNvSpPr/>
            <p:nvPr/>
          </p:nvSpPr>
          <p:spPr>
            <a:xfrm>
              <a:off x="7278139" y="1227830"/>
              <a:ext cx="947684" cy="1933880"/>
            </a:xfrm>
            <a:custGeom>
              <a:rect b="b" l="l" r="r" t="t"/>
              <a:pathLst>
                <a:path extrusionOk="0" h="71506" w="35041">
                  <a:moveTo>
                    <a:pt x="31093" y="937"/>
                  </a:moveTo>
                  <a:cubicBezTo>
                    <a:pt x="31215" y="977"/>
                    <a:pt x="31297" y="977"/>
                    <a:pt x="31419" y="1018"/>
                  </a:cubicBezTo>
                  <a:cubicBezTo>
                    <a:pt x="31459" y="1018"/>
                    <a:pt x="31500" y="1059"/>
                    <a:pt x="31541" y="1059"/>
                  </a:cubicBezTo>
                  <a:lnTo>
                    <a:pt x="31704" y="1099"/>
                  </a:lnTo>
                  <a:lnTo>
                    <a:pt x="31866" y="1181"/>
                  </a:lnTo>
                  <a:cubicBezTo>
                    <a:pt x="32111" y="1262"/>
                    <a:pt x="32314" y="1384"/>
                    <a:pt x="32517" y="1547"/>
                  </a:cubicBezTo>
                  <a:cubicBezTo>
                    <a:pt x="33657" y="2402"/>
                    <a:pt x="34105" y="3948"/>
                    <a:pt x="33494" y="5291"/>
                  </a:cubicBezTo>
                  <a:lnTo>
                    <a:pt x="31704" y="9279"/>
                  </a:lnTo>
                  <a:cubicBezTo>
                    <a:pt x="31663" y="9239"/>
                    <a:pt x="31581" y="9198"/>
                    <a:pt x="31500" y="9157"/>
                  </a:cubicBezTo>
                  <a:lnTo>
                    <a:pt x="26250" y="6878"/>
                  </a:lnTo>
                  <a:cubicBezTo>
                    <a:pt x="26169" y="6838"/>
                    <a:pt x="26087" y="6797"/>
                    <a:pt x="26006" y="6797"/>
                  </a:cubicBezTo>
                  <a:lnTo>
                    <a:pt x="27797" y="2768"/>
                  </a:lnTo>
                  <a:cubicBezTo>
                    <a:pt x="27797" y="2687"/>
                    <a:pt x="27837" y="2605"/>
                    <a:pt x="27878" y="2524"/>
                  </a:cubicBezTo>
                  <a:cubicBezTo>
                    <a:pt x="27919" y="2442"/>
                    <a:pt x="28000" y="2361"/>
                    <a:pt x="28041" y="2280"/>
                  </a:cubicBezTo>
                  <a:cubicBezTo>
                    <a:pt x="28366" y="1791"/>
                    <a:pt x="28814" y="1425"/>
                    <a:pt x="29343" y="1181"/>
                  </a:cubicBezTo>
                  <a:cubicBezTo>
                    <a:pt x="29424" y="1140"/>
                    <a:pt x="29506" y="1099"/>
                    <a:pt x="29587" y="1059"/>
                  </a:cubicBezTo>
                  <a:lnTo>
                    <a:pt x="29628" y="1059"/>
                  </a:lnTo>
                  <a:cubicBezTo>
                    <a:pt x="29669" y="1059"/>
                    <a:pt x="29750" y="1018"/>
                    <a:pt x="29791" y="1018"/>
                  </a:cubicBezTo>
                  <a:cubicBezTo>
                    <a:pt x="29913" y="977"/>
                    <a:pt x="29994" y="977"/>
                    <a:pt x="30076" y="977"/>
                  </a:cubicBezTo>
                  <a:cubicBezTo>
                    <a:pt x="30157" y="937"/>
                    <a:pt x="30238" y="937"/>
                    <a:pt x="30320" y="937"/>
                  </a:cubicBezTo>
                  <a:close/>
                  <a:moveTo>
                    <a:pt x="21285" y="8343"/>
                  </a:moveTo>
                  <a:cubicBezTo>
                    <a:pt x="21855" y="8343"/>
                    <a:pt x="22425" y="8384"/>
                    <a:pt x="22994" y="8425"/>
                  </a:cubicBezTo>
                  <a:lnTo>
                    <a:pt x="21814" y="11070"/>
                  </a:lnTo>
                  <a:lnTo>
                    <a:pt x="21651" y="11436"/>
                  </a:lnTo>
                  <a:cubicBezTo>
                    <a:pt x="21285" y="12291"/>
                    <a:pt x="20919" y="13064"/>
                    <a:pt x="20593" y="13878"/>
                  </a:cubicBezTo>
                  <a:lnTo>
                    <a:pt x="20593" y="13919"/>
                  </a:lnTo>
                  <a:cubicBezTo>
                    <a:pt x="20064" y="13838"/>
                    <a:pt x="19535" y="13797"/>
                    <a:pt x="18965" y="13797"/>
                  </a:cubicBezTo>
                  <a:cubicBezTo>
                    <a:pt x="17785" y="13797"/>
                    <a:pt x="16646" y="14082"/>
                    <a:pt x="15994" y="15343"/>
                  </a:cubicBezTo>
                  <a:cubicBezTo>
                    <a:pt x="13797" y="19820"/>
                    <a:pt x="11803" y="24419"/>
                    <a:pt x="10093" y="29099"/>
                  </a:cubicBezTo>
                  <a:cubicBezTo>
                    <a:pt x="9768" y="30116"/>
                    <a:pt x="10297" y="30930"/>
                    <a:pt x="10500" y="31948"/>
                  </a:cubicBezTo>
                  <a:cubicBezTo>
                    <a:pt x="10663" y="32599"/>
                    <a:pt x="10582" y="33657"/>
                    <a:pt x="9605" y="33657"/>
                  </a:cubicBezTo>
                  <a:lnTo>
                    <a:pt x="9402" y="33657"/>
                  </a:lnTo>
                  <a:cubicBezTo>
                    <a:pt x="8750" y="33698"/>
                    <a:pt x="8181" y="33983"/>
                    <a:pt x="7814" y="34471"/>
                  </a:cubicBezTo>
                  <a:cubicBezTo>
                    <a:pt x="7692" y="34593"/>
                    <a:pt x="7570" y="34634"/>
                    <a:pt x="7448" y="34634"/>
                  </a:cubicBezTo>
                  <a:cubicBezTo>
                    <a:pt x="7367" y="34634"/>
                    <a:pt x="7245" y="34593"/>
                    <a:pt x="7163" y="34552"/>
                  </a:cubicBezTo>
                  <a:cubicBezTo>
                    <a:pt x="6919" y="34471"/>
                    <a:pt x="6756" y="34227"/>
                    <a:pt x="6797" y="33983"/>
                  </a:cubicBezTo>
                  <a:cubicBezTo>
                    <a:pt x="9402" y="26250"/>
                    <a:pt x="10541" y="22791"/>
                    <a:pt x="15506" y="10785"/>
                  </a:cubicBezTo>
                  <a:cubicBezTo>
                    <a:pt x="16239" y="8995"/>
                    <a:pt x="18843" y="8343"/>
                    <a:pt x="21285" y="8343"/>
                  </a:cubicBezTo>
                  <a:close/>
                  <a:moveTo>
                    <a:pt x="25233" y="7570"/>
                  </a:moveTo>
                  <a:cubicBezTo>
                    <a:pt x="25395" y="7570"/>
                    <a:pt x="25518" y="7611"/>
                    <a:pt x="25680" y="7611"/>
                  </a:cubicBezTo>
                  <a:cubicBezTo>
                    <a:pt x="25762" y="7652"/>
                    <a:pt x="25843" y="7692"/>
                    <a:pt x="25925" y="7733"/>
                  </a:cubicBezTo>
                  <a:lnTo>
                    <a:pt x="31134" y="10012"/>
                  </a:lnTo>
                  <a:cubicBezTo>
                    <a:pt x="31215" y="10053"/>
                    <a:pt x="31297" y="10093"/>
                    <a:pt x="31378" y="10134"/>
                  </a:cubicBezTo>
                  <a:cubicBezTo>
                    <a:pt x="31622" y="10297"/>
                    <a:pt x="31826" y="10541"/>
                    <a:pt x="31948" y="10826"/>
                  </a:cubicBezTo>
                  <a:cubicBezTo>
                    <a:pt x="32070" y="11111"/>
                    <a:pt x="32070" y="11436"/>
                    <a:pt x="31948" y="11721"/>
                  </a:cubicBezTo>
                  <a:cubicBezTo>
                    <a:pt x="30686" y="14651"/>
                    <a:pt x="29587" y="17256"/>
                    <a:pt x="28570" y="19617"/>
                  </a:cubicBezTo>
                  <a:cubicBezTo>
                    <a:pt x="23686" y="30686"/>
                    <a:pt x="21204" y="36099"/>
                    <a:pt x="18884" y="41227"/>
                  </a:cubicBezTo>
                  <a:cubicBezTo>
                    <a:pt x="17826" y="43547"/>
                    <a:pt x="16808" y="45826"/>
                    <a:pt x="15587" y="48552"/>
                  </a:cubicBezTo>
                  <a:cubicBezTo>
                    <a:pt x="11681" y="57343"/>
                    <a:pt x="11640" y="56855"/>
                    <a:pt x="9605" y="60192"/>
                  </a:cubicBezTo>
                  <a:lnTo>
                    <a:pt x="9320" y="60761"/>
                  </a:lnTo>
                  <a:cubicBezTo>
                    <a:pt x="7896" y="63081"/>
                    <a:pt x="6309" y="65279"/>
                    <a:pt x="4477" y="67314"/>
                  </a:cubicBezTo>
                  <a:cubicBezTo>
                    <a:pt x="4274" y="67517"/>
                    <a:pt x="4070" y="67761"/>
                    <a:pt x="3867" y="67965"/>
                  </a:cubicBezTo>
                  <a:cubicBezTo>
                    <a:pt x="3664" y="68100"/>
                    <a:pt x="3462" y="68179"/>
                    <a:pt x="3237" y="68179"/>
                  </a:cubicBezTo>
                  <a:cubicBezTo>
                    <a:pt x="3190" y="68179"/>
                    <a:pt x="3142" y="68175"/>
                    <a:pt x="3093" y="68168"/>
                  </a:cubicBezTo>
                  <a:lnTo>
                    <a:pt x="2971" y="68168"/>
                  </a:lnTo>
                  <a:cubicBezTo>
                    <a:pt x="2239" y="68128"/>
                    <a:pt x="1710" y="67558"/>
                    <a:pt x="1710" y="66825"/>
                  </a:cubicBezTo>
                  <a:cubicBezTo>
                    <a:pt x="1954" y="63895"/>
                    <a:pt x="2483" y="60965"/>
                    <a:pt x="3338" y="58116"/>
                  </a:cubicBezTo>
                  <a:cubicBezTo>
                    <a:pt x="3419" y="57913"/>
                    <a:pt x="3460" y="57709"/>
                    <a:pt x="3541" y="57546"/>
                  </a:cubicBezTo>
                  <a:cubicBezTo>
                    <a:pt x="4640" y="53762"/>
                    <a:pt x="4274" y="54087"/>
                    <a:pt x="8099" y="45256"/>
                  </a:cubicBezTo>
                  <a:cubicBezTo>
                    <a:pt x="9279" y="42529"/>
                    <a:pt x="10256" y="40250"/>
                    <a:pt x="11233" y="37930"/>
                  </a:cubicBezTo>
                  <a:cubicBezTo>
                    <a:pt x="13431" y="32680"/>
                    <a:pt x="15750" y="27268"/>
                    <a:pt x="20634" y="16117"/>
                  </a:cubicBezTo>
                  <a:lnTo>
                    <a:pt x="21244" y="14692"/>
                  </a:lnTo>
                  <a:lnTo>
                    <a:pt x="21448" y="14245"/>
                  </a:lnTo>
                  <a:lnTo>
                    <a:pt x="22669" y="11436"/>
                  </a:lnTo>
                  <a:lnTo>
                    <a:pt x="23849" y="8750"/>
                  </a:lnTo>
                  <a:cubicBezTo>
                    <a:pt x="23930" y="8628"/>
                    <a:pt x="23971" y="8466"/>
                    <a:pt x="24052" y="8303"/>
                  </a:cubicBezTo>
                  <a:cubicBezTo>
                    <a:pt x="24052" y="8303"/>
                    <a:pt x="24052" y="8262"/>
                    <a:pt x="24093" y="8262"/>
                  </a:cubicBezTo>
                  <a:cubicBezTo>
                    <a:pt x="24215" y="7977"/>
                    <a:pt x="24459" y="7774"/>
                    <a:pt x="24744" y="7652"/>
                  </a:cubicBezTo>
                  <a:cubicBezTo>
                    <a:pt x="24907" y="7611"/>
                    <a:pt x="25070" y="7570"/>
                    <a:pt x="25233" y="7570"/>
                  </a:cubicBezTo>
                  <a:close/>
                  <a:moveTo>
                    <a:pt x="1384" y="68413"/>
                  </a:moveTo>
                  <a:cubicBezTo>
                    <a:pt x="1791" y="68820"/>
                    <a:pt x="2361" y="69104"/>
                    <a:pt x="2971" y="69104"/>
                  </a:cubicBezTo>
                  <a:lnTo>
                    <a:pt x="1995" y="70366"/>
                  </a:lnTo>
                  <a:cubicBezTo>
                    <a:pt x="1913" y="70529"/>
                    <a:pt x="1710" y="70651"/>
                    <a:pt x="1547" y="70651"/>
                  </a:cubicBezTo>
                  <a:cubicBezTo>
                    <a:pt x="1466" y="70651"/>
                    <a:pt x="1425" y="70651"/>
                    <a:pt x="1344" y="70610"/>
                  </a:cubicBezTo>
                  <a:cubicBezTo>
                    <a:pt x="1140" y="70488"/>
                    <a:pt x="1018" y="70244"/>
                    <a:pt x="1099" y="70000"/>
                  </a:cubicBezTo>
                  <a:lnTo>
                    <a:pt x="1384" y="68413"/>
                  </a:lnTo>
                  <a:close/>
                  <a:moveTo>
                    <a:pt x="30198" y="0"/>
                  </a:moveTo>
                  <a:cubicBezTo>
                    <a:pt x="30116" y="0"/>
                    <a:pt x="29994" y="0"/>
                    <a:pt x="29913" y="41"/>
                  </a:cubicBezTo>
                  <a:lnTo>
                    <a:pt x="29628" y="82"/>
                  </a:lnTo>
                  <a:lnTo>
                    <a:pt x="29587" y="82"/>
                  </a:lnTo>
                  <a:lnTo>
                    <a:pt x="29343" y="163"/>
                  </a:lnTo>
                  <a:lnTo>
                    <a:pt x="29262" y="204"/>
                  </a:lnTo>
                  <a:lnTo>
                    <a:pt x="28977" y="326"/>
                  </a:lnTo>
                  <a:cubicBezTo>
                    <a:pt x="28285" y="611"/>
                    <a:pt x="27675" y="1140"/>
                    <a:pt x="27268" y="1791"/>
                  </a:cubicBezTo>
                  <a:cubicBezTo>
                    <a:pt x="27227" y="1873"/>
                    <a:pt x="27145" y="1954"/>
                    <a:pt x="27105" y="2076"/>
                  </a:cubicBezTo>
                  <a:cubicBezTo>
                    <a:pt x="27064" y="2157"/>
                    <a:pt x="27023" y="2239"/>
                    <a:pt x="26983" y="2361"/>
                  </a:cubicBezTo>
                  <a:lnTo>
                    <a:pt x="25111" y="6634"/>
                  </a:lnTo>
                  <a:cubicBezTo>
                    <a:pt x="24419" y="6634"/>
                    <a:pt x="23808" y="7000"/>
                    <a:pt x="23442" y="7529"/>
                  </a:cubicBezTo>
                  <a:cubicBezTo>
                    <a:pt x="23401" y="7529"/>
                    <a:pt x="23361" y="7529"/>
                    <a:pt x="23320" y="7489"/>
                  </a:cubicBezTo>
                  <a:cubicBezTo>
                    <a:pt x="22628" y="7407"/>
                    <a:pt x="21977" y="7367"/>
                    <a:pt x="21285" y="7367"/>
                  </a:cubicBezTo>
                  <a:cubicBezTo>
                    <a:pt x="16442" y="7367"/>
                    <a:pt x="15058" y="9483"/>
                    <a:pt x="14692" y="10378"/>
                  </a:cubicBezTo>
                  <a:cubicBezTo>
                    <a:pt x="9768" y="22262"/>
                    <a:pt x="8588" y="25721"/>
                    <a:pt x="6024" y="33372"/>
                  </a:cubicBezTo>
                  <a:lnTo>
                    <a:pt x="5942" y="33616"/>
                  </a:lnTo>
                  <a:cubicBezTo>
                    <a:pt x="5739" y="34349"/>
                    <a:pt x="6105" y="35082"/>
                    <a:pt x="6797" y="35366"/>
                  </a:cubicBezTo>
                  <a:lnTo>
                    <a:pt x="6919" y="35366"/>
                  </a:lnTo>
                  <a:cubicBezTo>
                    <a:pt x="7082" y="35448"/>
                    <a:pt x="7285" y="35488"/>
                    <a:pt x="7448" y="35488"/>
                  </a:cubicBezTo>
                  <a:cubicBezTo>
                    <a:pt x="7855" y="35488"/>
                    <a:pt x="8221" y="35326"/>
                    <a:pt x="8465" y="35000"/>
                  </a:cubicBezTo>
                  <a:cubicBezTo>
                    <a:pt x="8710" y="34715"/>
                    <a:pt x="9035" y="34552"/>
                    <a:pt x="9402" y="34512"/>
                  </a:cubicBezTo>
                  <a:lnTo>
                    <a:pt x="9564" y="34512"/>
                  </a:lnTo>
                  <a:cubicBezTo>
                    <a:pt x="10134" y="34512"/>
                    <a:pt x="10663" y="34308"/>
                    <a:pt x="10989" y="33861"/>
                  </a:cubicBezTo>
                  <a:cubicBezTo>
                    <a:pt x="11436" y="33209"/>
                    <a:pt x="11599" y="32436"/>
                    <a:pt x="11396" y="31663"/>
                  </a:cubicBezTo>
                  <a:cubicBezTo>
                    <a:pt x="11314" y="31337"/>
                    <a:pt x="11233" y="31012"/>
                    <a:pt x="11111" y="30686"/>
                  </a:cubicBezTo>
                  <a:cubicBezTo>
                    <a:pt x="10907" y="30279"/>
                    <a:pt x="10867" y="29750"/>
                    <a:pt x="10948" y="29302"/>
                  </a:cubicBezTo>
                  <a:cubicBezTo>
                    <a:pt x="12657" y="24663"/>
                    <a:pt x="14611" y="20146"/>
                    <a:pt x="16768" y="15710"/>
                  </a:cubicBezTo>
                  <a:cubicBezTo>
                    <a:pt x="17175" y="14936"/>
                    <a:pt x="17826" y="14611"/>
                    <a:pt x="18965" y="14611"/>
                  </a:cubicBezTo>
                  <a:cubicBezTo>
                    <a:pt x="19372" y="14611"/>
                    <a:pt x="19779" y="14651"/>
                    <a:pt x="20186" y="14692"/>
                  </a:cubicBezTo>
                  <a:lnTo>
                    <a:pt x="19739" y="15669"/>
                  </a:lnTo>
                  <a:cubicBezTo>
                    <a:pt x="15099" y="26210"/>
                    <a:pt x="12739" y="31785"/>
                    <a:pt x="10663" y="36669"/>
                  </a:cubicBezTo>
                  <a:lnTo>
                    <a:pt x="10297" y="37483"/>
                  </a:lnTo>
                  <a:cubicBezTo>
                    <a:pt x="9157" y="40209"/>
                    <a:pt x="8221" y="42407"/>
                    <a:pt x="7204" y="44808"/>
                  </a:cubicBezTo>
                  <a:cubicBezTo>
                    <a:pt x="4030" y="52093"/>
                    <a:pt x="3704" y="53232"/>
                    <a:pt x="3093" y="55471"/>
                  </a:cubicBezTo>
                  <a:cubicBezTo>
                    <a:pt x="2931" y="56000"/>
                    <a:pt x="2768" y="56488"/>
                    <a:pt x="2564" y="57221"/>
                  </a:cubicBezTo>
                  <a:cubicBezTo>
                    <a:pt x="2524" y="57343"/>
                    <a:pt x="2483" y="57465"/>
                    <a:pt x="2442" y="57587"/>
                  </a:cubicBezTo>
                  <a:lnTo>
                    <a:pt x="2402" y="57791"/>
                  </a:lnTo>
                  <a:cubicBezTo>
                    <a:pt x="1506" y="60721"/>
                    <a:pt x="937" y="63773"/>
                    <a:pt x="692" y="66825"/>
                  </a:cubicBezTo>
                  <a:cubicBezTo>
                    <a:pt x="611" y="67110"/>
                    <a:pt x="652" y="67151"/>
                    <a:pt x="163" y="69756"/>
                  </a:cubicBezTo>
                  <a:cubicBezTo>
                    <a:pt x="0" y="70407"/>
                    <a:pt x="326" y="71099"/>
                    <a:pt x="977" y="71383"/>
                  </a:cubicBezTo>
                  <a:cubicBezTo>
                    <a:pt x="1140" y="71465"/>
                    <a:pt x="1303" y="71506"/>
                    <a:pt x="1506" y="71506"/>
                  </a:cubicBezTo>
                  <a:cubicBezTo>
                    <a:pt x="1995" y="71506"/>
                    <a:pt x="2442" y="71261"/>
                    <a:pt x="2687" y="70895"/>
                  </a:cubicBezTo>
                  <a:cubicBezTo>
                    <a:pt x="4274" y="68860"/>
                    <a:pt x="4355" y="68779"/>
                    <a:pt x="4518" y="68494"/>
                  </a:cubicBezTo>
                  <a:cubicBezTo>
                    <a:pt x="6593" y="66256"/>
                    <a:pt x="8465" y="63773"/>
                    <a:pt x="10012" y="61168"/>
                  </a:cubicBezTo>
                  <a:cubicBezTo>
                    <a:pt x="10093" y="61006"/>
                    <a:pt x="10175" y="60884"/>
                    <a:pt x="10215" y="60802"/>
                  </a:cubicBezTo>
                  <a:lnTo>
                    <a:pt x="10338" y="60599"/>
                  </a:lnTo>
                  <a:cubicBezTo>
                    <a:pt x="10704" y="60029"/>
                    <a:pt x="10989" y="59541"/>
                    <a:pt x="11274" y="59093"/>
                  </a:cubicBezTo>
                  <a:cubicBezTo>
                    <a:pt x="12495" y="57099"/>
                    <a:pt x="13105" y="56081"/>
                    <a:pt x="16361" y="48837"/>
                  </a:cubicBezTo>
                  <a:cubicBezTo>
                    <a:pt x="17582" y="46070"/>
                    <a:pt x="18640" y="43709"/>
                    <a:pt x="19657" y="41552"/>
                  </a:cubicBezTo>
                  <a:lnTo>
                    <a:pt x="19983" y="40779"/>
                  </a:lnTo>
                  <a:cubicBezTo>
                    <a:pt x="22221" y="35936"/>
                    <a:pt x="24704" y="30483"/>
                    <a:pt x="29343" y="19901"/>
                  </a:cubicBezTo>
                  <a:cubicBezTo>
                    <a:pt x="30361" y="17541"/>
                    <a:pt x="31500" y="14936"/>
                    <a:pt x="32762" y="12006"/>
                  </a:cubicBezTo>
                  <a:cubicBezTo>
                    <a:pt x="33047" y="11274"/>
                    <a:pt x="32924" y="10460"/>
                    <a:pt x="32436" y="9849"/>
                  </a:cubicBezTo>
                  <a:lnTo>
                    <a:pt x="34308" y="5576"/>
                  </a:lnTo>
                  <a:cubicBezTo>
                    <a:pt x="35041" y="3867"/>
                    <a:pt x="34512" y="1873"/>
                    <a:pt x="33047" y="774"/>
                  </a:cubicBezTo>
                  <a:cubicBezTo>
                    <a:pt x="32802" y="611"/>
                    <a:pt x="32517" y="448"/>
                    <a:pt x="32273" y="326"/>
                  </a:cubicBezTo>
                  <a:lnTo>
                    <a:pt x="32029" y="245"/>
                  </a:lnTo>
                  <a:lnTo>
                    <a:pt x="31785" y="163"/>
                  </a:lnTo>
                  <a:cubicBezTo>
                    <a:pt x="31744" y="123"/>
                    <a:pt x="31704" y="123"/>
                    <a:pt x="31622" y="123"/>
                  </a:cubicBezTo>
                  <a:cubicBezTo>
                    <a:pt x="31500" y="82"/>
                    <a:pt x="31378" y="41"/>
                    <a:pt x="31215" y="41"/>
                  </a:cubicBezTo>
                  <a:lnTo>
                    <a:pt x="30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31"/>
            <p:cNvSpPr/>
            <p:nvPr/>
          </p:nvSpPr>
          <p:spPr>
            <a:xfrm>
              <a:off x="7729682" y="1995881"/>
              <a:ext cx="106503" cy="108099"/>
            </a:xfrm>
            <a:custGeom>
              <a:rect b="b" l="l" r="r" t="t"/>
              <a:pathLst>
                <a:path extrusionOk="0" h="3997" w="3938">
                  <a:moveTo>
                    <a:pt x="1941" y="0"/>
                  </a:moveTo>
                  <a:cubicBezTo>
                    <a:pt x="1762" y="0"/>
                    <a:pt x="1596" y="105"/>
                    <a:pt x="1537" y="252"/>
                  </a:cubicBezTo>
                  <a:cubicBezTo>
                    <a:pt x="1455" y="497"/>
                    <a:pt x="1537" y="781"/>
                    <a:pt x="1781" y="863"/>
                  </a:cubicBezTo>
                  <a:cubicBezTo>
                    <a:pt x="2432" y="1066"/>
                    <a:pt x="2798" y="1717"/>
                    <a:pt x="2676" y="2409"/>
                  </a:cubicBezTo>
                  <a:cubicBezTo>
                    <a:pt x="2595" y="2653"/>
                    <a:pt x="2391" y="2857"/>
                    <a:pt x="2147" y="2979"/>
                  </a:cubicBezTo>
                  <a:cubicBezTo>
                    <a:pt x="1958" y="3036"/>
                    <a:pt x="1761" y="3066"/>
                    <a:pt x="1562" y="3066"/>
                  </a:cubicBezTo>
                  <a:cubicBezTo>
                    <a:pt x="1334" y="3066"/>
                    <a:pt x="1104" y="3026"/>
                    <a:pt x="886" y="2938"/>
                  </a:cubicBezTo>
                  <a:cubicBezTo>
                    <a:pt x="806" y="2889"/>
                    <a:pt x="728" y="2868"/>
                    <a:pt x="655" y="2868"/>
                  </a:cubicBezTo>
                  <a:cubicBezTo>
                    <a:pt x="246" y="2868"/>
                    <a:pt x="1" y="3545"/>
                    <a:pt x="519" y="3752"/>
                  </a:cubicBezTo>
                  <a:cubicBezTo>
                    <a:pt x="845" y="3915"/>
                    <a:pt x="1211" y="3996"/>
                    <a:pt x="1618" y="3996"/>
                  </a:cubicBezTo>
                  <a:cubicBezTo>
                    <a:pt x="1903" y="3996"/>
                    <a:pt x="2229" y="3915"/>
                    <a:pt x="2514" y="3793"/>
                  </a:cubicBezTo>
                  <a:cubicBezTo>
                    <a:pt x="3002" y="3590"/>
                    <a:pt x="3409" y="3183"/>
                    <a:pt x="3572" y="2694"/>
                  </a:cubicBezTo>
                  <a:cubicBezTo>
                    <a:pt x="3938" y="1555"/>
                    <a:pt x="3124" y="456"/>
                    <a:pt x="2147" y="49"/>
                  </a:cubicBezTo>
                  <a:cubicBezTo>
                    <a:pt x="2080" y="15"/>
                    <a:pt x="2010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0" name="Google Shape;1710;p31"/>
          <p:cNvGrpSpPr/>
          <p:nvPr/>
        </p:nvGrpSpPr>
        <p:grpSpPr>
          <a:xfrm>
            <a:off x="7447478" y="3480890"/>
            <a:ext cx="552017" cy="528905"/>
            <a:chOff x="2504260" y="4850046"/>
            <a:chExt cx="552017" cy="528905"/>
          </a:xfrm>
        </p:grpSpPr>
        <p:sp>
          <p:nvSpPr>
            <p:cNvPr id="1711" name="Google Shape;1711;p31"/>
            <p:cNvSpPr/>
            <p:nvPr/>
          </p:nvSpPr>
          <p:spPr>
            <a:xfrm rot="-6299960">
              <a:off x="2528721" y="5139187"/>
              <a:ext cx="215219" cy="215794"/>
            </a:xfrm>
            <a:custGeom>
              <a:rect b="b" l="l" r="r" t="t"/>
              <a:pathLst>
                <a:path extrusionOk="0" h="8632" w="8609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31"/>
            <p:cNvSpPr/>
            <p:nvPr/>
          </p:nvSpPr>
          <p:spPr>
            <a:xfrm rot="-6299960">
              <a:off x="2872243" y="4869024"/>
              <a:ext cx="165845" cy="164920"/>
            </a:xfrm>
            <a:custGeom>
              <a:rect b="b" l="l" r="r" t="t"/>
              <a:pathLst>
                <a:path extrusionOk="0" h="6597" w="6634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40"/>
          <p:cNvSpPr txBox="1"/>
          <p:nvPr>
            <p:ph idx="1" type="subTitle"/>
          </p:nvPr>
        </p:nvSpPr>
        <p:spPr>
          <a:xfrm>
            <a:off x="923775" y="832625"/>
            <a:ext cx="7805400" cy="38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Objetivo:</a:t>
            </a:r>
            <a:r>
              <a:rPr lang="en"/>
              <a:t> Escribir palabras con r y rr                      Fecha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Palabras con r y rr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1                                   8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2                                  9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3                                  10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4                                  11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5                                  12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6                                  13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7                                  14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7" name="Google Shape;185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4575" y="1830374"/>
            <a:ext cx="2050776" cy="20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41"/>
          <p:cNvSpPr txBox="1"/>
          <p:nvPr>
            <p:ph idx="1" type="body"/>
          </p:nvPr>
        </p:nvSpPr>
        <p:spPr>
          <a:xfrm>
            <a:off x="819200" y="1307750"/>
            <a:ext cx="5439000" cy="319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Contesta una de estas preguntas para ir a recreo en el chat  si estás en casa o levantando la mano si estas  en   clases: 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Según las reglas de uso de r y rr ¿porque  pera se debe escribir con una r ?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Dime una palabra  que tenga sonido r fuerte y dime si se escribe con  r o rr,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Escribe una palabra con r fuerte y otra con r suave.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863" name="Google Shape;1863;p41"/>
          <p:cNvSpPr txBox="1"/>
          <p:nvPr>
            <p:ph type="title"/>
          </p:nvPr>
        </p:nvSpPr>
        <p:spPr>
          <a:xfrm>
            <a:off x="1177100" y="567825"/>
            <a:ext cx="47232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Ticket de salida </a:t>
            </a:r>
            <a:endParaRPr/>
          </a:p>
        </p:txBody>
      </p:sp>
      <p:grpSp>
        <p:nvGrpSpPr>
          <p:cNvPr id="1864" name="Google Shape;1864;p41"/>
          <p:cNvGrpSpPr/>
          <p:nvPr/>
        </p:nvGrpSpPr>
        <p:grpSpPr>
          <a:xfrm>
            <a:off x="6365661" y="1307745"/>
            <a:ext cx="1589613" cy="2528009"/>
            <a:chOff x="6410359" y="1269094"/>
            <a:chExt cx="1589613" cy="2528009"/>
          </a:xfrm>
        </p:grpSpPr>
        <p:grpSp>
          <p:nvGrpSpPr>
            <p:cNvPr id="1865" name="Google Shape;1865;p41"/>
            <p:cNvGrpSpPr/>
            <p:nvPr/>
          </p:nvGrpSpPr>
          <p:grpSpPr>
            <a:xfrm>
              <a:off x="6410359" y="1870345"/>
              <a:ext cx="1574385" cy="1926759"/>
              <a:chOff x="539300" y="834975"/>
              <a:chExt cx="1567800" cy="1918700"/>
            </a:xfrm>
          </p:grpSpPr>
          <p:sp>
            <p:nvSpPr>
              <p:cNvPr id="1866" name="Google Shape;1866;p41"/>
              <p:cNvSpPr/>
              <p:nvPr/>
            </p:nvSpPr>
            <p:spPr>
              <a:xfrm>
                <a:off x="1467875" y="1178800"/>
                <a:ext cx="73625" cy="88750"/>
              </a:xfrm>
              <a:custGeom>
                <a:rect b="b" l="l" r="r" t="t"/>
                <a:pathLst>
                  <a:path extrusionOk="0" h="3550" w="2945">
                    <a:moveTo>
                      <a:pt x="323" y="0"/>
                    </a:moveTo>
                    <a:lnTo>
                      <a:pt x="0" y="2783"/>
                    </a:lnTo>
                    <a:cubicBezTo>
                      <a:pt x="847" y="2984"/>
                      <a:pt x="1694" y="3226"/>
                      <a:pt x="2541" y="3549"/>
                    </a:cubicBezTo>
                    <a:lnTo>
                      <a:pt x="2944" y="323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41"/>
              <p:cNvSpPr/>
              <p:nvPr/>
            </p:nvSpPr>
            <p:spPr>
              <a:xfrm>
                <a:off x="1256150" y="912825"/>
                <a:ext cx="519250" cy="232725"/>
              </a:xfrm>
              <a:custGeom>
                <a:rect b="b" l="l" r="r" t="t"/>
                <a:pathLst>
                  <a:path extrusionOk="0" h="9309" w="20770">
                    <a:moveTo>
                      <a:pt x="10079" y="0"/>
                    </a:moveTo>
                    <a:cubicBezTo>
                      <a:pt x="5669" y="0"/>
                      <a:pt x="1622" y="2686"/>
                      <a:pt x="0" y="6888"/>
                    </a:cubicBezTo>
                    <a:lnTo>
                      <a:pt x="11292" y="8219"/>
                    </a:lnTo>
                    <a:lnTo>
                      <a:pt x="20770" y="9308"/>
                    </a:lnTo>
                    <a:cubicBezTo>
                      <a:pt x="20366" y="6404"/>
                      <a:pt x="18794" y="3823"/>
                      <a:pt x="16414" y="2089"/>
                    </a:cubicBezTo>
                    <a:cubicBezTo>
                      <a:pt x="15527" y="1444"/>
                      <a:pt x="14559" y="920"/>
                      <a:pt x="13510" y="597"/>
                    </a:cubicBezTo>
                    <a:cubicBezTo>
                      <a:pt x="12785" y="355"/>
                      <a:pt x="12059" y="153"/>
                      <a:pt x="11333" y="73"/>
                    </a:cubicBezTo>
                    <a:cubicBezTo>
                      <a:pt x="10913" y="24"/>
                      <a:pt x="10495" y="0"/>
                      <a:pt x="100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8" name="Google Shape;1868;p41"/>
              <p:cNvSpPr/>
              <p:nvPr/>
            </p:nvSpPr>
            <p:spPr>
              <a:xfrm>
                <a:off x="802450" y="1341125"/>
                <a:ext cx="94800" cy="103850"/>
              </a:xfrm>
              <a:custGeom>
                <a:rect b="b" l="l" r="r" t="t"/>
                <a:pathLst>
                  <a:path extrusionOk="0" h="4154" w="3792">
                    <a:moveTo>
                      <a:pt x="2138" y="0"/>
                    </a:moveTo>
                    <a:lnTo>
                      <a:pt x="0" y="1533"/>
                    </a:lnTo>
                    <a:lnTo>
                      <a:pt x="1896" y="4154"/>
                    </a:lnTo>
                    <a:cubicBezTo>
                      <a:pt x="2501" y="3509"/>
                      <a:pt x="3106" y="2863"/>
                      <a:pt x="3791" y="2258"/>
                    </a:cubicBezTo>
                    <a:lnTo>
                      <a:pt x="21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41"/>
              <p:cNvSpPr/>
              <p:nvPr/>
            </p:nvSpPr>
            <p:spPr>
              <a:xfrm>
                <a:off x="540300" y="1089825"/>
                <a:ext cx="460800" cy="369275"/>
              </a:xfrm>
              <a:custGeom>
                <a:rect b="b" l="l" r="r" t="t"/>
                <a:pathLst>
                  <a:path extrusionOk="0" h="14771" w="18432">
                    <a:moveTo>
                      <a:pt x="11597" y="1"/>
                    </a:moveTo>
                    <a:cubicBezTo>
                      <a:pt x="9367" y="1"/>
                      <a:pt x="7135" y="699"/>
                      <a:pt x="5243" y="2107"/>
                    </a:cubicBezTo>
                    <a:cubicBezTo>
                      <a:pt x="4639" y="2510"/>
                      <a:pt x="4074" y="2994"/>
                      <a:pt x="3590" y="3559"/>
                    </a:cubicBezTo>
                    <a:cubicBezTo>
                      <a:pt x="807" y="6584"/>
                      <a:pt x="1" y="10939"/>
                      <a:pt x="1493" y="14771"/>
                    </a:cubicBezTo>
                    <a:lnTo>
                      <a:pt x="9236" y="9165"/>
                    </a:lnTo>
                    <a:lnTo>
                      <a:pt x="18431" y="2470"/>
                    </a:lnTo>
                    <a:cubicBezTo>
                      <a:pt x="16454" y="830"/>
                      <a:pt x="14027" y="1"/>
                      <a:pt x="115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p41"/>
              <p:cNvSpPr/>
              <p:nvPr/>
            </p:nvSpPr>
            <p:spPr>
              <a:xfrm>
                <a:off x="1719925" y="2260625"/>
                <a:ext cx="256125" cy="252975"/>
              </a:xfrm>
              <a:custGeom>
                <a:rect b="b" l="l" r="r" t="t"/>
                <a:pathLst>
                  <a:path extrusionOk="0" h="10119" w="10245">
                    <a:moveTo>
                      <a:pt x="3832" y="0"/>
                    </a:moveTo>
                    <a:cubicBezTo>
                      <a:pt x="2662" y="1371"/>
                      <a:pt x="1372" y="2662"/>
                      <a:pt x="1" y="3872"/>
                    </a:cubicBezTo>
                    <a:lnTo>
                      <a:pt x="5485" y="8590"/>
                    </a:lnTo>
                    <a:lnTo>
                      <a:pt x="6615" y="9599"/>
                    </a:lnTo>
                    <a:cubicBezTo>
                      <a:pt x="7001" y="9947"/>
                      <a:pt x="7491" y="10119"/>
                      <a:pt x="7979" y="10119"/>
                    </a:cubicBezTo>
                    <a:cubicBezTo>
                      <a:pt x="8509" y="10119"/>
                      <a:pt x="9039" y="9916"/>
                      <a:pt x="9438" y="9518"/>
                    </a:cubicBezTo>
                    <a:cubicBezTo>
                      <a:pt x="10204" y="8752"/>
                      <a:pt x="10244" y="7501"/>
                      <a:pt x="9559" y="6695"/>
                    </a:cubicBezTo>
                    <a:lnTo>
                      <a:pt x="5243" y="1654"/>
                    </a:ln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1" name="Google Shape;1871;p41"/>
              <p:cNvSpPr/>
              <p:nvPr/>
            </p:nvSpPr>
            <p:spPr>
              <a:xfrm>
                <a:off x="1040375" y="2451175"/>
                <a:ext cx="178500" cy="277525"/>
              </a:xfrm>
              <a:custGeom>
                <a:rect b="b" l="l" r="r" t="t"/>
                <a:pathLst>
                  <a:path extrusionOk="0" h="11101" w="7140">
                    <a:moveTo>
                      <a:pt x="1896" y="0"/>
                    </a:moveTo>
                    <a:lnTo>
                      <a:pt x="1493" y="2138"/>
                    </a:lnTo>
                    <a:lnTo>
                      <a:pt x="203" y="8631"/>
                    </a:lnTo>
                    <a:cubicBezTo>
                      <a:pt x="1" y="9679"/>
                      <a:pt x="646" y="10728"/>
                      <a:pt x="1695" y="11010"/>
                    </a:cubicBezTo>
                    <a:cubicBezTo>
                      <a:pt x="1894" y="11072"/>
                      <a:pt x="2095" y="11101"/>
                      <a:pt x="2292" y="11101"/>
                    </a:cubicBezTo>
                    <a:cubicBezTo>
                      <a:pt x="3131" y="11101"/>
                      <a:pt x="3901" y="10569"/>
                      <a:pt x="4195" y="9720"/>
                    </a:cubicBezTo>
                    <a:lnTo>
                      <a:pt x="4719" y="8308"/>
                    </a:lnTo>
                    <a:lnTo>
                      <a:pt x="7139" y="1493"/>
                    </a:lnTo>
                    <a:cubicBezTo>
                      <a:pt x="5365" y="1130"/>
                      <a:pt x="3590" y="605"/>
                      <a:pt x="18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p41"/>
              <p:cNvSpPr/>
              <p:nvPr/>
            </p:nvSpPr>
            <p:spPr>
              <a:xfrm>
                <a:off x="1537450" y="964025"/>
                <a:ext cx="237950" cy="181525"/>
              </a:xfrm>
              <a:custGeom>
                <a:rect b="b" l="l" r="r" t="t"/>
                <a:pathLst>
                  <a:path extrusionOk="0" h="7261" w="9518">
                    <a:moveTo>
                      <a:pt x="5162" y="1"/>
                    </a:moveTo>
                    <a:cubicBezTo>
                      <a:pt x="3912" y="2421"/>
                      <a:pt x="2178" y="4518"/>
                      <a:pt x="0" y="6171"/>
                    </a:cubicBezTo>
                    <a:lnTo>
                      <a:pt x="9518" y="7260"/>
                    </a:lnTo>
                    <a:cubicBezTo>
                      <a:pt x="9114" y="4356"/>
                      <a:pt x="7542" y="1735"/>
                      <a:pt x="5162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p41"/>
              <p:cNvSpPr/>
              <p:nvPr/>
            </p:nvSpPr>
            <p:spPr>
              <a:xfrm>
                <a:off x="551400" y="1247350"/>
                <a:ext cx="219825" cy="211750"/>
              </a:xfrm>
              <a:custGeom>
                <a:rect b="b" l="l" r="r" t="t"/>
                <a:pathLst>
                  <a:path extrusionOk="0" h="8470" w="8793">
                    <a:moveTo>
                      <a:pt x="1331" y="0"/>
                    </a:moveTo>
                    <a:cubicBezTo>
                      <a:pt x="81" y="2662"/>
                      <a:pt x="0" y="5727"/>
                      <a:pt x="1049" y="8470"/>
                    </a:cubicBezTo>
                    <a:lnTo>
                      <a:pt x="8792" y="2864"/>
                    </a:lnTo>
                    <a:cubicBezTo>
                      <a:pt x="6130" y="2461"/>
                      <a:pt x="3549" y="1493"/>
                      <a:pt x="1331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4" name="Google Shape;1874;p41"/>
              <p:cNvSpPr/>
              <p:nvPr/>
            </p:nvSpPr>
            <p:spPr>
              <a:xfrm>
                <a:off x="1483000" y="858775"/>
                <a:ext cx="117975" cy="67975"/>
              </a:xfrm>
              <a:custGeom>
                <a:rect b="b" l="l" r="r" t="t"/>
                <a:pathLst>
                  <a:path extrusionOk="0" h="2719" w="4719">
                    <a:moveTo>
                      <a:pt x="1831" y="0"/>
                    </a:moveTo>
                    <a:cubicBezTo>
                      <a:pt x="1677" y="0"/>
                      <a:pt x="1514" y="29"/>
                      <a:pt x="1371" y="57"/>
                    </a:cubicBezTo>
                    <a:cubicBezTo>
                      <a:pt x="646" y="259"/>
                      <a:pt x="121" y="823"/>
                      <a:pt x="0" y="1590"/>
                    </a:cubicBezTo>
                    <a:cubicBezTo>
                      <a:pt x="0" y="1791"/>
                      <a:pt x="0" y="1993"/>
                      <a:pt x="41" y="2194"/>
                    </a:cubicBezTo>
                    <a:cubicBezTo>
                      <a:pt x="367" y="2158"/>
                      <a:pt x="701" y="2138"/>
                      <a:pt x="1037" y="2138"/>
                    </a:cubicBezTo>
                    <a:cubicBezTo>
                      <a:pt x="1447" y="2138"/>
                      <a:pt x="1859" y="2168"/>
                      <a:pt x="2259" y="2235"/>
                    </a:cubicBezTo>
                    <a:cubicBezTo>
                      <a:pt x="2985" y="2315"/>
                      <a:pt x="3711" y="2477"/>
                      <a:pt x="4436" y="2719"/>
                    </a:cubicBezTo>
                    <a:cubicBezTo>
                      <a:pt x="4517" y="2557"/>
                      <a:pt x="4557" y="2356"/>
                      <a:pt x="4598" y="2114"/>
                    </a:cubicBezTo>
                    <a:cubicBezTo>
                      <a:pt x="4719" y="1146"/>
                      <a:pt x="4033" y="259"/>
                      <a:pt x="3025" y="138"/>
                    </a:cubicBezTo>
                    <a:lnTo>
                      <a:pt x="2017" y="17"/>
                    </a:lnTo>
                    <a:cubicBezTo>
                      <a:pt x="1958" y="5"/>
                      <a:pt x="1895" y="0"/>
                      <a:pt x="18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5" name="Google Shape;1875;p41"/>
              <p:cNvSpPr/>
              <p:nvPr/>
            </p:nvSpPr>
            <p:spPr>
              <a:xfrm>
                <a:off x="1242025" y="1085025"/>
                <a:ext cx="537300" cy="124300"/>
              </a:xfrm>
              <a:custGeom>
                <a:rect b="b" l="l" r="r" t="t"/>
                <a:pathLst>
                  <a:path extrusionOk="0" h="4972" w="21492">
                    <a:moveTo>
                      <a:pt x="565" y="0"/>
                    </a:moveTo>
                    <a:cubicBezTo>
                      <a:pt x="485" y="202"/>
                      <a:pt x="404" y="404"/>
                      <a:pt x="364" y="605"/>
                    </a:cubicBezTo>
                    <a:cubicBezTo>
                      <a:pt x="1" y="1654"/>
                      <a:pt x="727" y="2743"/>
                      <a:pt x="1815" y="2864"/>
                    </a:cubicBezTo>
                    <a:lnTo>
                      <a:pt x="7824" y="3590"/>
                    </a:lnTo>
                    <a:lnTo>
                      <a:pt x="9317" y="3751"/>
                    </a:lnTo>
                    <a:lnTo>
                      <a:pt x="11978" y="4074"/>
                    </a:lnTo>
                    <a:lnTo>
                      <a:pt x="19439" y="4961"/>
                    </a:lnTo>
                    <a:cubicBezTo>
                      <a:pt x="19506" y="4968"/>
                      <a:pt x="19573" y="4972"/>
                      <a:pt x="19639" y="4972"/>
                    </a:cubicBezTo>
                    <a:cubicBezTo>
                      <a:pt x="20643" y="4972"/>
                      <a:pt x="21491" y="4128"/>
                      <a:pt x="21415" y="3106"/>
                    </a:cubicBezTo>
                    <a:cubicBezTo>
                      <a:pt x="21415" y="2864"/>
                      <a:pt x="21375" y="2662"/>
                      <a:pt x="21335" y="2420"/>
                    </a:cubicBezTo>
                    <a:lnTo>
                      <a:pt x="11817" y="1331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6" name="Google Shape;1876;p41"/>
              <p:cNvSpPr/>
              <p:nvPr/>
            </p:nvSpPr>
            <p:spPr>
              <a:xfrm>
                <a:off x="603825" y="1081550"/>
                <a:ext cx="113950" cy="97275"/>
              </a:xfrm>
              <a:custGeom>
                <a:rect b="b" l="l" r="r" t="t"/>
                <a:pathLst>
                  <a:path extrusionOk="0" h="3891" w="4558">
                    <a:moveTo>
                      <a:pt x="2829" y="0"/>
                    </a:moveTo>
                    <a:cubicBezTo>
                      <a:pt x="2467" y="0"/>
                      <a:pt x="2098" y="108"/>
                      <a:pt x="1775" y="341"/>
                    </a:cubicBezTo>
                    <a:lnTo>
                      <a:pt x="968" y="946"/>
                    </a:lnTo>
                    <a:cubicBezTo>
                      <a:pt x="162" y="1511"/>
                      <a:pt x="0" y="2640"/>
                      <a:pt x="565" y="3446"/>
                    </a:cubicBezTo>
                    <a:cubicBezTo>
                      <a:pt x="686" y="3648"/>
                      <a:pt x="847" y="3769"/>
                      <a:pt x="1009" y="3890"/>
                    </a:cubicBezTo>
                    <a:cubicBezTo>
                      <a:pt x="1533" y="3325"/>
                      <a:pt x="2057" y="2841"/>
                      <a:pt x="2662" y="2438"/>
                    </a:cubicBezTo>
                    <a:cubicBezTo>
                      <a:pt x="3267" y="1995"/>
                      <a:pt x="3912" y="1591"/>
                      <a:pt x="4558" y="1309"/>
                    </a:cubicBezTo>
                    <a:cubicBezTo>
                      <a:pt x="4338" y="487"/>
                      <a:pt x="3598" y="0"/>
                      <a:pt x="28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7" name="Google Shape;1877;p41"/>
              <p:cNvSpPr/>
              <p:nvPr/>
            </p:nvSpPr>
            <p:spPr>
              <a:xfrm>
                <a:off x="577600" y="1152575"/>
                <a:ext cx="455750" cy="346425"/>
              </a:xfrm>
              <a:custGeom>
                <a:rect b="b" l="l" r="r" t="t"/>
                <a:pathLst>
                  <a:path extrusionOk="0" h="13857" w="18230">
                    <a:moveTo>
                      <a:pt x="16899" y="0"/>
                    </a:moveTo>
                    <a:lnTo>
                      <a:pt x="7744" y="6655"/>
                    </a:lnTo>
                    <a:lnTo>
                      <a:pt x="1" y="12261"/>
                    </a:lnTo>
                    <a:cubicBezTo>
                      <a:pt x="82" y="12462"/>
                      <a:pt x="203" y="12664"/>
                      <a:pt x="283" y="12865"/>
                    </a:cubicBezTo>
                    <a:cubicBezTo>
                      <a:pt x="592" y="13509"/>
                      <a:pt x="1212" y="13856"/>
                      <a:pt x="1852" y="13856"/>
                    </a:cubicBezTo>
                    <a:cubicBezTo>
                      <a:pt x="2214" y="13856"/>
                      <a:pt x="2583" y="13744"/>
                      <a:pt x="2905" y="13511"/>
                    </a:cubicBezTo>
                    <a:lnTo>
                      <a:pt x="8994" y="9075"/>
                    </a:lnTo>
                    <a:lnTo>
                      <a:pt x="11132" y="7542"/>
                    </a:lnTo>
                    <a:lnTo>
                      <a:pt x="12342" y="6655"/>
                    </a:lnTo>
                    <a:lnTo>
                      <a:pt x="17262" y="3106"/>
                    </a:lnTo>
                    <a:cubicBezTo>
                      <a:pt x="18149" y="2461"/>
                      <a:pt x="18230" y="1170"/>
                      <a:pt x="17423" y="444"/>
                    </a:cubicBezTo>
                    <a:cubicBezTo>
                      <a:pt x="17262" y="283"/>
                      <a:pt x="17100" y="121"/>
                      <a:pt x="168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8" name="Google Shape;1878;p41"/>
              <p:cNvSpPr/>
              <p:nvPr/>
            </p:nvSpPr>
            <p:spPr>
              <a:xfrm>
                <a:off x="612900" y="1231100"/>
                <a:ext cx="1385325" cy="1281400"/>
              </a:xfrm>
              <a:custGeom>
                <a:rect b="b" l="l" r="r" t="t"/>
                <a:pathLst>
                  <a:path extrusionOk="0" h="51256" w="55413">
                    <a:moveTo>
                      <a:pt x="28465" y="0"/>
                    </a:moveTo>
                    <a:cubicBezTo>
                      <a:pt x="17658" y="0"/>
                      <a:pt x="7729" y="6876"/>
                      <a:pt x="4195" y="17548"/>
                    </a:cubicBezTo>
                    <a:cubicBezTo>
                      <a:pt x="0" y="30050"/>
                      <a:pt x="6009" y="43682"/>
                      <a:pt x="18068" y="49045"/>
                    </a:cubicBezTo>
                    <a:cubicBezTo>
                      <a:pt x="18552" y="49287"/>
                      <a:pt x="19116" y="49489"/>
                      <a:pt x="19600" y="49691"/>
                    </a:cubicBezTo>
                    <a:cubicBezTo>
                      <a:pt x="20891" y="50134"/>
                      <a:pt x="22222" y="50538"/>
                      <a:pt x="23593" y="50780"/>
                    </a:cubicBezTo>
                    <a:cubicBezTo>
                      <a:pt x="25232" y="51099"/>
                      <a:pt x="26881" y="51255"/>
                      <a:pt x="28521" y="51255"/>
                    </a:cubicBezTo>
                    <a:cubicBezTo>
                      <a:pt x="34546" y="51255"/>
                      <a:pt x="40428" y="49137"/>
                      <a:pt x="45088" y="45174"/>
                    </a:cubicBezTo>
                    <a:cubicBezTo>
                      <a:pt x="46137" y="44287"/>
                      <a:pt x="47145" y="43319"/>
                      <a:pt x="48032" y="42230"/>
                    </a:cubicBezTo>
                    <a:cubicBezTo>
                      <a:pt x="53436" y="35858"/>
                      <a:pt x="55412" y="27268"/>
                      <a:pt x="53315" y="19161"/>
                    </a:cubicBezTo>
                    <a:cubicBezTo>
                      <a:pt x="51138" y="10854"/>
                      <a:pt x="44967" y="4199"/>
                      <a:pt x="36861" y="1376"/>
                    </a:cubicBezTo>
                    <a:cubicBezTo>
                      <a:pt x="36014" y="1094"/>
                      <a:pt x="35127" y="852"/>
                      <a:pt x="34280" y="650"/>
                    </a:cubicBezTo>
                    <a:lnTo>
                      <a:pt x="34199" y="650"/>
                    </a:lnTo>
                    <a:cubicBezTo>
                      <a:pt x="32281" y="211"/>
                      <a:pt x="30360" y="0"/>
                      <a:pt x="284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9" name="Google Shape;1879;p41"/>
              <p:cNvSpPr/>
              <p:nvPr/>
            </p:nvSpPr>
            <p:spPr>
              <a:xfrm>
                <a:off x="741950" y="1332625"/>
                <a:ext cx="1169575" cy="1078925"/>
              </a:xfrm>
              <a:custGeom>
                <a:rect b="b" l="l" r="r" t="t"/>
                <a:pathLst>
                  <a:path extrusionOk="0" h="43157" w="46783">
                    <a:moveTo>
                      <a:pt x="23375" y="1"/>
                    </a:moveTo>
                    <a:cubicBezTo>
                      <a:pt x="16659" y="1"/>
                      <a:pt x="10125" y="3127"/>
                      <a:pt x="5969" y="8809"/>
                    </a:cubicBezTo>
                    <a:cubicBezTo>
                      <a:pt x="0" y="16875"/>
                      <a:pt x="444" y="28006"/>
                      <a:pt x="6977" y="35628"/>
                    </a:cubicBezTo>
                    <a:cubicBezTo>
                      <a:pt x="11187" y="40539"/>
                      <a:pt x="17238" y="43157"/>
                      <a:pt x="23384" y="43157"/>
                    </a:cubicBezTo>
                    <a:cubicBezTo>
                      <a:pt x="26776" y="43157"/>
                      <a:pt x="30197" y="42359"/>
                      <a:pt x="33353" y="40709"/>
                    </a:cubicBezTo>
                    <a:cubicBezTo>
                      <a:pt x="42265" y="36031"/>
                      <a:pt x="46782" y="25828"/>
                      <a:pt x="44241" y="16109"/>
                    </a:cubicBezTo>
                    <a:cubicBezTo>
                      <a:pt x="42548" y="9696"/>
                      <a:pt x="37990" y="4373"/>
                      <a:pt x="31901" y="1752"/>
                    </a:cubicBezTo>
                    <a:cubicBezTo>
                      <a:pt x="29139" y="570"/>
                      <a:pt x="26241" y="1"/>
                      <a:pt x="233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41"/>
              <p:cNvSpPr/>
              <p:nvPr/>
            </p:nvSpPr>
            <p:spPr>
              <a:xfrm>
                <a:off x="1438625" y="1118300"/>
                <a:ext cx="340700" cy="91025"/>
              </a:xfrm>
              <a:custGeom>
                <a:rect b="b" l="l" r="r" t="t"/>
                <a:pathLst>
                  <a:path extrusionOk="0" h="3641" w="13628">
                    <a:moveTo>
                      <a:pt x="3993" y="0"/>
                    </a:moveTo>
                    <a:cubicBezTo>
                      <a:pt x="2783" y="928"/>
                      <a:pt x="1453" y="1694"/>
                      <a:pt x="1" y="2259"/>
                    </a:cubicBezTo>
                    <a:cubicBezTo>
                      <a:pt x="2421" y="2581"/>
                      <a:pt x="5445" y="2944"/>
                      <a:pt x="5566" y="2944"/>
                    </a:cubicBezTo>
                    <a:lnTo>
                      <a:pt x="5526" y="2944"/>
                    </a:lnTo>
                    <a:lnTo>
                      <a:pt x="6050" y="2985"/>
                    </a:lnTo>
                    <a:lnTo>
                      <a:pt x="6332" y="2985"/>
                    </a:lnTo>
                    <a:lnTo>
                      <a:pt x="11575" y="3630"/>
                    </a:lnTo>
                    <a:cubicBezTo>
                      <a:pt x="11642" y="3637"/>
                      <a:pt x="11709" y="3641"/>
                      <a:pt x="11775" y="3641"/>
                    </a:cubicBezTo>
                    <a:cubicBezTo>
                      <a:pt x="12779" y="3641"/>
                      <a:pt x="13627" y="2797"/>
                      <a:pt x="13551" y="1775"/>
                    </a:cubicBezTo>
                    <a:cubicBezTo>
                      <a:pt x="13551" y="1533"/>
                      <a:pt x="13511" y="1331"/>
                      <a:pt x="13471" y="1089"/>
                    </a:cubicBezTo>
                    <a:lnTo>
                      <a:pt x="3993" y="0"/>
                    </a:ln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1" name="Google Shape;1881;p41"/>
              <p:cNvSpPr/>
              <p:nvPr/>
            </p:nvSpPr>
            <p:spPr>
              <a:xfrm>
                <a:off x="577600" y="1316925"/>
                <a:ext cx="308550" cy="182075"/>
              </a:xfrm>
              <a:custGeom>
                <a:rect b="b" l="l" r="r" t="t"/>
                <a:pathLst>
                  <a:path extrusionOk="0" h="7283" w="12342">
                    <a:moveTo>
                      <a:pt x="7744" y="0"/>
                    </a:moveTo>
                    <a:lnTo>
                      <a:pt x="1" y="5687"/>
                    </a:lnTo>
                    <a:cubicBezTo>
                      <a:pt x="82" y="5888"/>
                      <a:pt x="203" y="6090"/>
                      <a:pt x="283" y="6291"/>
                    </a:cubicBezTo>
                    <a:cubicBezTo>
                      <a:pt x="592" y="6935"/>
                      <a:pt x="1212" y="7282"/>
                      <a:pt x="1852" y="7282"/>
                    </a:cubicBezTo>
                    <a:cubicBezTo>
                      <a:pt x="2214" y="7282"/>
                      <a:pt x="2583" y="7170"/>
                      <a:pt x="2905" y="6937"/>
                    </a:cubicBezTo>
                    <a:lnTo>
                      <a:pt x="7179" y="3831"/>
                    </a:lnTo>
                    <a:lnTo>
                      <a:pt x="7139" y="3831"/>
                    </a:lnTo>
                    <a:cubicBezTo>
                      <a:pt x="7179" y="3831"/>
                      <a:pt x="7300" y="3751"/>
                      <a:pt x="7341" y="3710"/>
                    </a:cubicBezTo>
                    <a:lnTo>
                      <a:pt x="7300" y="3710"/>
                    </a:lnTo>
                    <a:lnTo>
                      <a:pt x="7421" y="3630"/>
                    </a:lnTo>
                    <a:lnTo>
                      <a:pt x="7865" y="3307"/>
                    </a:lnTo>
                    <a:lnTo>
                      <a:pt x="7825" y="3307"/>
                    </a:lnTo>
                    <a:lnTo>
                      <a:pt x="12342" y="0"/>
                    </a:lnTo>
                    <a:lnTo>
                      <a:pt x="12342" y="0"/>
                    </a:lnTo>
                    <a:cubicBezTo>
                      <a:pt x="11595" y="101"/>
                      <a:pt x="10829" y="151"/>
                      <a:pt x="10058" y="151"/>
                    </a:cubicBezTo>
                    <a:cubicBezTo>
                      <a:pt x="9287" y="151"/>
                      <a:pt x="8510" y="101"/>
                      <a:pt x="7744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2" name="Google Shape;1882;p41"/>
              <p:cNvSpPr/>
              <p:nvPr/>
            </p:nvSpPr>
            <p:spPr>
              <a:xfrm>
                <a:off x="1055875" y="1749775"/>
                <a:ext cx="161975" cy="93075"/>
              </a:xfrm>
              <a:custGeom>
                <a:rect b="b" l="l" r="r" t="t"/>
                <a:pathLst>
                  <a:path extrusionOk="0" h="3723" w="6479">
                    <a:moveTo>
                      <a:pt x="3885" y="1"/>
                    </a:moveTo>
                    <a:cubicBezTo>
                      <a:pt x="2612" y="1"/>
                      <a:pt x="1181" y="582"/>
                      <a:pt x="631" y="1681"/>
                    </a:cubicBezTo>
                    <a:cubicBezTo>
                      <a:pt x="0" y="2860"/>
                      <a:pt x="1066" y="3722"/>
                      <a:pt x="2549" y="3722"/>
                    </a:cubicBezTo>
                    <a:cubicBezTo>
                      <a:pt x="3246" y="3722"/>
                      <a:pt x="4036" y="3531"/>
                      <a:pt x="4785" y="3093"/>
                    </a:cubicBezTo>
                    <a:cubicBezTo>
                      <a:pt x="6479" y="2084"/>
                      <a:pt x="6156" y="512"/>
                      <a:pt x="4785" y="108"/>
                    </a:cubicBezTo>
                    <a:cubicBezTo>
                      <a:pt x="4505" y="36"/>
                      <a:pt x="4200" y="1"/>
                      <a:pt x="3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3" name="Google Shape;1883;p41"/>
              <p:cNvSpPr/>
              <p:nvPr/>
            </p:nvSpPr>
            <p:spPr>
              <a:xfrm>
                <a:off x="1373100" y="1667000"/>
                <a:ext cx="175750" cy="92600"/>
              </a:xfrm>
              <a:custGeom>
                <a:rect b="b" l="l" r="r" t="t"/>
                <a:pathLst>
                  <a:path extrusionOk="0" h="3704" w="7030">
                    <a:moveTo>
                      <a:pt x="3811" y="0"/>
                    </a:moveTo>
                    <a:cubicBezTo>
                      <a:pt x="2775" y="0"/>
                      <a:pt x="1683" y="432"/>
                      <a:pt x="1009" y="1080"/>
                    </a:cubicBezTo>
                    <a:cubicBezTo>
                      <a:pt x="0" y="2129"/>
                      <a:pt x="484" y="3621"/>
                      <a:pt x="2460" y="3702"/>
                    </a:cubicBezTo>
                    <a:cubicBezTo>
                      <a:pt x="2508" y="3703"/>
                      <a:pt x="2555" y="3704"/>
                      <a:pt x="2601" y="3704"/>
                    </a:cubicBezTo>
                    <a:cubicBezTo>
                      <a:pt x="5228" y="3704"/>
                      <a:pt x="7029" y="1505"/>
                      <a:pt x="5404" y="435"/>
                    </a:cubicBezTo>
                    <a:cubicBezTo>
                      <a:pt x="4944" y="133"/>
                      <a:pt x="4386" y="0"/>
                      <a:pt x="38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p41"/>
              <p:cNvSpPr/>
              <p:nvPr/>
            </p:nvSpPr>
            <p:spPr>
              <a:xfrm>
                <a:off x="1274550" y="1828450"/>
                <a:ext cx="106650" cy="87850"/>
              </a:xfrm>
              <a:custGeom>
                <a:rect b="b" l="l" r="r" t="t"/>
                <a:pathLst>
                  <a:path extrusionOk="0" h="3514" w="4266">
                    <a:moveTo>
                      <a:pt x="2039" y="0"/>
                    </a:moveTo>
                    <a:cubicBezTo>
                      <a:pt x="947" y="0"/>
                      <a:pt x="1" y="1059"/>
                      <a:pt x="353" y="2244"/>
                    </a:cubicBezTo>
                    <a:cubicBezTo>
                      <a:pt x="589" y="3020"/>
                      <a:pt x="1304" y="3513"/>
                      <a:pt x="2074" y="3513"/>
                    </a:cubicBezTo>
                    <a:cubicBezTo>
                      <a:pt x="2225" y="3513"/>
                      <a:pt x="2379" y="3494"/>
                      <a:pt x="2531" y="3454"/>
                    </a:cubicBezTo>
                    <a:cubicBezTo>
                      <a:pt x="4023" y="2970"/>
                      <a:pt x="4265" y="954"/>
                      <a:pt x="2894" y="228"/>
                    </a:cubicBezTo>
                    <a:cubicBezTo>
                      <a:pt x="2612" y="71"/>
                      <a:pt x="2321" y="0"/>
                      <a:pt x="20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p41"/>
              <p:cNvSpPr/>
              <p:nvPr/>
            </p:nvSpPr>
            <p:spPr>
              <a:xfrm>
                <a:off x="539300" y="834975"/>
                <a:ext cx="1567800" cy="1918700"/>
              </a:xfrm>
              <a:custGeom>
                <a:rect b="b" l="l" r="r" t="t"/>
                <a:pathLst>
                  <a:path extrusionOk="0" h="76748" w="62712">
                    <a:moveTo>
                      <a:pt x="39765" y="969"/>
                    </a:moveTo>
                    <a:lnTo>
                      <a:pt x="40773" y="1090"/>
                    </a:lnTo>
                    <a:cubicBezTo>
                      <a:pt x="41781" y="1211"/>
                      <a:pt x="42507" y="2098"/>
                      <a:pt x="42386" y="3106"/>
                    </a:cubicBezTo>
                    <a:lnTo>
                      <a:pt x="42386" y="3227"/>
                    </a:lnTo>
                    <a:cubicBezTo>
                      <a:pt x="41620" y="2985"/>
                      <a:pt x="40894" y="2824"/>
                      <a:pt x="40128" y="2743"/>
                    </a:cubicBezTo>
                    <a:cubicBezTo>
                      <a:pt x="39654" y="2693"/>
                      <a:pt x="39165" y="2659"/>
                      <a:pt x="38680" y="2659"/>
                    </a:cubicBezTo>
                    <a:cubicBezTo>
                      <a:pt x="38380" y="2659"/>
                      <a:pt x="38081" y="2672"/>
                      <a:pt x="37789" y="2703"/>
                    </a:cubicBezTo>
                    <a:cubicBezTo>
                      <a:pt x="37789" y="2663"/>
                      <a:pt x="37789" y="2582"/>
                      <a:pt x="37789" y="2542"/>
                    </a:cubicBezTo>
                    <a:cubicBezTo>
                      <a:pt x="37869" y="1816"/>
                      <a:pt x="38394" y="1211"/>
                      <a:pt x="39119" y="1049"/>
                    </a:cubicBezTo>
                    <a:cubicBezTo>
                      <a:pt x="39240" y="1009"/>
                      <a:pt x="39402" y="969"/>
                      <a:pt x="39563" y="969"/>
                    </a:cubicBezTo>
                    <a:close/>
                    <a:moveTo>
                      <a:pt x="5418" y="9870"/>
                    </a:moveTo>
                    <a:cubicBezTo>
                      <a:pt x="5978" y="9870"/>
                      <a:pt x="6532" y="10122"/>
                      <a:pt x="6897" y="10607"/>
                    </a:cubicBezTo>
                    <a:cubicBezTo>
                      <a:pt x="6897" y="10648"/>
                      <a:pt x="6937" y="10688"/>
                      <a:pt x="6937" y="10728"/>
                    </a:cubicBezTo>
                    <a:cubicBezTo>
                      <a:pt x="5566" y="11374"/>
                      <a:pt x="4275" y="12301"/>
                      <a:pt x="3267" y="13430"/>
                    </a:cubicBezTo>
                    <a:lnTo>
                      <a:pt x="3146" y="13309"/>
                    </a:lnTo>
                    <a:cubicBezTo>
                      <a:pt x="2581" y="12503"/>
                      <a:pt x="2743" y="11374"/>
                      <a:pt x="3549" y="10809"/>
                    </a:cubicBezTo>
                    <a:lnTo>
                      <a:pt x="4356" y="10204"/>
                    </a:lnTo>
                    <a:cubicBezTo>
                      <a:pt x="4677" y="9980"/>
                      <a:pt x="5048" y="9870"/>
                      <a:pt x="5418" y="9870"/>
                    </a:cubicBezTo>
                    <a:close/>
                    <a:moveTo>
                      <a:pt x="38757" y="3615"/>
                    </a:moveTo>
                    <a:cubicBezTo>
                      <a:pt x="39139" y="3615"/>
                      <a:pt x="39526" y="3645"/>
                      <a:pt x="39926" y="3711"/>
                    </a:cubicBezTo>
                    <a:cubicBezTo>
                      <a:pt x="40612" y="3792"/>
                      <a:pt x="41297" y="3913"/>
                      <a:pt x="41983" y="4155"/>
                    </a:cubicBezTo>
                    <a:cubicBezTo>
                      <a:pt x="42265" y="4235"/>
                      <a:pt x="42507" y="4316"/>
                      <a:pt x="42749" y="4437"/>
                    </a:cubicBezTo>
                    <a:cubicBezTo>
                      <a:pt x="46096" y="5849"/>
                      <a:pt x="48435" y="8914"/>
                      <a:pt x="48960" y="12503"/>
                    </a:cubicBezTo>
                    <a:cubicBezTo>
                      <a:pt x="48960" y="12704"/>
                      <a:pt x="49000" y="12906"/>
                      <a:pt x="49000" y="13148"/>
                    </a:cubicBezTo>
                    <a:cubicBezTo>
                      <a:pt x="49040" y="13511"/>
                      <a:pt x="48879" y="13874"/>
                      <a:pt x="48597" y="14156"/>
                    </a:cubicBezTo>
                    <a:cubicBezTo>
                      <a:pt x="48386" y="14368"/>
                      <a:pt x="48082" y="14487"/>
                      <a:pt x="47740" y="14487"/>
                    </a:cubicBezTo>
                    <a:cubicBezTo>
                      <a:pt x="47690" y="14487"/>
                      <a:pt x="47640" y="14484"/>
                      <a:pt x="47589" y="14479"/>
                    </a:cubicBezTo>
                    <a:lnTo>
                      <a:pt x="40934" y="13672"/>
                    </a:lnTo>
                    <a:lnTo>
                      <a:pt x="36659" y="13188"/>
                    </a:lnTo>
                    <a:lnTo>
                      <a:pt x="30005" y="12422"/>
                    </a:lnTo>
                    <a:cubicBezTo>
                      <a:pt x="29602" y="12382"/>
                      <a:pt x="29279" y="12140"/>
                      <a:pt x="29078" y="11817"/>
                    </a:cubicBezTo>
                    <a:cubicBezTo>
                      <a:pt x="28836" y="11495"/>
                      <a:pt x="28795" y="11132"/>
                      <a:pt x="28916" y="10769"/>
                    </a:cubicBezTo>
                    <a:lnTo>
                      <a:pt x="28916" y="10688"/>
                    </a:lnTo>
                    <a:cubicBezTo>
                      <a:pt x="28957" y="10527"/>
                      <a:pt x="29037" y="10365"/>
                      <a:pt x="29118" y="10204"/>
                    </a:cubicBezTo>
                    <a:cubicBezTo>
                      <a:pt x="30408" y="6816"/>
                      <a:pt x="33433" y="4356"/>
                      <a:pt x="37022" y="3751"/>
                    </a:cubicBezTo>
                    <a:cubicBezTo>
                      <a:pt x="37264" y="3711"/>
                      <a:pt x="37547" y="3671"/>
                      <a:pt x="37829" y="3671"/>
                    </a:cubicBezTo>
                    <a:cubicBezTo>
                      <a:pt x="38137" y="3635"/>
                      <a:pt x="38445" y="3615"/>
                      <a:pt x="38757" y="3615"/>
                    </a:cubicBezTo>
                    <a:close/>
                    <a:moveTo>
                      <a:pt x="37385" y="14237"/>
                    </a:moveTo>
                    <a:lnTo>
                      <a:pt x="40007" y="14560"/>
                    </a:lnTo>
                    <a:lnTo>
                      <a:pt x="39765" y="16737"/>
                    </a:lnTo>
                    <a:cubicBezTo>
                      <a:pt x="38958" y="16455"/>
                      <a:pt x="38152" y="16213"/>
                      <a:pt x="37345" y="16052"/>
                    </a:cubicBezTo>
                    <a:lnTo>
                      <a:pt x="37264" y="16011"/>
                    </a:lnTo>
                    <a:lnTo>
                      <a:pt x="37184" y="16011"/>
                    </a:lnTo>
                    <a:lnTo>
                      <a:pt x="37385" y="14237"/>
                    </a:lnTo>
                    <a:close/>
                    <a:moveTo>
                      <a:pt x="12946" y="20609"/>
                    </a:moveTo>
                    <a:lnTo>
                      <a:pt x="13995" y="22061"/>
                    </a:lnTo>
                    <a:cubicBezTo>
                      <a:pt x="13349" y="22666"/>
                      <a:pt x="12704" y="23311"/>
                      <a:pt x="12099" y="23997"/>
                    </a:cubicBezTo>
                    <a:lnTo>
                      <a:pt x="10809" y="22182"/>
                    </a:lnTo>
                    <a:lnTo>
                      <a:pt x="12946" y="20609"/>
                    </a:lnTo>
                    <a:close/>
                    <a:moveTo>
                      <a:pt x="11614" y="10694"/>
                    </a:moveTo>
                    <a:cubicBezTo>
                      <a:pt x="13963" y="10694"/>
                      <a:pt x="16290" y="11492"/>
                      <a:pt x="18148" y="13027"/>
                    </a:cubicBezTo>
                    <a:cubicBezTo>
                      <a:pt x="18310" y="13148"/>
                      <a:pt x="18471" y="13269"/>
                      <a:pt x="18632" y="13430"/>
                    </a:cubicBezTo>
                    <a:cubicBezTo>
                      <a:pt x="18915" y="13713"/>
                      <a:pt x="19036" y="14076"/>
                      <a:pt x="19036" y="14439"/>
                    </a:cubicBezTo>
                    <a:cubicBezTo>
                      <a:pt x="18995" y="14842"/>
                      <a:pt x="18834" y="15165"/>
                      <a:pt x="18511" y="15407"/>
                    </a:cubicBezTo>
                    <a:lnTo>
                      <a:pt x="13067" y="19359"/>
                    </a:lnTo>
                    <a:lnTo>
                      <a:pt x="9558" y="21900"/>
                    </a:lnTo>
                    <a:lnTo>
                      <a:pt x="4154" y="25852"/>
                    </a:lnTo>
                    <a:cubicBezTo>
                      <a:pt x="3925" y="26010"/>
                      <a:pt x="3660" y="26086"/>
                      <a:pt x="3399" y="26086"/>
                    </a:cubicBezTo>
                    <a:cubicBezTo>
                      <a:pt x="2926" y="26086"/>
                      <a:pt x="2467" y="25836"/>
                      <a:pt x="2259" y="25368"/>
                    </a:cubicBezTo>
                    <a:cubicBezTo>
                      <a:pt x="2138" y="25166"/>
                      <a:pt x="2057" y="24965"/>
                      <a:pt x="1976" y="24803"/>
                    </a:cubicBezTo>
                    <a:cubicBezTo>
                      <a:pt x="646" y="21416"/>
                      <a:pt x="1210" y="17584"/>
                      <a:pt x="3428" y="14721"/>
                    </a:cubicBezTo>
                    <a:cubicBezTo>
                      <a:pt x="3590" y="14479"/>
                      <a:pt x="3791" y="14277"/>
                      <a:pt x="3953" y="14076"/>
                    </a:cubicBezTo>
                    <a:cubicBezTo>
                      <a:pt x="4437" y="13551"/>
                      <a:pt x="4961" y="13067"/>
                      <a:pt x="5525" y="12664"/>
                    </a:cubicBezTo>
                    <a:cubicBezTo>
                      <a:pt x="6090" y="12261"/>
                      <a:pt x="6735" y="11898"/>
                      <a:pt x="7381" y="11616"/>
                    </a:cubicBezTo>
                    <a:cubicBezTo>
                      <a:pt x="7623" y="11495"/>
                      <a:pt x="7905" y="11374"/>
                      <a:pt x="8147" y="11293"/>
                    </a:cubicBezTo>
                    <a:cubicBezTo>
                      <a:pt x="9272" y="10891"/>
                      <a:pt x="10446" y="10694"/>
                      <a:pt x="11614" y="10694"/>
                    </a:cubicBezTo>
                    <a:close/>
                    <a:moveTo>
                      <a:pt x="31497" y="16334"/>
                    </a:moveTo>
                    <a:cubicBezTo>
                      <a:pt x="33070" y="16334"/>
                      <a:pt x="34643" y="16495"/>
                      <a:pt x="36175" y="16778"/>
                    </a:cubicBezTo>
                    <a:cubicBezTo>
                      <a:pt x="36498" y="16818"/>
                      <a:pt x="36780" y="16899"/>
                      <a:pt x="37063" y="16939"/>
                    </a:cubicBezTo>
                    <a:cubicBezTo>
                      <a:pt x="37063" y="16939"/>
                      <a:pt x="37103" y="16979"/>
                      <a:pt x="37143" y="16979"/>
                    </a:cubicBezTo>
                    <a:cubicBezTo>
                      <a:pt x="37990" y="17181"/>
                      <a:pt x="38837" y="17423"/>
                      <a:pt x="39644" y="17705"/>
                    </a:cubicBezTo>
                    <a:cubicBezTo>
                      <a:pt x="39886" y="17786"/>
                      <a:pt x="40128" y="17867"/>
                      <a:pt x="40370" y="17947"/>
                    </a:cubicBezTo>
                    <a:cubicBezTo>
                      <a:pt x="55896" y="23835"/>
                      <a:pt x="61583" y="42911"/>
                      <a:pt x="51742" y="56341"/>
                    </a:cubicBezTo>
                    <a:cubicBezTo>
                      <a:pt x="51541" y="56583"/>
                      <a:pt x="51339" y="56825"/>
                      <a:pt x="51137" y="57107"/>
                    </a:cubicBezTo>
                    <a:cubicBezTo>
                      <a:pt x="50936" y="57389"/>
                      <a:pt x="50775" y="57550"/>
                      <a:pt x="50613" y="57792"/>
                    </a:cubicBezTo>
                    <a:cubicBezTo>
                      <a:pt x="49726" y="58801"/>
                      <a:pt x="48758" y="59769"/>
                      <a:pt x="47710" y="60656"/>
                    </a:cubicBezTo>
                    <a:lnTo>
                      <a:pt x="47347" y="60978"/>
                    </a:lnTo>
                    <a:cubicBezTo>
                      <a:pt x="47105" y="61180"/>
                      <a:pt x="46822" y="61382"/>
                      <a:pt x="46580" y="61583"/>
                    </a:cubicBezTo>
                    <a:cubicBezTo>
                      <a:pt x="42174" y="64880"/>
                      <a:pt x="36814" y="66633"/>
                      <a:pt x="31366" y="66633"/>
                    </a:cubicBezTo>
                    <a:cubicBezTo>
                      <a:pt x="30282" y="66633"/>
                      <a:pt x="29194" y="66563"/>
                      <a:pt x="28110" y="66423"/>
                    </a:cubicBezTo>
                    <a:cubicBezTo>
                      <a:pt x="27787" y="66383"/>
                      <a:pt x="27464" y="66302"/>
                      <a:pt x="27142" y="66262"/>
                    </a:cubicBezTo>
                    <a:lnTo>
                      <a:pt x="26617" y="66181"/>
                    </a:lnTo>
                    <a:cubicBezTo>
                      <a:pt x="25287" y="65899"/>
                      <a:pt x="23996" y="65536"/>
                      <a:pt x="22706" y="65052"/>
                    </a:cubicBezTo>
                    <a:cubicBezTo>
                      <a:pt x="22464" y="64971"/>
                      <a:pt x="22222" y="64850"/>
                      <a:pt x="21899" y="64729"/>
                    </a:cubicBezTo>
                    <a:lnTo>
                      <a:pt x="21213" y="64447"/>
                    </a:lnTo>
                    <a:lnTo>
                      <a:pt x="21012" y="64366"/>
                    </a:lnTo>
                    <a:cubicBezTo>
                      <a:pt x="5888" y="57470"/>
                      <a:pt x="1493" y="38072"/>
                      <a:pt x="12180" y="25328"/>
                    </a:cubicBezTo>
                    <a:cubicBezTo>
                      <a:pt x="13107" y="24239"/>
                      <a:pt x="14116" y="23190"/>
                      <a:pt x="15245" y="22262"/>
                    </a:cubicBezTo>
                    <a:cubicBezTo>
                      <a:pt x="18108" y="19843"/>
                      <a:pt x="21455" y="18068"/>
                      <a:pt x="25085" y="17141"/>
                    </a:cubicBezTo>
                    <a:cubicBezTo>
                      <a:pt x="27182" y="16616"/>
                      <a:pt x="29320" y="16334"/>
                      <a:pt x="31497" y="16334"/>
                    </a:cubicBezTo>
                    <a:close/>
                    <a:moveTo>
                      <a:pt x="51783" y="57833"/>
                    </a:moveTo>
                    <a:lnTo>
                      <a:pt x="56784" y="63721"/>
                    </a:lnTo>
                    <a:cubicBezTo>
                      <a:pt x="57469" y="64527"/>
                      <a:pt x="57429" y="65778"/>
                      <a:pt x="56663" y="66544"/>
                    </a:cubicBezTo>
                    <a:cubicBezTo>
                      <a:pt x="56264" y="66942"/>
                      <a:pt x="55734" y="67145"/>
                      <a:pt x="55204" y="67145"/>
                    </a:cubicBezTo>
                    <a:cubicBezTo>
                      <a:pt x="54716" y="67145"/>
                      <a:pt x="54226" y="66973"/>
                      <a:pt x="53840" y="66625"/>
                    </a:cubicBezTo>
                    <a:lnTo>
                      <a:pt x="48072" y="61624"/>
                    </a:lnTo>
                    <a:lnTo>
                      <a:pt x="48355" y="61382"/>
                    </a:lnTo>
                    <a:cubicBezTo>
                      <a:pt x="49403" y="60454"/>
                      <a:pt x="50412" y="59486"/>
                      <a:pt x="51339" y="58397"/>
                    </a:cubicBezTo>
                    <a:cubicBezTo>
                      <a:pt x="51460" y="58236"/>
                      <a:pt x="51621" y="58034"/>
                      <a:pt x="51783" y="57833"/>
                    </a:cubicBezTo>
                    <a:close/>
                    <a:moveTo>
                      <a:pt x="21697" y="65697"/>
                    </a:moveTo>
                    <a:lnTo>
                      <a:pt x="22383" y="65979"/>
                    </a:lnTo>
                    <a:cubicBezTo>
                      <a:pt x="23714" y="66463"/>
                      <a:pt x="25045" y="66866"/>
                      <a:pt x="26456" y="67108"/>
                    </a:cubicBezTo>
                    <a:lnTo>
                      <a:pt x="26779" y="67189"/>
                    </a:lnTo>
                    <a:lnTo>
                      <a:pt x="24238" y="74368"/>
                    </a:lnTo>
                    <a:cubicBezTo>
                      <a:pt x="23956" y="75215"/>
                      <a:pt x="23149" y="75739"/>
                      <a:pt x="22302" y="75739"/>
                    </a:cubicBezTo>
                    <a:cubicBezTo>
                      <a:pt x="22101" y="75739"/>
                      <a:pt x="21899" y="75739"/>
                      <a:pt x="21738" y="75658"/>
                    </a:cubicBezTo>
                    <a:cubicBezTo>
                      <a:pt x="20689" y="75376"/>
                      <a:pt x="20004" y="74327"/>
                      <a:pt x="20205" y="73279"/>
                    </a:cubicBezTo>
                    <a:lnTo>
                      <a:pt x="21697" y="65697"/>
                    </a:lnTo>
                    <a:close/>
                    <a:moveTo>
                      <a:pt x="39563" y="1"/>
                    </a:moveTo>
                    <a:cubicBezTo>
                      <a:pt x="39321" y="1"/>
                      <a:pt x="39079" y="41"/>
                      <a:pt x="38837" y="122"/>
                    </a:cubicBezTo>
                    <a:cubicBezTo>
                      <a:pt x="37748" y="404"/>
                      <a:pt x="36942" y="1332"/>
                      <a:pt x="36821" y="2461"/>
                    </a:cubicBezTo>
                    <a:cubicBezTo>
                      <a:pt x="36780" y="2582"/>
                      <a:pt x="36780" y="2703"/>
                      <a:pt x="36821" y="2824"/>
                    </a:cubicBezTo>
                    <a:cubicBezTo>
                      <a:pt x="32949" y="3509"/>
                      <a:pt x="29682" y="6171"/>
                      <a:pt x="28231" y="9841"/>
                    </a:cubicBezTo>
                    <a:cubicBezTo>
                      <a:pt x="28150" y="10043"/>
                      <a:pt x="28110" y="10244"/>
                      <a:pt x="28029" y="10406"/>
                    </a:cubicBezTo>
                    <a:lnTo>
                      <a:pt x="28029" y="10486"/>
                    </a:lnTo>
                    <a:cubicBezTo>
                      <a:pt x="27626" y="11817"/>
                      <a:pt x="28513" y="13229"/>
                      <a:pt x="29884" y="13350"/>
                    </a:cubicBezTo>
                    <a:lnTo>
                      <a:pt x="36458" y="14156"/>
                    </a:lnTo>
                    <a:lnTo>
                      <a:pt x="36256" y="15850"/>
                    </a:lnTo>
                    <a:cubicBezTo>
                      <a:pt x="34641" y="15544"/>
                      <a:pt x="33018" y="15394"/>
                      <a:pt x="31404" y="15394"/>
                    </a:cubicBezTo>
                    <a:cubicBezTo>
                      <a:pt x="25362" y="15394"/>
                      <a:pt x="19463" y="17500"/>
                      <a:pt x="14720" y="21416"/>
                    </a:cubicBezTo>
                    <a:lnTo>
                      <a:pt x="13712" y="20044"/>
                    </a:lnTo>
                    <a:lnTo>
                      <a:pt x="19036" y="16173"/>
                    </a:lnTo>
                    <a:cubicBezTo>
                      <a:pt x="20205" y="15366"/>
                      <a:pt x="20286" y="13672"/>
                      <a:pt x="19237" y="12704"/>
                    </a:cubicBezTo>
                    <a:cubicBezTo>
                      <a:pt x="19076" y="12584"/>
                      <a:pt x="18915" y="12422"/>
                      <a:pt x="18713" y="12301"/>
                    </a:cubicBezTo>
                    <a:cubicBezTo>
                      <a:pt x="16665" y="10636"/>
                      <a:pt x="14118" y="9746"/>
                      <a:pt x="11547" y="9746"/>
                    </a:cubicBezTo>
                    <a:cubicBezTo>
                      <a:pt x="10321" y="9746"/>
                      <a:pt x="9090" y="9949"/>
                      <a:pt x="7905" y="10365"/>
                    </a:cubicBezTo>
                    <a:cubicBezTo>
                      <a:pt x="7824" y="10244"/>
                      <a:pt x="7744" y="10164"/>
                      <a:pt x="7703" y="10043"/>
                    </a:cubicBezTo>
                    <a:cubicBezTo>
                      <a:pt x="7201" y="9347"/>
                      <a:pt x="6403" y="8911"/>
                      <a:pt x="5556" y="8911"/>
                    </a:cubicBezTo>
                    <a:cubicBezTo>
                      <a:pt x="5519" y="8911"/>
                      <a:pt x="5482" y="8912"/>
                      <a:pt x="5445" y="8914"/>
                    </a:cubicBezTo>
                    <a:cubicBezTo>
                      <a:pt x="5203" y="8914"/>
                      <a:pt x="4961" y="8914"/>
                      <a:pt x="4719" y="8994"/>
                    </a:cubicBezTo>
                    <a:cubicBezTo>
                      <a:pt x="4396" y="9075"/>
                      <a:pt x="4074" y="9236"/>
                      <a:pt x="3791" y="9438"/>
                    </a:cubicBezTo>
                    <a:lnTo>
                      <a:pt x="2985" y="10043"/>
                    </a:lnTo>
                    <a:cubicBezTo>
                      <a:pt x="1775" y="10930"/>
                      <a:pt x="1493" y="12664"/>
                      <a:pt x="2380" y="13874"/>
                    </a:cubicBezTo>
                    <a:cubicBezTo>
                      <a:pt x="2460" y="13995"/>
                      <a:pt x="2541" y="14076"/>
                      <a:pt x="2622" y="14156"/>
                    </a:cubicBezTo>
                    <a:cubicBezTo>
                      <a:pt x="2138" y="14842"/>
                      <a:pt x="1694" y="15528"/>
                      <a:pt x="1372" y="16294"/>
                    </a:cubicBezTo>
                    <a:cubicBezTo>
                      <a:pt x="81" y="19076"/>
                      <a:pt x="0" y="22262"/>
                      <a:pt x="1089" y="25126"/>
                    </a:cubicBezTo>
                    <a:cubicBezTo>
                      <a:pt x="1210" y="25368"/>
                      <a:pt x="1291" y="25569"/>
                      <a:pt x="1372" y="25771"/>
                    </a:cubicBezTo>
                    <a:cubicBezTo>
                      <a:pt x="1654" y="26376"/>
                      <a:pt x="2218" y="26820"/>
                      <a:pt x="2864" y="26981"/>
                    </a:cubicBezTo>
                    <a:cubicBezTo>
                      <a:pt x="3025" y="27021"/>
                      <a:pt x="3186" y="27021"/>
                      <a:pt x="3388" y="27062"/>
                    </a:cubicBezTo>
                    <a:cubicBezTo>
                      <a:pt x="3872" y="27062"/>
                      <a:pt x="4316" y="26900"/>
                      <a:pt x="4719" y="26618"/>
                    </a:cubicBezTo>
                    <a:lnTo>
                      <a:pt x="10042" y="22746"/>
                    </a:lnTo>
                    <a:lnTo>
                      <a:pt x="11454" y="24723"/>
                    </a:lnTo>
                    <a:cubicBezTo>
                      <a:pt x="323" y="37991"/>
                      <a:pt x="4961" y="58276"/>
                      <a:pt x="20810" y="65334"/>
                    </a:cubicBezTo>
                    <a:lnTo>
                      <a:pt x="19318" y="73077"/>
                    </a:lnTo>
                    <a:cubicBezTo>
                      <a:pt x="18995" y="74650"/>
                      <a:pt x="19923" y="76182"/>
                      <a:pt x="21496" y="76626"/>
                    </a:cubicBezTo>
                    <a:cubicBezTo>
                      <a:pt x="21738" y="76707"/>
                      <a:pt x="22020" y="76747"/>
                      <a:pt x="22302" y="76747"/>
                    </a:cubicBezTo>
                    <a:cubicBezTo>
                      <a:pt x="23593" y="76747"/>
                      <a:pt x="24722" y="75900"/>
                      <a:pt x="25166" y="74731"/>
                    </a:cubicBezTo>
                    <a:lnTo>
                      <a:pt x="27787" y="67350"/>
                    </a:lnTo>
                    <a:cubicBezTo>
                      <a:pt x="28993" y="67519"/>
                      <a:pt x="30201" y="67602"/>
                      <a:pt x="31403" y="67602"/>
                    </a:cubicBezTo>
                    <a:cubicBezTo>
                      <a:pt x="37119" y="67602"/>
                      <a:pt x="42708" y="65727"/>
                      <a:pt x="47306" y="62229"/>
                    </a:cubicBezTo>
                    <a:lnTo>
                      <a:pt x="53235" y="67391"/>
                    </a:lnTo>
                    <a:cubicBezTo>
                      <a:pt x="53759" y="67875"/>
                      <a:pt x="54485" y="68117"/>
                      <a:pt x="55251" y="68117"/>
                    </a:cubicBezTo>
                    <a:cubicBezTo>
                      <a:pt x="55268" y="68117"/>
                      <a:pt x="55285" y="68117"/>
                      <a:pt x="55301" y="68117"/>
                    </a:cubicBezTo>
                    <a:cubicBezTo>
                      <a:pt x="57850" y="68117"/>
                      <a:pt x="59233" y="65079"/>
                      <a:pt x="57550" y="63116"/>
                    </a:cubicBezTo>
                    <a:lnTo>
                      <a:pt x="57509" y="63116"/>
                    </a:lnTo>
                    <a:lnTo>
                      <a:pt x="52388" y="57067"/>
                    </a:lnTo>
                    <a:cubicBezTo>
                      <a:pt x="62712" y="43153"/>
                      <a:pt x="56905" y="23190"/>
                      <a:pt x="40692" y="17060"/>
                    </a:cubicBezTo>
                    <a:lnTo>
                      <a:pt x="40975" y="14640"/>
                    </a:lnTo>
                    <a:lnTo>
                      <a:pt x="47508" y="15447"/>
                    </a:lnTo>
                    <a:lnTo>
                      <a:pt x="47790" y="15447"/>
                    </a:lnTo>
                    <a:cubicBezTo>
                      <a:pt x="49040" y="15447"/>
                      <a:pt x="50089" y="14358"/>
                      <a:pt x="50008" y="13067"/>
                    </a:cubicBezTo>
                    <a:cubicBezTo>
                      <a:pt x="50008" y="12866"/>
                      <a:pt x="49968" y="12624"/>
                      <a:pt x="49928" y="12382"/>
                    </a:cubicBezTo>
                    <a:cubicBezTo>
                      <a:pt x="49484" y="9357"/>
                      <a:pt x="47871" y="6615"/>
                      <a:pt x="45370" y="4800"/>
                    </a:cubicBezTo>
                    <a:cubicBezTo>
                      <a:pt x="44725" y="4316"/>
                      <a:pt x="43999" y="3913"/>
                      <a:pt x="43233" y="3590"/>
                    </a:cubicBezTo>
                    <a:cubicBezTo>
                      <a:pt x="43273" y="3469"/>
                      <a:pt x="43314" y="3348"/>
                      <a:pt x="43314" y="3187"/>
                    </a:cubicBezTo>
                    <a:cubicBezTo>
                      <a:pt x="43475" y="1695"/>
                      <a:pt x="42426" y="323"/>
                      <a:pt x="40894" y="122"/>
                    </a:cubicBezTo>
                    <a:lnTo>
                      <a:pt x="398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6" name="Google Shape;1886;p41"/>
              <p:cNvSpPr/>
              <p:nvPr/>
            </p:nvSpPr>
            <p:spPr>
              <a:xfrm>
                <a:off x="1191700" y="1409550"/>
                <a:ext cx="48325" cy="93925"/>
              </a:xfrm>
              <a:custGeom>
                <a:rect b="b" l="l" r="r" t="t"/>
                <a:pathLst>
                  <a:path extrusionOk="0" h="3757" w="1933">
                    <a:moveTo>
                      <a:pt x="751" y="0"/>
                    </a:moveTo>
                    <a:cubicBezTo>
                      <a:pt x="414" y="0"/>
                      <a:pt x="0" y="247"/>
                      <a:pt x="199" y="570"/>
                    </a:cubicBezTo>
                    <a:lnTo>
                      <a:pt x="965" y="3393"/>
                    </a:lnTo>
                    <a:cubicBezTo>
                      <a:pt x="1005" y="3595"/>
                      <a:pt x="1207" y="3756"/>
                      <a:pt x="1409" y="3756"/>
                    </a:cubicBezTo>
                    <a:lnTo>
                      <a:pt x="1530" y="3756"/>
                    </a:lnTo>
                    <a:cubicBezTo>
                      <a:pt x="1772" y="3675"/>
                      <a:pt x="1933" y="3433"/>
                      <a:pt x="1893" y="3151"/>
                    </a:cubicBezTo>
                    <a:lnTo>
                      <a:pt x="1126" y="328"/>
                    </a:lnTo>
                    <a:cubicBezTo>
                      <a:pt x="1142" y="96"/>
                      <a:pt x="961" y="0"/>
                      <a:pt x="7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7" name="Google Shape;1887;p41"/>
              <p:cNvSpPr/>
              <p:nvPr/>
            </p:nvSpPr>
            <p:spPr>
              <a:xfrm>
                <a:off x="1417450" y="1411175"/>
                <a:ext cx="45400" cy="93300"/>
              </a:xfrm>
              <a:custGeom>
                <a:rect b="b" l="l" r="r" t="t"/>
                <a:pathLst>
                  <a:path extrusionOk="0" h="3732" w="1816">
                    <a:moveTo>
                      <a:pt x="1281" y="0"/>
                    </a:moveTo>
                    <a:cubicBezTo>
                      <a:pt x="1077" y="0"/>
                      <a:pt x="874" y="145"/>
                      <a:pt x="807" y="344"/>
                    </a:cubicBezTo>
                    <a:lnTo>
                      <a:pt x="41" y="3167"/>
                    </a:lnTo>
                    <a:cubicBezTo>
                      <a:pt x="1" y="3409"/>
                      <a:pt x="122" y="3651"/>
                      <a:pt x="364" y="3731"/>
                    </a:cubicBezTo>
                    <a:lnTo>
                      <a:pt x="485" y="3731"/>
                    </a:lnTo>
                    <a:cubicBezTo>
                      <a:pt x="727" y="3731"/>
                      <a:pt x="888" y="3610"/>
                      <a:pt x="969" y="3409"/>
                    </a:cubicBezTo>
                    <a:lnTo>
                      <a:pt x="1735" y="586"/>
                    </a:lnTo>
                    <a:cubicBezTo>
                      <a:pt x="1816" y="344"/>
                      <a:pt x="1654" y="61"/>
                      <a:pt x="1412" y="21"/>
                    </a:cubicBezTo>
                    <a:cubicBezTo>
                      <a:pt x="1370" y="7"/>
                      <a:pt x="1325" y="0"/>
                      <a:pt x="1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8" name="Google Shape;1888;p41"/>
              <p:cNvSpPr/>
              <p:nvPr/>
            </p:nvSpPr>
            <p:spPr>
              <a:xfrm>
                <a:off x="1591875" y="1535100"/>
                <a:ext cx="77750" cy="73225"/>
              </a:xfrm>
              <a:custGeom>
                <a:rect b="b" l="l" r="r" t="t"/>
                <a:pathLst>
                  <a:path extrusionOk="0" h="2929" w="3110">
                    <a:moveTo>
                      <a:pt x="2501" y="0"/>
                    </a:moveTo>
                    <a:cubicBezTo>
                      <a:pt x="2423" y="0"/>
                      <a:pt x="2341" y="20"/>
                      <a:pt x="2259" y="65"/>
                    </a:cubicBezTo>
                    <a:lnTo>
                      <a:pt x="162" y="2081"/>
                    </a:lnTo>
                    <a:cubicBezTo>
                      <a:pt x="1" y="2283"/>
                      <a:pt x="1" y="2565"/>
                      <a:pt x="162" y="2767"/>
                    </a:cubicBezTo>
                    <a:cubicBezTo>
                      <a:pt x="283" y="2848"/>
                      <a:pt x="404" y="2928"/>
                      <a:pt x="525" y="2928"/>
                    </a:cubicBezTo>
                    <a:cubicBezTo>
                      <a:pt x="646" y="2928"/>
                      <a:pt x="767" y="2848"/>
                      <a:pt x="848" y="2767"/>
                    </a:cubicBezTo>
                    <a:lnTo>
                      <a:pt x="2945" y="750"/>
                    </a:lnTo>
                    <a:cubicBezTo>
                      <a:pt x="3109" y="389"/>
                      <a:pt x="2845" y="0"/>
                      <a:pt x="2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9" name="Google Shape;1889;p41"/>
              <p:cNvSpPr/>
              <p:nvPr/>
            </p:nvSpPr>
            <p:spPr>
              <a:xfrm>
                <a:off x="1690700" y="1742950"/>
                <a:ext cx="101625" cy="42825"/>
              </a:xfrm>
              <a:custGeom>
                <a:rect b="b" l="l" r="r" t="t"/>
                <a:pathLst>
                  <a:path extrusionOk="0" h="1713" w="4065">
                    <a:moveTo>
                      <a:pt x="3367" y="0"/>
                    </a:moveTo>
                    <a:cubicBezTo>
                      <a:pt x="3323" y="0"/>
                      <a:pt x="3276" y="6"/>
                      <a:pt x="3226" y="18"/>
                    </a:cubicBezTo>
                    <a:lnTo>
                      <a:pt x="403" y="744"/>
                    </a:lnTo>
                    <a:cubicBezTo>
                      <a:pt x="0" y="986"/>
                      <a:pt x="81" y="1591"/>
                      <a:pt x="524" y="1712"/>
                    </a:cubicBezTo>
                    <a:lnTo>
                      <a:pt x="524" y="1672"/>
                    </a:lnTo>
                    <a:lnTo>
                      <a:pt x="645" y="1672"/>
                    </a:lnTo>
                    <a:lnTo>
                      <a:pt x="3468" y="946"/>
                    </a:lnTo>
                    <a:cubicBezTo>
                      <a:pt x="4064" y="834"/>
                      <a:pt x="3903" y="0"/>
                      <a:pt x="33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p41"/>
              <p:cNvSpPr/>
              <p:nvPr/>
            </p:nvSpPr>
            <p:spPr>
              <a:xfrm>
                <a:off x="1685800" y="1964725"/>
                <a:ext cx="99675" cy="42850"/>
              </a:xfrm>
              <a:custGeom>
                <a:rect b="b" l="l" r="r" t="t"/>
                <a:pathLst>
                  <a:path extrusionOk="0" h="1714" w="3987">
                    <a:moveTo>
                      <a:pt x="619" y="0"/>
                    </a:moveTo>
                    <a:cubicBezTo>
                      <a:pt x="128" y="0"/>
                      <a:pt x="1" y="759"/>
                      <a:pt x="519" y="907"/>
                    </a:cubicBezTo>
                    <a:lnTo>
                      <a:pt x="3301" y="1714"/>
                    </a:lnTo>
                    <a:lnTo>
                      <a:pt x="3463" y="1714"/>
                    </a:lnTo>
                    <a:cubicBezTo>
                      <a:pt x="3906" y="1593"/>
                      <a:pt x="3987" y="988"/>
                      <a:pt x="3584" y="746"/>
                    </a:cubicBezTo>
                    <a:lnTo>
                      <a:pt x="761" y="20"/>
                    </a:lnTo>
                    <a:cubicBezTo>
                      <a:pt x="711" y="6"/>
                      <a:pt x="663" y="0"/>
                      <a:pt x="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p41"/>
              <p:cNvSpPr/>
              <p:nvPr/>
            </p:nvSpPr>
            <p:spPr>
              <a:xfrm>
                <a:off x="1582025" y="2138475"/>
                <a:ext cx="83475" cy="75800"/>
              </a:xfrm>
              <a:custGeom>
                <a:rect b="b" l="l" r="r" t="t"/>
                <a:pathLst>
                  <a:path extrusionOk="0" h="3032" w="3339">
                    <a:moveTo>
                      <a:pt x="689" y="0"/>
                    </a:moveTo>
                    <a:cubicBezTo>
                      <a:pt x="322" y="0"/>
                      <a:pt x="0" y="468"/>
                      <a:pt x="314" y="813"/>
                    </a:cubicBezTo>
                    <a:lnTo>
                      <a:pt x="2371" y="2870"/>
                    </a:lnTo>
                    <a:cubicBezTo>
                      <a:pt x="2452" y="2991"/>
                      <a:pt x="2573" y="3031"/>
                      <a:pt x="2694" y="3031"/>
                    </a:cubicBezTo>
                    <a:cubicBezTo>
                      <a:pt x="3097" y="3031"/>
                      <a:pt x="3339" y="2507"/>
                      <a:pt x="3016" y="2224"/>
                    </a:cubicBezTo>
                    <a:lnTo>
                      <a:pt x="1000" y="127"/>
                    </a:lnTo>
                    <a:cubicBezTo>
                      <a:pt x="901" y="38"/>
                      <a:pt x="793" y="0"/>
                      <a:pt x="6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2" name="Google Shape;1892;p41"/>
              <p:cNvSpPr/>
              <p:nvPr/>
            </p:nvSpPr>
            <p:spPr>
              <a:xfrm>
                <a:off x="1407600" y="2237750"/>
                <a:ext cx="45175" cy="94475"/>
              </a:xfrm>
              <a:custGeom>
                <a:rect b="b" l="l" r="r" t="t"/>
                <a:pathLst>
                  <a:path extrusionOk="0" h="3779" w="1807">
                    <a:moveTo>
                      <a:pt x="564" y="0"/>
                    </a:moveTo>
                    <a:cubicBezTo>
                      <a:pt x="286" y="0"/>
                      <a:pt x="0" y="232"/>
                      <a:pt x="72" y="593"/>
                    </a:cubicBezTo>
                    <a:lnTo>
                      <a:pt x="798" y="3416"/>
                    </a:lnTo>
                    <a:cubicBezTo>
                      <a:pt x="879" y="3617"/>
                      <a:pt x="1040" y="3738"/>
                      <a:pt x="1282" y="3779"/>
                    </a:cubicBezTo>
                    <a:lnTo>
                      <a:pt x="1403" y="3779"/>
                    </a:lnTo>
                    <a:cubicBezTo>
                      <a:pt x="1645" y="3698"/>
                      <a:pt x="1806" y="3416"/>
                      <a:pt x="1726" y="3174"/>
                    </a:cubicBezTo>
                    <a:lnTo>
                      <a:pt x="1000" y="351"/>
                    </a:lnTo>
                    <a:cubicBezTo>
                      <a:pt x="935" y="106"/>
                      <a:pt x="751" y="0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3" name="Google Shape;1893;p41"/>
              <p:cNvSpPr/>
              <p:nvPr/>
            </p:nvSpPr>
            <p:spPr>
              <a:xfrm>
                <a:off x="1185575" y="2234875"/>
                <a:ext cx="45400" cy="93325"/>
              </a:xfrm>
              <a:custGeom>
                <a:rect b="b" l="l" r="r" t="t"/>
                <a:pathLst>
                  <a:path extrusionOk="0" h="3733" w="1816">
                    <a:moveTo>
                      <a:pt x="1321" y="1"/>
                    </a:moveTo>
                    <a:cubicBezTo>
                      <a:pt x="1116" y="1"/>
                      <a:pt x="914" y="145"/>
                      <a:pt x="847" y="345"/>
                    </a:cubicBezTo>
                    <a:lnTo>
                      <a:pt x="81" y="3127"/>
                    </a:lnTo>
                    <a:cubicBezTo>
                      <a:pt x="0" y="3410"/>
                      <a:pt x="162" y="3652"/>
                      <a:pt x="404" y="3732"/>
                    </a:cubicBezTo>
                    <a:lnTo>
                      <a:pt x="525" y="3732"/>
                    </a:lnTo>
                    <a:cubicBezTo>
                      <a:pt x="766" y="3732"/>
                      <a:pt x="928" y="3571"/>
                      <a:pt x="1008" y="3369"/>
                    </a:cubicBezTo>
                    <a:lnTo>
                      <a:pt x="1775" y="587"/>
                    </a:lnTo>
                    <a:cubicBezTo>
                      <a:pt x="1815" y="345"/>
                      <a:pt x="1694" y="103"/>
                      <a:pt x="1452" y="22"/>
                    </a:cubicBezTo>
                    <a:cubicBezTo>
                      <a:pt x="1409" y="8"/>
                      <a:pt x="1365" y="1"/>
                      <a:pt x="1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4" name="Google Shape;1894;p41"/>
              <p:cNvSpPr/>
              <p:nvPr/>
            </p:nvSpPr>
            <p:spPr>
              <a:xfrm>
                <a:off x="978875" y="2130550"/>
                <a:ext cx="78675" cy="74650"/>
              </a:xfrm>
              <a:custGeom>
                <a:rect b="b" l="l" r="r" t="t"/>
                <a:pathLst>
                  <a:path extrusionOk="0" h="2986" w="3147">
                    <a:moveTo>
                      <a:pt x="2622" y="1"/>
                    </a:moveTo>
                    <a:cubicBezTo>
                      <a:pt x="2501" y="1"/>
                      <a:pt x="2380" y="41"/>
                      <a:pt x="2300" y="122"/>
                    </a:cubicBezTo>
                    <a:lnTo>
                      <a:pt x="202" y="2138"/>
                    </a:lnTo>
                    <a:cubicBezTo>
                      <a:pt x="1" y="2340"/>
                      <a:pt x="1" y="2662"/>
                      <a:pt x="202" y="2824"/>
                    </a:cubicBezTo>
                    <a:cubicBezTo>
                      <a:pt x="283" y="2904"/>
                      <a:pt x="404" y="2985"/>
                      <a:pt x="565" y="2985"/>
                    </a:cubicBezTo>
                    <a:cubicBezTo>
                      <a:pt x="686" y="2985"/>
                      <a:pt x="807" y="2945"/>
                      <a:pt x="888" y="2824"/>
                    </a:cubicBezTo>
                    <a:lnTo>
                      <a:pt x="2945" y="807"/>
                    </a:lnTo>
                    <a:cubicBezTo>
                      <a:pt x="3146" y="606"/>
                      <a:pt x="3146" y="323"/>
                      <a:pt x="2945" y="122"/>
                    </a:cubicBezTo>
                    <a:cubicBezTo>
                      <a:pt x="2864" y="41"/>
                      <a:pt x="2743" y="1"/>
                      <a:pt x="2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5" name="Google Shape;1895;p41"/>
              <p:cNvSpPr/>
              <p:nvPr/>
            </p:nvSpPr>
            <p:spPr>
              <a:xfrm>
                <a:off x="861925" y="1953825"/>
                <a:ext cx="100900" cy="41650"/>
              </a:xfrm>
              <a:custGeom>
                <a:rect b="b" l="l" r="r" t="t"/>
                <a:pathLst>
                  <a:path extrusionOk="0" h="1666" w="4036">
                    <a:moveTo>
                      <a:pt x="3338" y="1"/>
                    </a:moveTo>
                    <a:cubicBezTo>
                      <a:pt x="3302" y="1"/>
                      <a:pt x="3265" y="4"/>
                      <a:pt x="3227" y="12"/>
                    </a:cubicBezTo>
                    <a:lnTo>
                      <a:pt x="404" y="738"/>
                    </a:lnTo>
                    <a:cubicBezTo>
                      <a:pt x="162" y="778"/>
                      <a:pt x="1" y="1061"/>
                      <a:pt x="81" y="1303"/>
                    </a:cubicBezTo>
                    <a:cubicBezTo>
                      <a:pt x="122" y="1504"/>
                      <a:pt x="323" y="1666"/>
                      <a:pt x="525" y="1666"/>
                    </a:cubicBezTo>
                    <a:lnTo>
                      <a:pt x="646" y="1666"/>
                    </a:lnTo>
                    <a:lnTo>
                      <a:pt x="3469" y="940"/>
                    </a:lnTo>
                    <a:cubicBezTo>
                      <a:pt x="4035" y="789"/>
                      <a:pt x="3859" y="1"/>
                      <a:pt x="3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6" name="Google Shape;1896;p41"/>
              <p:cNvSpPr/>
              <p:nvPr/>
            </p:nvSpPr>
            <p:spPr>
              <a:xfrm>
                <a:off x="864950" y="1731300"/>
                <a:ext cx="100850" cy="43375"/>
              </a:xfrm>
              <a:custGeom>
                <a:rect b="b" l="l" r="r" t="t"/>
                <a:pathLst>
                  <a:path extrusionOk="0" h="1735" w="4034">
                    <a:moveTo>
                      <a:pt x="686" y="0"/>
                    </a:moveTo>
                    <a:cubicBezTo>
                      <a:pt x="202" y="41"/>
                      <a:pt x="1" y="646"/>
                      <a:pt x="404" y="928"/>
                    </a:cubicBezTo>
                    <a:lnTo>
                      <a:pt x="3227" y="1735"/>
                    </a:lnTo>
                    <a:lnTo>
                      <a:pt x="3348" y="1735"/>
                    </a:lnTo>
                    <a:cubicBezTo>
                      <a:pt x="3913" y="1694"/>
                      <a:pt x="4034" y="928"/>
                      <a:pt x="3469" y="767"/>
                    </a:cubicBezTo>
                    <a:lnTo>
                      <a:pt x="3469" y="767"/>
                    </a:lnTo>
                    <a:lnTo>
                      <a:pt x="3469" y="807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7" name="Google Shape;1897;p41"/>
              <p:cNvSpPr/>
              <p:nvPr/>
            </p:nvSpPr>
            <p:spPr>
              <a:xfrm>
                <a:off x="983150" y="1523750"/>
                <a:ext cx="84475" cy="77500"/>
              </a:xfrm>
              <a:custGeom>
                <a:rect b="b" l="l" r="r" t="t"/>
                <a:pathLst>
                  <a:path extrusionOk="0" h="3100" w="3379">
                    <a:moveTo>
                      <a:pt x="843" y="1"/>
                    </a:moveTo>
                    <a:cubicBezTo>
                      <a:pt x="473" y="1"/>
                      <a:pt x="0" y="624"/>
                      <a:pt x="435" y="842"/>
                    </a:cubicBezTo>
                    <a:lnTo>
                      <a:pt x="2451" y="2939"/>
                    </a:lnTo>
                    <a:cubicBezTo>
                      <a:pt x="2532" y="3019"/>
                      <a:pt x="2653" y="3060"/>
                      <a:pt x="2814" y="3100"/>
                    </a:cubicBezTo>
                    <a:cubicBezTo>
                      <a:pt x="3177" y="3019"/>
                      <a:pt x="3379" y="2576"/>
                      <a:pt x="3137" y="2253"/>
                    </a:cubicBezTo>
                    <a:lnTo>
                      <a:pt x="1120" y="196"/>
                    </a:lnTo>
                    <a:cubicBezTo>
                      <a:pt x="1055" y="57"/>
                      <a:pt x="954" y="1"/>
                      <a:pt x="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8" name="Google Shape;1898;p41"/>
              <p:cNvSpPr/>
              <p:nvPr/>
            </p:nvSpPr>
            <p:spPr>
              <a:xfrm>
                <a:off x="1046650" y="1860200"/>
                <a:ext cx="372850" cy="343975"/>
              </a:xfrm>
              <a:custGeom>
                <a:rect b="b" l="l" r="r" t="t"/>
                <a:pathLst>
                  <a:path extrusionOk="0" h="13759" w="14914">
                    <a:moveTo>
                      <a:pt x="11118" y="0"/>
                    </a:moveTo>
                    <a:cubicBezTo>
                      <a:pt x="11092" y="0"/>
                      <a:pt x="11067" y="2"/>
                      <a:pt x="11042" y="7"/>
                    </a:cubicBezTo>
                    <a:lnTo>
                      <a:pt x="597" y="2467"/>
                    </a:lnTo>
                    <a:cubicBezTo>
                      <a:pt x="1" y="2616"/>
                      <a:pt x="162" y="3453"/>
                      <a:pt x="666" y="3453"/>
                    </a:cubicBezTo>
                    <a:cubicBezTo>
                      <a:pt x="708" y="3453"/>
                      <a:pt x="752" y="3447"/>
                      <a:pt x="798" y="3434"/>
                    </a:cubicBezTo>
                    <a:lnTo>
                      <a:pt x="10800" y="1055"/>
                    </a:lnTo>
                    <a:lnTo>
                      <a:pt x="13905" y="13396"/>
                    </a:lnTo>
                    <a:cubicBezTo>
                      <a:pt x="13986" y="13597"/>
                      <a:pt x="14147" y="13759"/>
                      <a:pt x="14389" y="13759"/>
                    </a:cubicBezTo>
                    <a:lnTo>
                      <a:pt x="14510" y="13759"/>
                    </a:lnTo>
                    <a:cubicBezTo>
                      <a:pt x="14752" y="13718"/>
                      <a:pt x="14914" y="13436"/>
                      <a:pt x="14833" y="13194"/>
                    </a:cubicBezTo>
                    <a:lnTo>
                      <a:pt x="11607" y="369"/>
                    </a:lnTo>
                    <a:cubicBezTo>
                      <a:pt x="11570" y="152"/>
                      <a:pt x="11340" y="0"/>
                      <a:pt x="11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9" name="Google Shape;1899;p41"/>
              <p:cNvSpPr/>
              <p:nvPr/>
            </p:nvSpPr>
            <p:spPr>
              <a:xfrm>
                <a:off x="1199675" y="1650225"/>
                <a:ext cx="160350" cy="118400"/>
              </a:xfrm>
              <a:custGeom>
                <a:rect b="b" l="l" r="r" t="t"/>
                <a:pathLst>
                  <a:path extrusionOk="0" h="4736" w="6414">
                    <a:moveTo>
                      <a:pt x="5530" y="0"/>
                    </a:moveTo>
                    <a:cubicBezTo>
                      <a:pt x="5233" y="0"/>
                      <a:pt x="4939" y="241"/>
                      <a:pt x="5082" y="622"/>
                    </a:cubicBezTo>
                    <a:cubicBezTo>
                      <a:pt x="5365" y="1751"/>
                      <a:pt x="5082" y="3203"/>
                      <a:pt x="3832" y="3647"/>
                    </a:cubicBezTo>
                    <a:cubicBezTo>
                      <a:pt x="3614" y="3731"/>
                      <a:pt x="3395" y="3773"/>
                      <a:pt x="3180" y="3773"/>
                    </a:cubicBezTo>
                    <a:cubicBezTo>
                      <a:pt x="2878" y="3773"/>
                      <a:pt x="2582" y="3690"/>
                      <a:pt x="2300" y="3526"/>
                    </a:cubicBezTo>
                    <a:cubicBezTo>
                      <a:pt x="1614" y="3122"/>
                      <a:pt x="1130" y="2477"/>
                      <a:pt x="969" y="1711"/>
                    </a:cubicBezTo>
                    <a:cubicBezTo>
                      <a:pt x="896" y="1494"/>
                      <a:pt x="694" y="1342"/>
                      <a:pt x="479" y="1342"/>
                    </a:cubicBezTo>
                    <a:cubicBezTo>
                      <a:pt x="454" y="1342"/>
                      <a:pt x="429" y="1344"/>
                      <a:pt x="404" y="1348"/>
                    </a:cubicBezTo>
                    <a:cubicBezTo>
                      <a:pt x="162" y="1429"/>
                      <a:pt x="1" y="1671"/>
                      <a:pt x="41" y="1913"/>
                    </a:cubicBezTo>
                    <a:cubicBezTo>
                      <a:pt x="283" y="2961"/>
                      <a:pt x="969" y="3848"/>
                      <a:pt x="1896" y="4413"/>
                    </a:cubicBezTo>
                    <a:cubicBezTo>
                      <a:pt x="2300" y="4615"/>
                      <a:pt x="2743" y="4736"/>
                      <a:pt x="3227" y="4736"/>
                    </a:cubicBezTo>
                    <a:cubicBezTo>
                      <a:pt x="3550" y="4736"/>
                      <a:pt x="3872" y="4695"/>
                      <a:pt x="4155" y="4574"/>
                    </a:cubicBezTo>
                    <a:cubicBezTo>
                      <a:pt x="5929" y="3929"/>
                      <a:pt x="6413" y="1913"/>
                      <a:pt x="6010" y="380"/>
                    </a:cubicBezTo>
                    <a:cubicBezTo>
                      <a:pt x="5944" y="116"/>
                      <a:pt x="5736" y="0"/>
                      <a:pt x="5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0" name="Google Shape;1900;p41"/>
              <p:cNvSpPr/>
              <p:nvPr/>
            </p:nvSpPr>
            <p:spPr>
              <a:xfrm>
                <a:off x="1358975" y="1569800"/>
                <a:ext cx="101875" cy="81875"/>
              </a:xfrm>
              <a:custGeom>
                <a:rect b="b" l="l" r="r" t="t"/>
                <a:pathLst>
                  <a:path extrusionOk="0" h="3275" w="4075">
                    <a:moveTo>
                      <a:pt x="3279" y="0"/>
                    </a:moveTo>
                    <a:cubicBezTo>
                      <a:pt x="3248" y="0"/>
                      <a:pt x="3217" y="3"/>
                      <a:pt x="3187" y="8"/>
                    </a:cubicBezTo>
                    <a:cubicBezTo>
                      <a:pt x="2945" y="88"/>
                      <a:pt x="2784" y="330"/>
                      <a:pt x="2864" y="613"/>
                    </a:cubicBezTo>
                    <a:cubicBezTo>
                      <a:pt x="3025" y="1258"/>
                      <a:pt x="2904" y="2065"/>
                      <a:pt x="2340" y="2266"/>
                    </a:cubicBezTo>
                    <a:cubicBezTo>
                      <a:pt x="2278" y="2297"/>
                      <a:pt x="2205" y="2310"/>
                      <a:pt x="2129" y="2310"/>
                    </a:cubicBezTo>
                    <a:cubicBezTo>
                      <a:pt x="2005" y="2310"/>
                      <a:pt x="1875" y="2276"/>
                      <a:pt x="1775" y="2226"/>
                    </a:cubicBezTo>
                    <a:cubicBezTo>
                      <a:pt x="1372" y="1984"/>
                      <a:pt x="1090" y="1581"/>
                      <a:pt x="969" y="1097"/>
                    </a:cubicBezTo>
                    <a:cubicBezTo>
                      <a:pt x="933" y="880"/>
                      <a:pt x="734" y="727"/>
                      <a:pt x="490" y="727"/>
                    </a:cubicBezTo>
                    <a:cubicBezTo>
                      <a:pt x="462" y="727"/>
                      <a:pt x="433" y="730"/>
                      <a:pt x="404" y="734"/>
                    </a:cubicBezTo>
                    <a:cubicBezTo>
                      <a:pt x="162" y="814"/>
                      <a:pt x="1" y="1056"/>
                      <a:pt x="41" y="1339"/>
                    </a:cubicBezTo>
                    <a:cubicBezTo>
                      <a:pt x="202" y="2065"/>
                      <a:pt x="686" y="2669"/>
                      <a:pt x="1332" y="3073"/>
                    </a:cubicBezTo>
                    <a:cubicBezTo>
                      <a:pt x="1574" y="3194"/>
                      <a:pt x="1816" y="3274"/>
                      <a:pt x="2098" y="3274"/>
                    </a:cubicBezTo>
                    <a:cubicBezTo>
                      <a:pt x="2300" y="3274"/>
                      <a:pt x="2501" y="3234"/>
                      <a:pt x="2663" y="3153"/>
                    </a:cubicBezTo>
                    <a:cubicBezTo>
                      <a:pt x="3751" y="2750"/>
                      <a:pt x="4074" y="1419"/>
                      <a:pt x="3792" y="371"/>
                    </a:cubicBezTo>
                    <a:cubicBezTo>
                      <a:pt x="3721" y="124"/>
                      <a:pt x="3496" y="0"/>
                      <a:pt x="32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1" name="Google Shape;1901;p41"/>
              <p:cNvSpPr/>
              <p:nvPr/>
            </p:nvSpPr>
            <p:spPr>
              <a:xfrm>
                <a:off x="1068250" y="1648950"/>
                <a:ext cx="101200" cy="78350"/>
              </a:xfrm>
              <a:custGeom>
                <a:rect b="b" l="l" r="r" t="t"/>
                <a:pathLst>
                  <a:path extrusionOk="0" h="3134" w="4048">
                    <a:moveTo>
                      <a:pt x="3411" y="1"/>
                    </a:moveTo>
                    <a:cubicBezTo>
                      <a:pt x="3159" y="1"/>
                      <a:pt x="2919" y="176"/>
                      <a:pt x="2919" y="471"/>
                    </a:cubicBezTo>
                    <a:cubicBezTo>
                      <a:pt x="3040" y="955"/>
                      <a:pt x="2999" y="1439"/>
                      <a:pt x="2757" y="1843"/>
                    </a:cubicBezTo>
                    <a:cubicBezTo>
                      <a:pt x="2677" y="2044"/>
                      <a:pt x="2475" y="2165"/>
                      <a:pt x="2273" y="2165"/>
                    </a:cubicBezTo>
                    <a:cubicBezTo>
                      <a:pt x="2239" y="2170"/>
                      <a:pt x="2205" y="2172"/>
                      <a:pt x="2172" y="2172"/>
                    </a:cubicBezTo>
                    <a:cubicBezTo>
                      <a:pt x="1647" y="2172"/>
                      <a:pt x="1175" y="1599"/>
                      <a:pt x="1023" y="955"/>
                    </a:cubicBezTo>
                    <a:cubicBezTo>
                      <a:pt x="941" y="725"/>
                      <a:pt x="745" y="622"/>
                      <a:pt x="552" y="622"/>
                    </a:cubicBezTo>
                    <a:cubicBezTo>
                      <a:pt x="272" y="622"/>
                      <a:pt x="0" y="839"/>
                      <a:pt x="96" y="1197"/>
                    </a:cubicBezTo>
                    <a:cubicBezTo>
                      <a:pt x="338" y="2165"/>
                      <a:pt x="1144" y="3133"/>
                      <a:pt x="2193" y="3133"/>
                    </a:cubicBezTo>
                    <a:lnTo>
                      <a:pt x="2435" y="3133"/>
                    </a:lnTo>
                    <a:cubicBezTo>
                      <a:pt x="2919" y="3052"/>
                      <a:pt x="3322" y="2770"/>
                      <a:pt x="3564" y="2367"/>
                    </a:cubicBezTo>
                    <a:cubicBezTo>
                      <a:pt x="3967" y="1722"/>
                      <a:pt x="4048" y="955"/>
                      <a:pt x="3846" y="229"/>
                    </a:cubicBezTo>
                    <a:cubicBezTo>
                      <a:pt x="3736" y="72"/>
                      <a:pt x="3571" y="1"/>
                      <a:pt x="3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02" name="Google Shape;1902;p41"/>
            <p:cNvGrpSpPr/>
            <p:nvPr/>
          </p:nvGrpSpPr>
          <p:grpSpPr>
            <a:xfrm rot="900328">
              <a:off x="7220504" y="1357610"/>
              <a:ext cx="738352" cy="415171"/>
              <a:chOff x="5563174" y="997301"/>
              <a:chExt cx="705416" cy="396634"/>
            </a:xfrm>
          </p:grpSpPr>
          <p:sp>
            <p:nvSpPr>
              <p:cNvPr id="1903" name="Google Shape;1903;p41"/>
              <p:cNvSpPr/>
              <p:nvPr/>
            </p:nvSpPr>
            <p:spPr>
              <a:xfrm>
                <a:off x="5839457" y="997301"/>
                <a:ext cx="165521" cy="375184"/>
              </a:xfrm>
              <a:custGeom>
                <a:rect b="b" l="l" r="r" t="t"/>
                <a:pathLst>
                  <a:path extrusionOk="0" h="13888" w="6127">
                    <a:moveTo>
                      <a:pt x="3251" y="1"/>
                    </a:moveTo>
                    <a:cubicBezTo>
                      <a:pt x="2115" y="1"/>
                      <a:pt x="989" y="665"/>
                      <a:pt x="686" y="2111"/>
                    </a:cubicBezTo>
                    <a:cubicBezTo>
                      <a:pt x="0" y="5095"/>
                      <a:pt x="645" y="10862"/>
                      <a:pt x="1250" y="13564"/>
                    </a:cubicBezTo>
                    <a:cubicBezTo>
                      <a:pt x="1297" y="13772"/>
                      <a:pt x="1475" y="13887"/>
                      <a:pt x="1657" y="13887"/>
                    </a:cubicBezTo>
                    <a:cubicBezTo>
                      <a:pt x="1793" y="13887"/>
                      <a:pt x="1930" y="13823"/>
                      <a:pt x="2017" y="13685"/>
                    </a:cubicBezTo>
                    <a:cubicBezTo>
                      <a:pt x="3388" y="11346"/>
                      <a:pt x="5727" y="5982"/>
                      <a:pt x="5969" y="2917"/>
                    </a:cubicBezTo>
                    <a:cubicBezTo>
                      <a:pt x="6126" y="1052"/>
                      <a:pt x="4681" y="1"/>
                      <a:pt x="32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4" name="Google Shape;1904;p41"/>
              <p:cNvSpPr/>
              <p:nvPr/>
            </p:nvSpPr>
            <p:spPr>
              <a:xfrm>
                <a:off x="6032830" y="1144776"/>
                <a:ext cx="235760" cy="249159"/>
              </a:xfrm>
              <a:custGeom>
                <a:rect b="b" l="l" r="r" t="t"/>
                <a:pathLst>
                  <a:path extrusionOk="0" h="9223" w="8727">
                    <a:moveTo>
                      <a:pt x="5844" y="1"/>
                    </a:moveTo>
                    <a:cubicBezTo>
                      <a:pt x="5329" y="1"/>
                      <a:pt x="4796" y="204"/>
                      <a:pt x="4336" y="685"/>
                    </a:cubicBezTo>
                    <a:cubicBezTo>
                      <a:pt x="2642" y="2459"/>
                      <a:pt x="747" y="6694"/>
                      <a:pt x="101" y="8751"/>
                    </a:cubicBezTo>
                    <a:cubicBezTo>
                      <a:pt x="0" y="8987"/>
                      <a:pt x="209" y="9223"/>
                      <a:pt x="446" y="9223"/>
                    </a:cubicBezTo>
                    <a:cubicBezTo>
                      <a:pt x="492" y="9223"/>
                      <a:pt x="539" y="9214"/>
                      <a:pt x="585" y="9194"/>
                    </a:cubicBezTo>
                    <a:cubicBezTo>
                      <a:pt x="2440" y="8105"/>
                      <a:pt x="6231" y="5403"/>
                      <a:pt x="7643" y="3387"/>
                    </a:cubicBezTo>
                    <a:cubicBezTo>
                      <a:pt x="8727" y="1761"/>
                      <a:pt x="7361" y="1"/>
                      <a:pt x="58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5" name="Google Shape;1905;p41"/>
              <p:cNvSpPr/>
              <p:nvPr/>
            </p:nvSpPr>
            <p:spPr>
              <a:xfrm>
                <a:off x="5563174" y="1082938"/>
                <a:ext cx="167358" cy="283252"/>
              </a:xfrm>
              <a:custGeom>
                <a:rect b="b" l="l" r="r" t="t"/>
                <a:pathLst>
                  <a:path extrusionOk="0" h="10485" w="6195">
                    <a:moveTo>
                      <a:pt x="2616" y="1"/>
                    </a:moveTo>
                    <a:cubicBezTo>
                      <a:pt x="1307" y="1"/>
                      <a:pt x="1" y="1196"/>
                      <a:pt x="548" y="2812"/>
                    </a:cubicBezTo>
                    <a:cubicBezTo>
                      <a:pt x="1314" y="5152"/>
                      <a:pt x="4138" y="8862"/>
                      <a:pt x="5630" y="10394"/>
                    </a:cubicBezTo>
                    <a:cubicBezTo>
                      <a:pt x="5692" y="10457"/>
                      <a:pt x="5766" y="10484"/>
                      <a:pt x="5840" y="10484"/>
                    </a:cubicBezTo>
                    <a:cubicBezTo>
                      <a:pt x="6004" y="10484"/>
                      <a:pt x="6166" y="10347"/>
                      <a:pt x="6194" y="10152"/>
                    </a:cubicBezTo>
                    <a:cubicBezTo>
                      <a:pt x="6154" y="7975"/>
                      <a:pt x="5549" y="3377"/>
                      <a:pt x="4460" y="1199"/>
                    </a:cubicBezTo>
                    <a:cubicBezTo>
                      <a:pt x="4047" y="358"/>
                      <a:pt x="3331" y="1"/>
                      <a:pt x="26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9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42"/>
          <p:cNvSpPr txBox="1"/>
          <p:nvPr>
            <p:ph type="title"/>
          </p:nvPr>
        </p:nvSpPr>
        <p:spPr>
          <a:xfrm>
            <a:off x="801050" y="1650500"/>
            <a:ext cx="8035500" cy="12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Lo hiciste muy bien</a:t>
            </a:r>
            <a:r>
              <a:rPr lang="en"/>
              <a:t> </a:t>
            </a:r>
            <a:endParaRPr/>
          </a:p>
        </p:txBody>
      </p:sp>
      <p:sp>
        <p:nvSpPr>
          <p:cNvPr id="1911" name="Google Shape;1911;p42"/>
          <p:cNvSpPr/>
          <p:nvPr/>
        </p:nvSpPr>
        <p:spPr>
          <a:xfrm>
            <a:off x="908475" y="1926175"/>
            <a:ext cx="7283533" cy="9798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Londrina Solid"/>
              </a:rPr>
              <a:t>Lo hiciste muy bien</a:t>
            </a:r>
          </a:p>
        </p:txBody>
      </p:sp>
      <p:grpSp>
        <p:nvGrpSpPr>
          <p:cNvPr id="1912" name="Google Shape;1912;p42"/>
          <p:cNvGrpSpPr/>
          <p:nvPr/>
        </p:nvGrpSpPr>
        <p:grpSpPr>
          <a:xfrm>
            <a:off x="1565573" y="1444391"/>
            <a:ext cx="758380" cy="580543"/>
            <a:chOff x="4172104" y="767456"/>
            <a:chExt cx="758380" cy="580543"/>
          </a:xfrm>
        </p:grpSpPr>
        <p:sp>
          <p:nvSpPr>
            <p:cNvPr id="1913" name="Google Shape;1913;p42"/>
            <p:cNvSpPr/>
            <p:nvPr/>
          </p:nvSpPr>
          <p:spPr>
            <a:xfrm>
              <a:off x="4172104" y="1152042"/>
              <a:ext cx="209559" cy="195957"/>
            </a:xfrm>
            <a:custGeom>
              <a:rect b="b" l="l" r="r" t="t"/>
              <a:pathLst>
                <a:path extrusionOk="0" h="8716" w="9321">
                  <a:moveTo>
                    <a:pt x="2203" y="0"/>
                  </a:moveTo>
                  <a:cubicBezTo>
                    <a:pt x="1934" y="0"/>
                    <a:pt x="1685" y="242"/>
                    <a:pt x="1750" y="536"/>
                  </a:cubicBezTo>
                  <a:lnTo>
                    <a:pt x="2117" y="2896"/>
                  </a:lnTo>
                  <a:cubicBezTo>
                    <a:pt x="2117" y="3018"/>
                    <a:pt x="2076" y="3181"/>
                    <a:pt x="1995" y="3303"/>
                  </a:cubicBezTo>
                  <a:lnTo>
                    <a:pt x="285" y="4931"/>
                  </a:lnTo>
                  <a:cubicBezTo>
                    <a:pt x="0" y="5175"/>
                    <a:pt x="122" y="5664"/>
                    <a:pt x="529" y="5704"/>
                  </a:cubicBezTo>
                  <a:lnTo>
                    <a:pt x="2849" y="6071"/>
                  </a:lnTo>
                  <a:cubicBezTo>
                    <a:pt x="3012" y="6111"/>
                    <a:pt x="3134" y="6193"/>
                    <a:pt x="3215" y="6315"/>
                  </a:cubicBezTo>
                  <a:lnTo>
                    <a:pt x="4233" y="8472"/>
                  </a:lnTo>
                  <a:cubicBezTo>
                    <a:pt x="4314" y="8634"/>
                    <a:pt x="4477" y="8716"/>
                    <a:pt x="4640" y="8716"/>
                  </a:cubicBezTo>
                  <a:cubicBezTo>
                    <a:pt x="4803" y="8716"/>
                    <a:pt x="4965" y="8634"/>
                    <a:pt x="5047" y="8472"/>
                  </a:cubicBezTo>
                  <a:lnTo>
                    <a:pt x="6105" y="6355"/>
                  </a:lnTo>
                  <a:cubicBezTo>
                    <a:pt x="6186" y="6193"/>
                    <a:pt x="6308" y="6111"/>
                    <a:pt x="6471" y="6111"/>
                  </a:cubicBezTo>
                  <a:lnTo>
                    <a:pt x="8832" y="5786"/>
                  </a:lnTo>
                  <a:cubicBezTo>
                    <a:pt x="9157" y="5704"/>
                    <a:pt x="9320" y="5297"/>
                    <a:pt x="9076" y="5012"/>
                  </a:cubicBezTo>
                  <a:lnTo>
                    <a:pt x="7407" y="3344"/>
                  </a:lnTo>
                  <a:cubicBezTo>
                    <a:pt x="7285" y="3222"/>
                    <a:pt x="7244" y="3059"/>
                    <a:pt x="7285" y="2937"/>
                  </a:cubicBezTo>
                  <a:lnTo>
                    <a:pt x="7692" y="617"/>
                  </a:lnTo>
                  <a:cubicBezTo>
                    <a:pt x="7758" y="290"/>
                    <a:pt x="7507" y="41"/>
                    <a:pt x="7237" y="41"/>
                  </a:cubicBezTo>
                  <a:cubicBezTo>
                    <a:pt x="7172" y="41"/>
                    <a:pt x="7105" y="56"/>
                    <a:pt x="7041" y="88"/>
                  </a:cubicBezTo>
                  <a:lnTo>
                    <a:pt x="4925" y="1187"/>
                  </a:lnTo>
                  <a:cubicBezTo>
                    <a:pt x="4864" y="1207"/>
                    <a:pt x="4792" y="1217"/>
                    <a:pt x="4716" y="1217"/>
                  </a:cubicBezTo>
                  <a:cubicBezTo>
                    <a:pt x="4640" y="1217"/>
                    <a:pt x="4558" y="1207"/>
                    <a:pt x="4477" y="1187"/>
                  </a:cubicBezTo>
                  <a:lnTo>
                    <a:pt x="2402" y="47"/>
                  </a:lnTo>
                  <a:cubicBezTo>
                    <a:pt x="2337" y="15"/>
                    <a:pt x="2270" y="0"/>
                    <a:pt x="2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42"/>
            <p:cNvSpPr/>
            <p:nvPr/>
          </p:nvSpPr>
          <p:spPr>
            <a:xfrm>
              <a:off x="4775984" y="767456"/>
              <a:ext cx="154500" cy="156703"/>
            </a:xfrm>
            <a:custGeom>
              <a:rect b="b" l="l" r="r" t="t"/>
              <a:pathLst>
                <a:path extrusionOk="0" h="6970" w="6872">
                  <a:moveTo>
                    <a:pt x="2603" y="0"/>
                  </a:moveTo>
                  <a:cubicBezTo>
                    <a:pt x="2434" y="0"/>
                    <a:pt x="2266" y="117"/>
                    <a:pt x="2239" y="305"/>
                  </a:cubicBezTo>
                  <a:lnTo>
                    <a:pt x="2035" y="2136"/>
                  </a:lnTo>
                  <a:cubicBezTo>
                    <a:pt x="2035" y="2217"/>
                    <a:pt x="1954" y="2340"/>
                    <a:pt x="1873" y="2380"/>
                  </a:cubicBezTo>
                  <a:lnTo>
                    <a:pt x="245" y="3276"/>
                  </a:lnTo>
                  <a:cubicBezTo>
                    <a:pt x="1" y="3398"/>
                    <a:pt x="1" y="3764"/>
                    <a:pt x="245" y="3886"/>
                  </a:cubicBezTo>
                  <a:lnTo>
                    <a:pt x="1913" y="4659"/>
                  </a:lnTo>
                  <a:cubicBezTo>
                    <a:pt x="2035" y="4700"/>
                    <a:pt x="2076" y="4781"/>
                    <a:pt x="2117" y="4903"/>
                  </a:cubicBezTo>
                  <a:lnTo>
                    <a:pt x="2442" y="6694"/>
                  </a:lnTo>
                  <a:cubicBezTo>
                    <a:pt x="2468" y="6871"/>
                    <a:pt x="2619" y="6970"/>
                    <a:pt x="2779" y="6970"/>
                  </a:cubicBezTo>
                  <a:cubicBezTo>
                    <a:pt x="2876" y="6970"/>
                    <a:pt x="2976" y="6934"/>
                    <a:pt x="3053" y="6857"/>
                  </a:cubicBezTo>
                  <a:lnTo>
                    <a:pt x="4274" y="5514"/>
                  </a:lnTo>
                  <a:cubicBezTo>
                    <a:pt x="4333" y="5454"/>
                    <a:pt x="4415" y="5417"/>
                    <a:pt x="4486" y="5417"/>
                  </a:cubicBezTo>
                  <a:cubicBezTo>
                    <a:pt x="4512" y="5417"/>
                    <a:pt x="4537" y="5422"/>
                    <a:pt x="4559" y="5433"/>
                  </a:cubicBezTo>
                  <a:lnTo>
                    <a:pt x="6390" y="5677"/>
                  </a:lnTo>
                  <a:cubicBezTo>
                    <a:pt x="6406" y="5679"/>
                    <a:pt x="6422" y="5680"/>
                    <a:pt x="6438" y="5680"/>
                  </a:cubicBezTo>
                  <a:cubicBezTo>
                    <a:pt x="6697" y="5680"/>
                    <a:pt x="6871" y="5378"/>
                    <a:pt x="6756" y="5148"/>
                  </a:cubicBezTo>
                  <a:lnTo>
                    <a:pt x="5820" y="3560"/>
                  </a:lnTo>
                  <a:cubicBezTo>
                    <a:pt x="5779" y="3438"/>
                    <a:pt x="5779" y="3316"/>
                    <a:pt x="5820" y="3235"/>
                  </a:cubicBezTo>
                  <a:lnTo>
                    <a:pt x="6634" y="1607"/>
                  </a:lnTo>
                  <a:cubicBezTo>
                    <a:pt x="6743" y="1352"/>
                    <a:pt x="6592" y="1065"/>
                    <a:pt x="6327" y="1065"/>
                  </a:cubicBezTo>
                  <a:cubicBezTo>
                    <a:pt x="6295" y="1065"/>
                    <a:pt x="6262" y="1069"/>
                    <a:pt x="6227" y="1078"/>
                  </a:cubicBezTo>
                  <a:lnTo>
                    <a:pt x="4477" y="1444"/>
                  </a:lnTo>
                  <a:cubicBezTo>
                    <a:pt x="4444" y="1455"/>
                    <a:pt x="4412" y="1460"/>
                    <a:pt x="4380" y="1460"/>
                  </a:cubicBezTo>
                  <a:cubicBezTo>
                    <a:pt x="4293" y="1460"/>
                    <a:pt x="4211" y="1422"/>
                    <a:pt x="4152" y="1363"/>
                  </a:cubicBezTo>
                  <a:lnTo>
                    <a:pt x="2849" y="101"/>
                  </a:lnTo>
                  <a:cubicBezTo>
                    <a:pt x="2780" y="32"/>
                    <a:pt x="2691" y="0"/>
                    <a:pt x="2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42"/>
            <p:cNvSpPr/>
            <p:nvPr/>
          </p:nvSpPr>
          <p:spPr>
            <a:xfrm>
              <a:off x="4356932" y="814737"/>
              <a:ext cx="157400" cy="155894"/>
            </a:xfrm>
            <a:custGeom>
              <a:rect b="b" l="l" r="r" t="t"/>
              <a:pathLst>
                <a:path extrusionOk="0" h="6934" w="7001">
                  <a:moveTo>
                    <a:pt x="2369" y="1"/>
                  </a:moveTo>
                  <a:cubicBezTo>
                    <a:pt x="2188" y="1"/>
                    <a:pt x="2023" y="120"/>
                    <a:pt x="1994" y="318"/>
                  </a:cubicBezTo>
                  <a:lnTo>
                    <a:pt x="1913" y="2149"/>
                  </a:lnTo>
                  <a:cubicBezTo>
                    <a:pt x="1913" y="2271"/>
                    <a:pt x="1872" y="2353"/>
                    <a:pt x="1750" y="2434"/>
                  </a:cubicBezTo>
                  <a:lnTo>
                    <a:pt x="244" y="3411"/>
                  </a:lnTo>
                  <a:cubicBezTo>
                    <a:pt x="0" y="3533"/>
                    <a:pt x="41" y="3940"/>
                    <a:pt x="285" y="4021"/>
                  </a:cubicBezTo>
                  <a:lnTo>
                    <a:pt x="1994" y="4673"/>
                  </a:lnTo>
                  <a:cubicBezTo>
                    <a:pt x="2116" y="4713"/>
                    <a:pt x="2198" y="4795"/>
                    <a:pt x="2239" y="4917"/>
                  </a:cubicBezTo>
                  <a:lnTo>
                    <a:pt x="2646" y="6667"/>
                  </a:lnTo>
                  <a:cubicBezTo>
                    <a:pt x="2694" y="6836"/>
                    <a:pt x="2843" y="6933"/>
                    <a:pt x="2998" y="6933"/>
                  </a:cubicBezTo>
                  <a:cubicBezTo>
                    <a:pt x="3105" y="6933"/>
                    <a:pt x="3214" y="6888"/>
                    <a:pt x="3297" y="6789"/>
                  </a:cubicBezTo>
                  <a:lnTo>
                    <a:pt x="4396" y="5364"/>
                  </a:lnTo>
                  <a:cubicBezTo>
                    <a:pt x="4477" y="5283"/>
                    <a:pt x="4599" y="5242"/>
                    <a:pt x="4721" y="5242"/>
                  </a:cubicBezTo>
                  <a:lnTo>
                    <a:pt x="6512" y="5364"/>
                  </a:lnTo>
                  <a:cubicBezTo>
                    <a:pt x="6797" y="5364"/>
                    <a:pt x="7000" y="5080"/>
                    <a:pt x="6837" y="4835"/>
                  </a:cubicBezTo>
                  <a:lnTo>
                    <a:pt x="5820" y="3330"/>
                  </a:lnTo>
                  <a:cubicBezTo>
                    <a:pt x="5779" y="3207"/>
                    <a:pt x="5779" y="3085"/>
                    <a:pt x="5820" y="3004"/>
                  </a:cubicBezTo>
                  <a:lnTo>
                    <a:pt x="6471" y="1254"/>
                  </a:lnTo>
                  <a:cubicBezTo>
                    <a:pt x="6579" y="1039"/>
                    <a:pt x="6402" y="792"/>
                    <a:pt x="6163" y="792"/>
                  </a:cubicBezTo>
                  <a:cubicBezTo>
                    <a:pt x="6131" y="792"/>
                    <a:pt x="6098" y="797"/>
                    <a:pt x="6064" y="806"/>
                  </a:cubicBezTo>
                  <a:lnTo>
                    <a:pt x="4314" y="1295"/>
                  </a:lnTo>
                  <a:cubicBezTo>
                    <a:pt x="4264" y="1312"/>
                    <a:pt x="4213" y="1321"/>
                    <a:pt x="4165" y="1321"/>
                  </a:cubicBezTo>
                  <a:cubicBezTo>
                    <a:pt x="4098" y="1321"/>
                    <a:pt x="4036" y="1302"/>
                    <a:pt x="3989" y="1254"/>
                  </a:cubicBezTo>
                  <a:lnTo>
                    <a:pt x="2605" y="74"/>
                  </a:lnTo>
                  <a:cubicBezTo>
                    <a:pt x="2530" y="24"/>
                    <a:pt x="2448" y="1"/>
                    <a:pt x="2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6" name="Google Shape;1916;p42"/>
          <p:cNvGrpSpPr/>
          <p:nvPr/>
        </p:nvGrpSpPr>
        <p:grpSpPr>
          <a:xfrm>
            <a:off x="6820048" y="3118566"/>
            <a:ext cx="758380" cy="580543"/>
            <a:chOff x="1665460" y="1589738"/>
            <a:chExt cx="758380" cy="580543"/>
          </a:xfrm>
        </p:grpSpPr>
        <p:sp>
          <p:nvSpPr>
            <p:cNvPr id="1917" name="Google Shape;1917;p42"/>
            <p:cNvSpPr/>
            <p:nvPr/>
          </p:nvSpPr>
          <p:spPr>
            <a:xfrm rot="10800000">
              <a:off x="2214280" y="1589738"/>
              <a:ext cx="209559" cy="195957"/>
            </a:xfrm>
            <a:custGeom>
              <a:rect b="b" l="l" r="r" t="t"/>
              <a:pathLst>
                <a:path extrusionOk="0" h="8716" w="9321">
                  <a:moveTo>
                    <a:pt x="2203" y="0"/>
                  </a:moveTo>
                  <a:cubicBezTo>
                    <a:pt x="1934" y="0"/>
                    <a:pt x="1685" y="242"/>
                    <a:pt x="1750" y="536"/>
                  </a:cubicBezTo>
                  <a:lnTo>
                    <a:pt x="2117" y="2896"/>
                  </a:lnTo>
                  <a:cubicBezTo>
                    <a:pt x="2117" y="3018"/>
                    <a:pt x="2076" y="3181"/>
                    <a:pt x="1995" y="3303"/>
                  </a:cubicBezTo>
                  <a:lnTo>
                    <a:pt x="285" y="4931"/>
                  </a:lnTo>
                  <a:cubicBezTo>
                    <a:pt x="0" y="5175"/>
                    <a:pt x="122" y="5664"/>
                    <a:pt x="529" y="5704"/>
                  </a:cubicBezTo>
                  <a:lnTo>
                    <a:pt x="2849" y="6071"/>
                  </a:lnTo>
                  <a:cubicBezTo>
                    <a:pt x="3012" y="6111"/>
                    <a:pt x="3134" y="6193"/>
                    <a:pt x="3215" y="6315"/>
                  </a:cubicBezTo>
                  <a:lnTo>
                    <a:pt x="4233" y="8472"/>
                  </a:lnTo>
                  <a:cubicBezTo>
                    <a:pt x="4314" y="8634"/>
                    <a:pt x="4477" y="8716"/>
                    <a:pt x="4640" y="8716"/>
                  </a:cubicBezTo>
                  <a:cubicBezTo>
                    <a:pt x="4803" y="8716"/>
                    <a:pt x="4965" y="8634"/>
                    <a:pt x="5047" y="8472"/>
                  </a:cubicBezTo>
                  <a:lnTo>
                    <a:pt x="6105" y="6355"/>
                  </a:lnTo>
                  <a:cubicBezTo>
                    <a:pt x="6186" y="6193"/>
                    <a:pt x="6308" y="6111"/>
                    <a:pt x="6471" y="6111"/>
                  </a:cubicBezTo>
                  <a:lnTo>
                    <a:pt x="8832" y="5786"/>
                  </a:lnTo>
                  <a:cubicBezTo>
                    <a:pt x="9157" y="5704"/>
                    <a:pt x="9320" y="5297"/>
                    <a:pt x="9076" y="5012"/>
                  </a:cubicBezTo>
                  <a:lnTo>
                    <a:pt x="7407" y="3344"/>
                  </a:lnTo>
                  <a:cubicBezTo>
                    <a:pt x="7285" y="3222"/>
                    <a:pt x="7244" y="3059"/>
                    <a:pt x="7285" y="2937"/>
                  </a:cubicBezTo>
                  <a:lnTo>
                    <a:pt x="7692" y="617"/>
                  </a:lnTo>
                  <a:cubicBezTo>
                    <a:pt x="7758" y="290"/>
                    <a:pt x="7507" y="41"/>
                    <a:pt x="7237" y="41"/>
                  </a:cubicBezTo>
                  <a:cubicBezTo>
                    <a:pt x="7172" y="41"/>
                    <a:pt x="7105" y="56"/>
                    <a:pt x="7041" y="88"/>
                  </a:cubicBezTo>
                  <a:lnTo>
                    <a:pt x="4925" y="1187"/>
                  </a:lnTo>
                  <a:cubicBezTo>
                    <a:pt x="4864" y="1207"/>
                    <a:pt x="4792" y="1217"/>
                    <a:pt x="4716" y="1217"/>
                  </a:cubicBezTo>
                  <a:cubicBezTo>
                    <a:pt x="4640" y="1217"/>
                    <a:pt x="4558" y="1207"/>
                    <a:pt x="4477" y="1187"/>
                  </a:cubicBezTo>
                  <a:lnTo>
                    <a:pt x="2402" y="47"/>
                  </a:lnTo>
                  <a:cubicBezTo>
                    <a:pt x="2337" y="15"/>
                    <a:pt x="2270" y="0"/>
                    <a:pt x="2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42"/>
            <p:cNvSpPr/>
            <p:nvPr/>
          </p:nvSpPr>
          <p:spPr>
            <a:xfrm rot="10800000">
              <a:off x="1665460" y="2013578"/>
              <a:ext cx="154500" cy="156703"/>
            </a:xfrm>
            <a:custGeom>
              <a:rect b="b" l="l" r="r" t="t"/>
              <a:pathLst>
                <a:path extrusionOk="0" h="6970" w="6872">
                  <a:moveTo>
                    <a:pt x="2603" y="0"/>
                  </a:moveTo>
                  <a:cubicBezTo>
                    <a:pt x="2434" y="0"/>
                    <a:pt x="2266" y="117"/>
                    <a:pt x="2239" y="305"/>
                  </a:cubicBezTo>
                  <a:lnTo>
                    <a:pt x="2035" y="2136"/>
                  </a:lnTo>
                  <a:cubicBezTo>
                    <a:pt x="2035" y="2217"/>
                    <a:pt x="1954" y="2340"/>
                    <a:pt x="1873" y="2380"/>
                  </a:cubicBezTo>
                  <a:lnTo>
                    <a:pt x="245" y="3276"/>
                  </a:lnTo>
                  <a:cubicBezTo>
                    <a:pt x="1" y="3398"/>
                    <a:pt x="1" y="3764"/>
                    <a:pt x="245" y="3886"/>
                  </a:cubicBezTo>
                  <a:lnTo>
                    <a:pt x="1913" y="4659"/>
                  </a:lnTo>
                  <a:cubicBezTo>
                    <a:pt x="2035" y="4700"/>
                    <a:pt x="2076" y="4781"/>
                    <a:pt x="2117" y="4903"/>
                  </a:cubicBezTo>
                  <a:lnTo>
                    <a:pt x="2442" y="6694"/>
                  </a:lnTo>
                  <a:cubicBezTo>
                    <a:pt x="2468" y="6871"/>
                    <a:pt x="2619" y="6970"/>
                    <a:pt x="2779" y="6970"/>
                  </a:cubicBezTo>
                  <a:cubicBezTo>
                    <a:pt x="2876" y="6970"/>
                    <a:pt x="2976" y="6934"/>
                    <a:pt x="3053" y="6857"/>
                  </a:cubicBezTo>
                  <a:lnTo>
                    <a:pt x="4274" y="5514"/>
                  </a:lnTo>
                  <a:cubicBezTo>
                    <a:pt x="4333" y="5454"/>
                    <a:pt x="4415" y="5417"/>
                    <a:pt x="4486" y="5417"/>
                  </a:cubicBezTo>
                  <a:cubicBezTo>
                    <a:pt x="4512" y="5417"/>
                    <a:pt x="4537" y="5422"/>
                    <a:pt x="4559" y="5433"/>
                  </a:cubicBezTo>
                  <a:lnTo>
                    <a:pt x="6390" y="5677"/>
                  </a:lnTo>
                  <a:cubicBezTo>
                    <a:pt x="6406" y="5679"/>
                    <a:pt x="6422" y="5680"/>
                    <a:pt x="6438" y="5680"/>
                  </a:cubicBezTo>
                  <a:cubicBezTo>
                    <a:pt x="6697" y="5680"/>
                    <a:pt x="6871" y="5378"/>
                    <a:pt x="6756" y="5148"/>
                  </a:cubicBezTo>
                  <a:lnTo>
                    <a:pt x="5820" y="3560"/>
                  </a:lnTo>
                  <a:cubicBezTo>
                    <a:pt x="5779" y="3438"/>
                    <a:pt x="5779" y="3316"/>
                    <a:pt x="5820" y="3235"/>
                  </a:cubicBezTo>
                  <a:lnTo>
                    <a:pt x="6634" y="1607"/>
                  </a:lnTo>
                  <a:cubicBezTo>
                    <a:pt x="6743" y="1352"/>
                    <a:pt x="6592" y="1065"/>
                    <a:pt x="6327" y="1065"/>
                  </a:cubicBezTo>
                  <a:cubicBezTo>
                    <a:pt x="6295" y="1065"/>
                    <a:pt x="6262" y="1069"/>
                    <a:pt x="6227" y="1078"/>
                  </a:cubicBezTo>
                  <a:lnTo>
                    <a:pt x="4477" y="1444"/>
                  </a:lnTo>
                  <a:cubicBezTo>
                    <a:pt x="4444" y="1455"/>
                    <a:pt x="4412" y="1460"/>
                    <a:pt x="4380" y="1460"/>
                  </a:cubicBezTo>
                  <a:cubicBezTo>
                    <a:pt x="4293" y="1460"/>
                    <a:pt x="4211" y="1422"/>
                    <a:pt x="4152" y="1363"/>
                  </a:cubicBezTo>
                  <a:lnTo>
                    <a:pt x="2849" y="101"/>
                  </a:lnTo>
                  <a:cubicBezTo>
                    <a:pt x="2780" y="32"/>
                    <a:pt x="2691" y="0"/>
                    <a:pt x="2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42"/>
            <p:cNvSpPr/>
            <p:nvPr/>
          </p:nvSpPr>
          <p:spPr>
            <a:xfrm rot="10800000">
              <a:off x="2081611" y="1967107"/>
              <a:ext cx="157400" cy="155894"/>
            </a:xfrm>
            <a:custGeom>
              <a:rect b="b" l="l" r="r" t="t"/>
              <a:pathLst>
                <a:path extrusionOk="0" h="6934" w="7001">
                  <a:moveTo>
                    <a:pt x="2369" y="1"/>
                  </a:moveTo>
                  <a:cubicBezTo>
                    <a:pt x="2188" y="1"/>
                    <a:pt x="2023" y="120"/>
                    <a:pt x="1994" y="318"/>
                  </a:cubicBezTo>
                  <a:lnTo>
                    <a:pt x="1913" y="2149"/>
                  </a:lnTo>
                  <a:cubicBezTo>
                    <a:pt x="1913" y="2271"/>
                    <a:pt x="1872" y="2353"/>
                    <a:pt x="1750" y="2434"/>
                  </a:cubicBezTo>
                  <a:lnTo>
                    <a:pt x="244" y="3411"/>
                  </a:lnTo>
                  <a:cubicBezTo>
                    <a:pt x="0" y="3533"/>
                    <a:pt x="41" y="3940"/>
                    <a:pt x="285" y="4021"/>
                  </a:cubicBezTo>
                  <a:lnTo>
                    <a:pt x="1994" y="4673"/>
                  </a:lnTo>
                  <a:cubicBezTo>
                    <a:pt x="2116" y="4713"/>
                    <a:pt x="2198" y="4795"/>
                    <a:pt x="2239" y="4917"/>
                  </a:cubicBezTo>
                  <a:lnTo>
                    <a:pt x="2646" y="6667"/>
                  </a:lnTo>
                  <a:cubicBezTo>
                    <a:pt x="2694" y="6836"/>
                    <a:pt x="2843" y="6933"/>
                    <a:pt x="2998" y="6933"/>
                  </a:cubicBezTo>
                  <a:cubicBezTo>
                    <a:pt x="3105" y="6933"/>
                    <a:pt x="3214" y="6888"/>
                    <a:pt x="3297" y="6789"/>
                  </a:cubicBezTo>
                  <a:lnTo>
                    <a:pt x="4396" y="5364"/>
                  </a:lnTo>
                  <a:cubicBezTo>
                    <a:pt x="4477" y="5283"/>
                    <a:pt x="4599" y="5242"/>
                    <a:pt x="4721" y="5242"/>
                  </a:cubicBezTo>
                  <a:lnTo>
                    <a:pt x="6512" y="5364"/>
                  </a:lnTo>
                  <a:cubicBezTo>
                    <a:pt x="6797" y="5364"/>
                    <a:pt x="7000" y="5080"/>
                    <a:pt x="6837" y="4835"/>
                  </a:cubicBezTo>
                  <a:lnTo>
                    <a:pt x="5820" y="3330"/>
                  </a:lnTo>
                  <a:cubicBezTo>
                    <a:pt x="5779" y="3207"/>
                    <a:pt x="5779" y="3085"/>
                    <a:pt x="5820" y="3004"/>
                  </a:cubicBezTo>
                  <a:lnTo>
                    <a:pt x="6471" y="1254"/>
                  </a:lnTo>
                  <a:cubicBezTo>
                    <a:pt x="6579" y="1039"/>
                    <a:pt x="6402" y="792"/>
                    <a:pt x="6163" y="792"/>
                  </a:cubicBezTo>
                  <a:cubicBezTo>
                    <a:pt x="6131" y="792"/>
                    <a:pt x="6098" y="797"/>
                    <a:pt x="6064" y="806"/>
                  </a:cubicBezTo>
                  <a:lnTo>
                    <a:pt x="4314" y="1295"/>
                  </a:lnTo>
                  <a:cubicBezTo>
                    <a:pt x="4264" y="1312"/>
                    <a:pt x="4213" y="1321"/>
                    <a:pt x="4165" y="1321"/>
                  </a:cubicBezTo>
                  <a:cubicBezTo>
                    <a:pt x="4098" y="1321"/>
                    <a:pt x="4036" y="1302"/>
                    <a:pt x="3989" y="1254"/>
                  </a:cubicBezTo>
                  <a:lnTo>
                    <a:pt x="2605" y="74"/>
                  </a:lnTo>
                  <a:cubicBezTo>
                    <a:pt x="2530" y="24"/>
                    <a:pt x="2448" y="1"/>
                    <a:pt x="2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0" name="Google Shape;1920;p42"/>
          <p:cNvGrpSpPr/>
          <p:nvPr/>
        </p:nvGrpSpPr>
        <p:grpSpPr>
          <a:xfrm>
            <a:off x="3359731" y="2991608"/>
            <a:ext cx="2381012" cy="1264196"/>
            <a:chOff x="3381494" y="1478896"/>
            <a:chExt cx="2381012" cy="1264196"/>
          </a:xfrm>
        </p:grpSpPr>
        <p:grpSp>
          <p:nvGrpSpPr>
            <p:cNvPr id="1921" name="Google Shape;1921;p42"/>
            <p:cNvGrpSpPr/>
            <p:nvPr/>
          </p:nvGrpSpPr>
          <p:grpSpPr>
            <a:xfrm>
              <a:off x="3482307" y="1478896"/>
              <a:ext cx="2179385" cy="1264196"/>
              <a:chOff x="3386200" y="1478950"/>
              <a:chExt cx="2542150" cy="1474625"/>
            </a:xfrm>
          </p:grpSpPr>
          <p:sp>
            <p:nvSpPr>
              <p:cNvPr id="1922" name="Google Shape;1922;p42"/>
              <p:cNvSpPr/>
              <p:nvPr/>
            </p:nvSpPr>
            <p:spPr>
              <a:xfrm>
                <a:off x="3386200" y="1495800"/>
                <a:ext cx="2247525" cy="1446600"/>
              </a:xfrm>
              <a:custGeom>
                <a:rect b="b" l="l" r="r" t="t"/>
                <a:pathLst>
                  <a:path extrusionOk="0" h="57864" w="89901">
                    <a:moveTo>
                      <a:pt x="54215" y="0"/>
                    </a:moveTo>
                    <a:cubicBezTo>
                      <a:pt x="51926" y="0"/>
                      <a:pt x="49646" y="702"/>
                      <a:pt x="47861" y="2230"/>
                    </a:cubicBezTo>
                    <a:cubicBezTo>
                      <a:pt x="44971" y="4713"/>
                      <a:pt x="45460" y="7032"/>
                      <a:pt x="44931" y="7032"/>
                    </a:cubicBezTo>
                    <a:cubicBezTo>
                      <a:pt x="44903" y="7037"/>
                      <a:pt x="44880" y="7039"/>
                      <a:pt x="44860" y="7039"/>
                    </a:cubicBezTo>
                    <a:cubicBezTo>
                      <a:pt x="44702" y="7039"/>
                      <a:pt x="44749" y="6882"/>
                      <a:pt x="44605" y="6341"/>
                    </a:cubicBezTo>
                    <a:cubicBezTo>
                      <a:pt x="43446" y="2036"/>
                      <a:pt x="39576" y="26"/>
                      <a:pt x="35626" y="26"/>
                    </a:cubicBezTo>
                    <a:cubicBezTo>
                      <a:pt x="30838" y="26"/>
                      <a:pt x="25934" y="2979"/>
                      <a:pt x="25599" y="8375"/>
                    </a:cubicBezTo>
                    <a:cubicBezTo>
                      <a:pt x="25563" y="8596"/>
                      <a:pt x="25559" y="8916"/>
                      <a:pt x="25379" y="8916"/>
                    </a:cubicBezTo>
                    <a:cubicBezTo>
                      <a:pt x="25360" y="8916"/>
                      <a:pt x="25338" y="8912"/>
                      <a:pt x="25315" y="8904"/>
                    </a:cubicBezTo>
                    <a:cubicBezTo>
                      <a:pt x="23956" y="8400"/>
                      <a:pt x="22746" y="8006"/>
                      <a:pt x="21189" y="8006"/>
                    </a:cubicBezTo>
                    <a:cubicBezTo>
                      <a:pt x="21113" y="8006"/>
                      <a:pt x="21037" y="8007"/>
                      <a:pt x="20960" y="8009"/>
                    </a:cubicBezTo>
                    <a:cubicBezTo>
                      <a:pt x="20722" y="8027"/>
                      <a:pt x="20517" y="8031"/>
                      <a:pt x="20325" y="8031"/>
                    </a:cubicBezTo>
                    <a:cubicBezTo>
                      <a:pt x="20145" y="8031"/>
                      <a:pt x="19977" y="8027"/>
                      <a:pt x="19806" y="8027"/>
                    </a:cubicBezTo>
                    <a:cubicBezTo>
                      <a:pt x="19319" y="8027"/>
                      <a:pt x="18805" y="8058"/>
                      <a:pt x="17908" y="8294"/>
                    </a:cubicBezTo>
                    <a:cubicBezTo>
                      <a:pt x="11803" y="9881"/>
                      <a:pt x="9158" y="15497"/>
                      <a:pt x="10989" y="20951"/>
                    </a:cubicBezTo>
                    <a:cubicBezTo>
                      <a:pt x="11559" y="22660"/>
                      <a:pt x="11152" y="21561"/>
                      <a:pt x="8303" y="22742"/>
                    </a:cubicBezTo>
                    <a:cubicBezTo>
                      <a:pt x="1" y="26241"/>
                      <a:pt x="530" y="36904"/>
                      <a:pt x="8507" y="39590"/>
                    </a:cubicBezTo>
                    <a:cubicBezTo>
                      <a:pt x="9321" y="39875"/>
                      <a:pt x="9321" y="39875"/>
                      <a:pt x="8914" y="40648"/>
                    </a:cubicBezTo>
                    <a:cubicBezTo>
                      <a:pt x="7611" y="43090"/>
                      <a:pt x="7408" y="45939"/>
                      <a:pt x="8303" y="48544"/>
                    </a:cubicBezTo>
                    <a:cubicBezTo>
                      <a:pt x="9569" y="52185"/>
                      <a:pt x="12870" y="54155"/>
                      <a:pt x="16350" y="54155"/>
                    </a:cubicBezTo>
                    <a:cubicBezTo>
                      <a:pt x="19247" y="54155"/>
                      <a:pt x="22267" y="52790"/>
                      <a:pt x="24338" y="49887"/>
                    </a:cubicBezTo>
                    <a:cubicBezTo>
                      <a:pt x="24501" y="49683"/>
                      <a:pt x="24501" y="49357"/>
                      <a:pt x="24867" y="49357"/>
                    </a:cubicBezTo>
                    <a:cubicBezTo>
                      <a:pt x="25192" y="49398"/>
                      <a:pt x="25192" y="49764"/>
                      <a:pt x="25233" y="50049"/>
                    </a:cubicBezTo>
                    <a:cubicBezTo>
                      <a:pt x="25599" y="51759"/>
                      <a:pt x="27146" y="54241"/>
                      <a:pt x="29669" y="55828"/>
                    </a:cubicBezTo>
                    <a:cubicBezTo>
                      <a:pt x="32884" y="57863"/>
                      <a:pt x="35245" y="57578"/>
                      <a:pt x="36506" y="57619"/>
                    </a:cubicBezTo>
                    <a:cubicBezTo>
                      <a:pt x="36566" y="57620"/>
                      <a:pt x="36627" y="57621"/>
                      <a:pt x="36687" y="57621"/>
                    </a:cubicBezTo>
                    <a:cubicBezTo>
                      <a:pt x="40179" y="57621"/>
                      <a:pt x="43968" y="55313"/>
                      <a:pt x="44768" y="51392"/>
                    </a:cubicBezTo>
                    <a:cubicBezTo>
                      <a:pt x="44768" y="51270"/>
                      <a:pt x="44808" y="51107"/>
                      <a:pt x="44971" y="51107"/>
                    </a:cubicBezTo>
                    <a:cubicBezTo>
                      <a:pt x="45093" y="51107"/>
                      <a:pt x="45134" y="51352"/>
                      <a:pt x="45134" y="51514"/>
                    </a:cubicBezTo>
                    <a:cubicBezTo>
                      <a:pt x="45974" y="55393"/>
                      <a:pt x="49759" y="57621"/>
                      <a:pt x="53249" y="57621"/>
                    </a:cubicBezTo>
                    <a:cubicBezTo>
                      <a:pt x="53312" y="57621"/>
                      <a:pt x="53374" y="57620"/>
                      <a:pt x="53436" y="57619"/>
                    </a:cubicBezTo>
                    <a:lnTo>
                      <a:pt x="54861" y="57619"/>
                    </a:lnTo>
                    <a:cubicBezTo>
                      <a:pt x="58605" y="57538"/>
                      <a:pt x="63285" y="54648"/>
                      <a:pt x="64628" y="50131"/>
                    </a:cubicBezTo>
                    <a:cubicBezTo>
                      <a:pt x="64709" y="49887"/>
                      <a:pt x="64709" y="49439"/>
                      <a:pt x="65035" y="49398"/>
                    </a:cubicBezTo>
                    <a:cubicBezTo>
                      <a:pt x="65050" y="49396"/>
                      <a:pt x="65064" y="49395"/>
                      <a:pt x="65078" y="49395"/>
                    </a:cubicBezTo>
                    <a:cubicBezTo>
                      <a:pt x="65333" y="49395"/>
                      <a:pt x="65450" y="49736"/>
                      <a:pt x="65605" y="49968"/>
                    </a:cubicBezTo>
                    <a:cubicBezTo>
                      <a:pt x="66459" y="51148"/>
                      <a:pt x="67558" y="52125"/>
                      <a:pt x="68820" y="52857"/>
                    </a:cubicBezTo>
                    <a:cubicBezTo>
                      <a:pt x="70171" y="53646"/>
                      <a:pt x="71696" y="54088"/>
                      <a:pt x="73234" y="54088"/>
                    </a:cubicBezTo>
                    <a:cubicBezTo>
                      <a:pt x="73363" y="54088"/>
                      <a:pt x="73492" y="54085"/>
                      <a:pt x="73622" y="54078"/>
                    </a:cubicBezTo>
                    <a:cubicBezTo>
                      <a:pt x="73728" y="54082"/>
                      <a:pt x="73833" y="54084"/>
                      <a:pt x="73938" y="54084"/>
                    </a:cubicBezTo>
                    <a:cubicBezTo>
                      <a:pt x="74883" y="54084"/>
                      <a:pt x="75795" y="53920"/>
                      <a:pt x="76674" y="53590"/>
                    </a:cubicBezTo>
                    <a:cubicBezTo>
                      <a:pt x="79320" y="52532"/>
                      <a:pt x="81273" y="50212"/>
                      <a:pt x="81883" y="47404"/>
                    </a:cubicBezTo>
                    <a:cubicBezTo>
                      <a:pt x="82046" y="46671"/>
                      <a:pt x="82087" y="45898"/>
                      <a:pt x="82046" y="45125"/>
                    </a:cubicBezTo>
                    <a:cubicBezTo>
                      <a:pt x="82087" y="43538"/>
                      <a:pt x="81680" y="41991"/>
                      <a:pt x="80947" y="40608"/>
                    </a:cubicBezTo>
                    <a:cubicBezTo>
                      <a:pt x="80581" y="39875"/>
                      <a:pt x="80540" y="39834"/>
                      <a:pt x="81354" y="39590"/>
                    </a:cubicBezTo>
                    <a:cubicBezTo>
                      <a:pt x="87988" y="37433"/>
                      <a:pt x="89901" y="29090"/>
                      <a:pt x="84244" y="24329"/>
                    </a:cubicBezTo>
                    <a:cubicBezTo>
                      <a:pt x="80703" y="21398"/>
                      <a:pt x="78017" y="22701"/>
                      <a:pt x="78750" y="21236"/>
                    </a:cubicBezTo>
                    <a:cubicBezTo>
                      <a:pt x="79442" y="19649"/>
                      <a:pt x="79645" y="17858"/>
                      <a:pt x="79360" y="16149"/>
                    </a:cubicBezTo>
                    <a:cubicBezTo>
                      <a:pt x="78637" y="11008"/>
                      <a:pt x="74031" y="8008"/>
                      <a:pt x="69725" y="8008"/>
                    </a:cubicBezTo>
                    <a:cubicBezTo>
                      <a:pt x="69667" y="8008"/>
                      <a:pt x="69610" y="8008"/>
                      <a:pt x="69552" y="8009"/>
                    </a:cubicBezTo>
                    <a:cubicBezTo>
                      <a:pt x="69349" y="7999"/>
                      <a:pt x="69148" y="7994"/>
                      <a:pt x="68948" y="7994"/>
                    </a:cubicBezTo>
                    <a:cubicBezTo>
                      <a:pt x="68349" y="7994"/>
                      <a:pt x="67762" y="8040"/>
                      <a:pt x="67151" y="8131"/>
                    </a:cubicBezTo>
                    <a:cubicBezTo>
                      <a:pt x="65454" y="8448"/>
                      <a:pt x="64733" y="8886"/>
                      <a:pt x="64456" y="8886"/>
                    </a:cubicBezTo>
                    <a:cubicBezTo>
                      <a:pt x="64341" y="8886"/>
                      <a:pt x="64302" y="8811"/>
                      <a:pt x="64302" y="8620"/>
                    </a:cubicBezTo>
                    <a:cubicBezTo>
                      <a:pt x="64191" y="3300"/>
                      <a:pt x="59180" y="0"/>
                      <a:pt x="542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42"/>
              <p:cNvSpPr/>
              <p:nvPr/>
            </p:nvSpPr>
            <p:spPr>
              <a:xfrm>
                <a:off x="5050200" y="2065975"/>
                <a:ext cx="406500" cy="364775"/>
              </a:xfrm>
              <a:custGeom>
                <a:rect b="b" l="l" r="r" t="t"/>
                <a:pathLst>
                  <a:path extrusionOk="0" h="14591" w="16260">
                    <a:moveTo>
                      <a:pt x="3987" y="0"/>
                    </a:moveTo>
                    <a:cubicBezTo>
                      <a:pt x="2659" y="0"/>
                      <a:pt x="1368" y="618"/>
                      <a:pt x="510" y="1725"/>
                    </a:cubicBezTo>
                    <a:cubicBezTo>
                      <a:pt x="1" y="2307"/>
                      <a:pt x="174" y="3019"/>
                      <a:pt x="826" y="3019"/>
                    </a:cubicBezTo>
                    <a:cubicBezTo>
                      <a:pt x="904" y="3019"/>
                      <a:pt x="988" y="3008"/>
                      <a:pt x="1080" y="2987"/>
                    </a:cubicBezTo>
                    <a:cubicBezTo>
                      <a:pt x="1975" y="2783"/>
                      <a:pt x="2667" y="1888"/>
                      <a:pt x="3643" y="1725"/>
                    </a:cubicBezTo>
                    <a:cubicBezTo>
                      <a:pt x="3774" y="1702"/>
                      <a:pt x="3904" y="1690"/>
                      <a:pt x="4033" y="1690"/>
                    </a:cubicBezTo>
                    <a:cubicBezTo>
                      <a:pt x="5474" y="1690"/>
                      <a:pt x="6770" y="3106"/>
                      <a:pt x="6696" y="4900"/>
                    </a:cubicBezTo>
                    <a:cubicBezTo>
                      <a:pt x="6655" y="5673"/>
                      <a:pt x="6574" y="6487"/>
                      <a:pt x="6411" y="7260"/>
                    </a:cubicBezTo>
                    <a:cubicBezTo>
                      <a:pt x="6290" y="7890"/>
                      <a:pt x="6601" y="8145"/>
                      <a:pt x="7088" y="8145"/>
                    </a:cubicBezTo>
                    <a:cubicBezTo>
                      <a:pt x="7419" y="8145"/>
                      <a:pt x="7831" y="8027"/>
                      <a:pt x="8242" y="7830"/>
                    </a:cubicBezTo>
                    <a:cubicBezTo>
                      <a:pt x="8940" y="7513"/>
                      <a:pt x="9761" y="6998"/>
                      <a:pt x="10764" y="6998"/>
                    </a:cubicBezTo>
                    <a:cubicBezTo>
                      <a:pt x="11048" y="6998"/>
                      <a:pt x="11346" y="7039"/>
                      <a:pt x="11661" y="7138"/>
                    </a:cubicBezTo>
                    <a:cubicBezTo>
                      <a:pt x="13858" y="7830"/>
                      <a:pt x="14021" y="10638"/>
                      <a:pt x="13167" y="12713"/>
                    </a:cubicBezTo>
                    <a:cubicBezTo>
                      <a:pt x="12800" y="13609"/>
                      <a:pt x="12637" y="13812"/>
                      <a:pt x="12678" y="14260"/>
                    </a:cubicBezTo>
                    <a:cubicBezTo>
                      <a:pt x="12698" y="14460"/>
                      <a:pt x="12816" y="14591"/>
                      <a:pt x="13008" y="14591"/>
                    </a:cubicBezTo>
                    <a:cubicBezTo>
                      <a:pt x="13207" y="14591"/>
                      <a:pt x="13486" y="14450"/>
                      <a:pt x="13818" y="14097"/>
                    </a:cubicBezTo>
                    <a:cubicBezTo>
                      <a:pt x="15730" y="12022"/>
                      <a:pt x="16260" y="7382"/>
                      <a:pt x="12882" y="5632"/>
                    </a:cubicBezTo>
                    <a:cubicBezTo>
                      <a:pt x="12179" y="5269"/>
                      <a:pt x="11404" y="5078"/>
                      <a:pt x="10626" y="5078"/>
                    </a:cubicBezTo>
                    <a:cubicBezTo>
                      <a:pt x="10097" y="5078"/>
                      <a:pt x="9567" y="5166"/>
                      <a:pt x="9056" y="5347"/>
                    </a:cubicBezTo>
                    <a:cubicBezTo>
                      <a:pt x="8727" y="5445"/>
                      <a:pt x="8533" y="5509"/>
                      <a:pt x="8420" y="5509"/>
                    </a:cubicBezTo>
                    <a:cubicBezTo>
                      <a:pt x="8157" y="5509"/>
                      <a:pt x="8340" y="5156"/>
                      <a:pt x="8283" y="4045"/>
                    </a:cubicBezTo>
                    <a:cubicBezTo>
                      <a:pt x="8283" y="2458"/>
                      <a:pt x="7306" y="1033"/>
                      <a:pt x="5841" y="423"/>
                    </a:cubicBezTo>
                    <a:cubicBezTo>
                      <a:pt x="5242" y="137"/>
                      <a:pt x="4611" y="0"/>
                      <a:pt x="39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42"/>
              <p:cNvSpPr/>
              <p:nvPr/>
            </p:nvSpPr>
            <p:spPr>
              <a:xfrm>
                <a:off x="3551300" y="2066300"/>
                <a:ext cx="415800" cy="364525"/>
              </a:xfrm>
              <a:custGeom>
                <a:rect b="b" l="l" r="r" t="t"/>
                <a:pathLst>
                  <a:path extrusionOk="0" h="14581" w="16632">
                    <a:moveTo>
                      <a:pt x="12703" y="1"/>
                    </a:moveTo>
                    <a:cubicBezTo>
                      <a:pt x="10277" y="1"/>
                      <a:pt x="8131" y="2120"/>
                      <a:pt x="8455" y="4805"/>
                    </a:cubicBezTo>
                    <a:cubicBezTo>
                      <a:pt x="8491" y="5162"/>
                      <a:pt x="8526" y="5519"/>
                      <a:pt x="8287" y="5519"/>
                    </a:cubicBezTo>
                    <a:cubicBezTo>
                      <a:pt x="8254" y="5519"/>
                      <a:pt x="8215" y="5512"/>
                      <a:pt x="8170" y="5497"/>
                    </a:cubicBezTo>
                    <a:cubicBezTo>
                      <a:pt x="7401" y="5223"/>
                      <a:pt x="6673" y="5097"/>
                      <a:pt x="6000" y="5097"/>
                    </a:cubicBezTo>
                    <a:cubicBezTo>
                      <a:pt x="2075" y="5097"/>
                      <a:pt x="0" y="9369"/>
                      <a:pt x="2432" y="13433"/>
                    </a:cubicBezTo>
                    <a:cubicBezTo>
                      <a:pt x="2604" y="13743"/>
                      <a:pt x="3186" y="14580"/>
                      <a:pt x="3682" y="14580"/>
                    </a:cubicBezTo>
                    <a:cubicBezTo>
                      <a:pt x="3771" y="14580"/>
                      <a:pt x="3857" y="14553"/>
                      <a:pt x="3938" y="14491"/>
                    </a:cubicBezTo>
                    <a:cubicBezTo>
                      <a:pt x="4589" y="14003"/>
                      <a:pt x="3083" y="12741"/>
                      <a:pt x="3124" y="10381"/>
                    </a:cubicBezTo>
                    <a:cubicBezTo>
                      <a:pt x="3093" y="8172"/>
                      <a:pt x="4357" y="6981"/>
                      <a:pt x="5957" y="6981"/>
                    </a:cubicBezTo>
                    <a:cubicBezTo>
                      <a:pt x="6480" y="6981"/>
                      <a:pt x="7039" y="7108"/>
                      <a:pt x="7600" y="7369"/>
                    </a:cubicBezTo>
                    <a:cubicBezTo>
                      <a:pt x="8007" y="7573"/>
                      <a:pt x="8373" y="7776"/>
                      <a:pt x="8780" y="7939"/>
                    </a:cubicBezTo>
                    <a:cubicBezTo>
                      <a:pt x="9130" y="8090"/>
                      <a:pt x="9416" y="8155"/>
                      <a:pt x="9644" y="8155"/>
                    </a:cubicBezTo>
                    <a:cubicBezTo>
                      <a:pt x="10211" y="8155"/>
                      <a:pt x="10414" y="7752"/>
                      <a:pt x="10327" y="7288"/>
                    </a:cubicBezTo>
                    <a:cubicBezTo>
                      <a:pt x="10205" y="6881"/>
                      <a:pt x="10205" y="6433"/>
                      <a:pt x="10123" y="6026"/>
                    </a:cubicBezTo>
                    <a:cubicBezTo>
                      <a:pt x="9839" y="4195"/>
                      <a:pt x="10246" y="2608"/>
                      <a:pt x="11873" y="1794"/>
                    </a:cubicBezTo>
                    <a:cubicBezTo>
                      <a:pt x="12144" y="1668"/>
                      <a:pt x="12408" y="1615"/>
                      <a:pt x="12663" y="1615"/>
                    </a:cubicBezTo>
                    <a:cubicBezTo>
                      <a:pt x="13981" y="1615"/>
                      <a:pt x="15084" y="3014"/>
                      <a:pt x="15902" y="3014"/>
                    </a:cubicBezTo>
                    <a:cubicBezTo>
                      <a:pt x="15923" y="3016"/>
                      <a:pt x="15944" y="3017"/>
                      <a:pt x="15964" y="3017"/>
                    </a:cubicBezTo>
                    <a:cubicBezTo>
                      <a:pt x="16376" y="3017"/>
                      <a:pt x="16631" y="2629"/>
                      <a:pt x="16554" y="2241"/>
                    </a:cubicBezTo>
                    <a:cubicBezTo>
                      <a:pt x="16391" y="1631"/>
                      <a:pt x="15373" y="817"/>
                      <a:pt x="14600" y="451"/>
                    </a:cubicBezTo>
                    <a:cubicBezTo>
                      <a:pt x="13974" y="142"/>
                      <a:pt x="13329" y="1"/>
                      <a:pt x="127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p42"/>
              <p:cNvSpPr/>
              <p:nvPr/>
            </p:nvSpPr>
            <p:spPr>
              <a:xfrm>
                <a:off x="4274150" y="2501575"/>
                <a:ext cx="487225" cy="227350"/>
              </a:xfrm>
              <a:custGeom>
                <a:rect b="b" l="l" r="r" t="t"/>
                <a:pathLst>
                  <a:path extrusionOk="0" h="9094" w="19489">
                    <a:moveTo>
                      <a:pt x="12764" y="0"/>
                    </a:moveTo>
                    <a:cubicBezTo>
                      <a:pt x="10705" y="0"/>
                      <a:pt x="8679" y="1090"/>
                      <a:pt x="7500" y="3551"/>
                    </a:cubicBezTo>
                    <a:cubicBezTo>
                      <a:pt x="7064" y="4453"/>
                      <a:pt x="7128" y="5022"/>
                      <a:pt x="6892" y="5022"/>
                    </a:cubicBezTo>
                    <a:cubicBezTo>
                      <a:pt x="6819" y="5022"/>
                      <a:pt x="6717" y="4968"/>
                      <a:pt x="6564" y="4853"/>
                    </a:cubicBezTo>
                    <a:cubicBezTo>
                      <a:pt x="6320" y="4690"/>
                      <a:pt x="6116" y="4487"/>
                      <a:pt x="5872" y="4365"/>
                    </a:cubicBezTo>
                    <a:cubicBezTo>
                      <a:pt x="5170" y="3944"/>
                      <a:pt x="4454" y="3760"/>
                      <a:pt x="3777" y="3760"/>
                    </a:cubicBezTo>
                    <a:cubicBezTo>
                      <a:pt x="1705" y="3760"/>
                      <a:pt x="0" y="5485"/>
                      <a:pt x="215" y="7417"/>
                    </a:cubicBezTo>
                    <a:lnTo>
                      <a:pt x="256" y="8313"/>
                    </a:lnTo>
                    <a:cubicBezTo>
                      <a:pt x="281" y="8823"/>
                      <a:pt x="563" y="9094"/>
                      <a:pt x="820" y="9094"/>
                    </a:cubicBezTo>
                    <a:cubicBezTo>
                      <a:pt x="972" y="9094"/>
                      <a:pt x="1116" y="8998"/>
                      <a:pt x="1192" y="8801"/>
                    </a:cubicBezTo>
                    <a:cubicBezTo>
                      <a:pt x="1273" y="8516"/>
                      <a:pt x="1355" y="8231"/>
                      <a:pt x="1355" y="7906"/>
                    </a:cubicBezTo>
                    <a:cubicBezTo>
                      <a:pt x="1436" y="7010"/>
                      <a:pt x="1965" y="5789"/>
                      <a:pt x="2616" y="5464"/>
                    </a:cubicBezTo>
                    <a:cubicBezTo>
                      <a:pt x="2928" y="5315"/>
                      <a:pt x="3227" y="5250"/>
                      <a:pt x="3514" y="5250"/>
                    </a:cubicBezTo>
                    <a:cubicBezTo>
                      <a:pt x="4877" y="5250"/>
                      <a:pt x="5968" y="6713"/>
                      <a:pt x="6808" y="7621"/>
                    </a:cubicBezTo>
                    <a:cubicBezTo>
                      <a:pt x="6937" y="7749"/>
                      <a:pt x="7131" y="7829"/>
                      <a:pt x="7328" y="7829"/>
                    </a:cubicBezTo>
                    <a:cubicBezTo>
                      <a:pt x="7443" y="7829"/>
                      <a:pt x="7558" y="7803"/>
                      <a:pt x="7663" y="7743"/>
                    </a:cubicBezTo>
                    <a:cubicBezTo>
                      <a:pt x="8273" y="7499"/>
                      <a:pt x="7703" y="6807"/>
                      <a:pt x="8639" y="4528"/>
                    </a:cubicBezTo>
                    <a:cubicBezTo>
                      <a:pt x="9399" y="2667"/>
                      <a:pt x="10947" y="1648"/>
                      <a:pt x="12613" y="1648"/>
                    </a:cubicBezTo>
                    <a:cubicBezTo>
                      <a:pt x="14519" y="1648"/>
                      <a:pt x="16580" y="2980"/>
                      <a:pt x="17796" y="5911"/>
                    </a:cubicBezTo>
                    <a:cubicBezTo>
                      <a:pt x="18026" y="6487"/>
                      <a:pt x="18363" y="6723"/>
                      <a:pt x="18666" y="6723"/>
                    </a:cubicBezTo>
                    <a:cubicBezTo>
                      <a:pt x="19113" y="6723"/>
                      <a:pt x="19488" y="6208"/>
                      <a:pt x="19343" y="5504"/>
                    </a:cubicBezTo>
                    <a:cubicBezTo>
                      <a:pt x="18516" y="2081"/>
                      <a:pt x="15608" y="0"/>
                      <a:pt x="12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42"/>
              <p:cNvSpPr/>
              <p:nvPr/>
            </p:nvSpPr>
            <p:spPr>
              <a:xfrm>
                <a:off x="4602025" y="1701450"/>
                <a:ext cx="538250" cy="249975"/>
              </a:xfrm>
              <a:custGeom>
                <a:rect b="b" l="l" r="r" t="t"/>
                <a:pathLst>
                  <a:path extrusionOk="0" h="9999" w="21530">
                    <a:moveTo>
                      <a:pt x="7139" y="0"/>
                    </a:moveTo>
                    <a:cubicBezTo>
                      <a:pt x="6323" y="0"/>
                      <a:pt x="5504" y="140"/>
                      <a:pt x="4722" y="434"/>
                    </a:cubicBezTo>
                    <a:cubicBezTo>
                      <a:pt x="3135" y="963"/>
                      <a:pt x="1832" y="2021"/>
                      <a:pt x="896" y="3405"/>
                    </a:cubicBezTo>
                    <a:cubicBezTo>
                      <a:pt x="489" y="4016"/>
                      <a:pt x="1" y="4992"/>
                      <a:pt x="652" y="5318"/>
                    </a:cubicBezTo>
                    <a:cubicBezTo>
                      <a:pt x="798" y="5408"/>
                      <a:pt x="935" y="5448"/>
                      <a:pt x="1065" y="5448"/>
                    </a:cubicBezTo>
                    <a:cubicBezTo>
                      <a:pt x="1406" y="5448"/>
                      <a:pt x="1701" y="5172"/>
                      <a:pt x="1995" y="4789"/>
                    </a:cubicBezTo>
                    <a:cubicBezTo>
                      <a:pt x="3534" y="2678"/>
                      <a:pt x="5572" y="1566"/>
                      <a:pt x="7531" y="1566"/>
                    </a:cubicBezTo>
                    <a:cubicBezTo>
                      <a:pt x="9198" y="1566"/>
                      <a:pt x="10809" y="2372"/>
                      <a:pt x="12007" y="4056"/>
                    </a:cubicBezTo>
                    <a:cubicBezTo>
                      <a:pt x="13716" y="6509"/>
                      <a:pt x="13016" y="8046"/>
                      <a:pt x="14029" y="8046"/>
                    </a:cubicBezTo>
                    <a:cubicBezTo>
                      <a:pt x="14125" y="8046"/>
                      <a:pt x="14236" y="8032"/>
                      <a:pt x="14367" y="8004"/>
                    </a:cubicBezTo>
                    <a:cubicBezTo>
                      <a:pt x="14693" y="7923"/>
                      <a:pt x="14978" y="7353"/>
                      <a:pt x="15507" y="6905"/>
                    </a:cubicBezTo>
                    <a:cubicBezTo>
                      <a:pt x="16031" y="6472"/>
                      <a:pt x="16581" y="6230"/>
                      <a:pt x="17142" y="6230"/>
                    </a:cubicBezTo>
                    <a:cubicBezTo>
                      <a:pt x="17582" y="6230"/>
                      <a:pt x="18030" y="6379"/>
                      <a:pt x="18477" y="6702"/>
                    </a:cubicBezTo>
                    <a:cubicBezTo>
                      <a:pt x="20309" y="8045"/>
                      <a:pt x="19780" y="9998"/>
                      <a:pt x="20431" y="9998"/>
                    </a:cubicBezTo>
                    <a:cubicBezTo>
                      <a:pt x="20919" y="9998"/>
                      <a:pt x="21530" y="8126"/>
                      <a:pt x="20024" y="6295"/>
                    </a:cubicBezTo>
                    <a:cubicBezTo>
                      <a:pt x="19279" y="5364"/>
                      <a:pt x="18156" y="4835"/>
                      <a:pt x="17014" y="4835"/>
                    </a:cubicBezTo>
                    <a:cubicBezTo>
                      <a:pt x="16659" y="4835"/>
                      <a:pt x="16302" y="4886"/>
                      <a:pt x="15954" y="4992"/>
                    </a:cubicBezTo>
                    <a:cubicBezTo>
                      <a:pt x="14883" y="5240"/>
                      <a:pt x="14590" y="5858"/>
                      <a:pt x="14413" y="5858"/>
                    </a:cubicBezTo>
                    <a:cubicBezTo>
                      <a:pt x="14328" y="5858"/>
                      <a:pt x="14269" y="5715"/>
                      <a:pt x="14164" y="5318"/>
                    </a:cubicBezTo>
                    <a:cubicBezTo>
                      <a:pt x="13356" y="2057"/>
                      <a:pt x="10270" y="0"/>
                      <a:pt x="71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42"/>
              <p:cNvSpPr/>
              <p:nvPr/>
            </p:nvSpPr>
            <p:spPr>
              <a:xfrm>
                <a:off x="3879700" y="1700425"/>
                <a:ext cx="549400" cy="251425"/>
              </a:xfrm>
              <a:custGeom>
                <a:rect b="b" l="l" r="r" t="t"/>
                <a:pathLst>
                  <a:path extrusionOk="0" h="10057" w="21976">
                    <a:moveTo>
                      <a:pt x="14293" y="1"/>
                    </a:moveTo>
                    <a:cubicBezTo>
                      <a:pt x="11183" y="1"/>
                      <a:pt x="8280" y="2045"/>
                      <a:pt x="7365" y="5278"/>
                    </a:cubicBezTo>
                    <a:cubicBezTo>
                      <a:pt x="7265" y="5611"/>
                      <a:pt x="7247" y="5890"/>
                      <a:pt x="7132" y="5890"/>
                    </a:cubicBezTo>
                    <a:cubicBezTo>
                      <a:pt x="7106" y="5890"/>
                      <a:pt x="7076" y="5877"/>
                      <a:pt x="7040" y="5847"/>
                    </a:cubicBezTo>
                    <a:cubicBezTo>
                      <a:pt x="6958" y="5807"/>
                      <a:pt x="6877" y="5685"/>
                      <a:pt x="6755" y="5603"/>
                    </a:cubicBezTo>
                    <a:cubicBezTo>
                      <a:pt x="6091" y="5134"/>
                      <a:pt x="5314" y="4900"/>
                      <a:pt x="4537" y="4900"/>
                    </a:cubicBezTo>
                    <a:cubicBezTo>
                      <a:pt x="3696" y="4900"/>
                      <a:pt x="2854" y="5175"/>
                      <a:pt x="2156" y="5725"/>
                    </a:cubicBezTo>
                    <a:cubicBezTo>
                      <a:pt x="0" y="7558"/>
                      <a:pt x="382" y="10056"/>
                      <a:pt x="1089" y="10056"/>
                    </a:cubicBezTo>
                    <a:cubicBezTo>
                      <a:pt x="1183" y="10056"/>
                      <a:pt x="1283" y="10012"/>
                      <a:pt x="1383" y="9917"/>
                    </a:cubicBezTo>
                    <a:cubicBezTo>
                      <a:pt x="1627" y="9673"/>
                      <a:pt x="1627" y="8940"/>
                      <a:pt x="1708" y="8615"/>
                    </a:cubicBezTo>
                    <a:cubicBezTo>
                      <a:pt x="2068" y="7407"/>
                      <a:pt x="3134" y="6277"/>
                      <a:pt x="4382" y="6277"/>
                    </a:cubicBezTo>
                    <a:cubicBezTo>
                      <a:pt x="4690" y="6277"/>
                      <a:pt x="5009" y="6346"/>
                      <a:pt x="5330" y="6498"/>
                    </a:cubicBezTo>
                    <a:cubicBezTo>
                      <a:pt x="5941" y="6865"/>
                      <a:pt x="6470" y="7353"/>
                      <a:pt x="6918" y="7923"/>
                    </a:cubicBezTo>
                    <a:cubicBezTo>
                      <a:pt x="7057" y="8062"/>
                      <a:pt x="7234" y="8125"/>
                      <a:pt x="7410" y="8125"/>
                    </a:cubicBezTo>
                    <a:cubicBezTo>
                      <a:pt x="7749" y="8125"/>
                      <a:pt x="8085" y="7891"/>
                      <a:pt x="8138" y="7516"/>
                    </a:cubicBezTo>
                    <a:cubicBezTo>
                      <a:pt x="8817" y="3673"/>
                      <a:pt x="11378" y="1616"/>
                      <a:pt x="14079" y="1616"/>
                    </a:cubicBezTo>
                    <a:cubicBezTo>
                      <a:pt x="15269" y="1616"/>
                      <a:pt x="16485" y="2015"/>
                      <a:pt x="17580" y="2836"/>
                    </a:cubicBezTo>
                    <a:cubicBezTo>
                      <a:pt x="19409" y="4242"/>
                      <a:pt x="19779" y="5497"/>
                      <a:pt x="20502" y="5497"/>
                    </a:cubicBezTo>
                    <a:cubicBezTo>
                      <a:pt x="20616" y="5497"/>
                      <a:pt x="20738" y="5466"/>
                      <a:pt x="20877" y="5400"/>
                    </a:cubicBezTo>
                    <a:cubicBezTo>
                      <a:pt x="21975" y="4871"/>
                      <a:pt x="19981" y="1900"/>
                      <a:pt x="17417" y="719"/>
                    </a:cubicBezTo>
                    <a:cubicBezTo>
                      <a:pt x="16397" y="230"/>
                      <a:pt x="15333" y="1"/>
                      <a:pt x="142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42"/>
              <p:cNvSpPr/>
              <p:nvPr/>
            </p:nvSpPr>
            <p:spPr>
              <a:xfrm>
                <a:off x="4830950" y="2438800"/>
                <a:ext cx="434475" cy="228150"/>
              </a:xfrm>
              <a:custGeom>
                <a:rect b="b" l="l" r="r" t="t"/>
                <a:pathLst>
                  <a:path extrusionOk="0" h="9126" w="17379">
                    <a:moveTo>
                      <a:pt x="6621" y="0"/>
                    </a:moveTo>
                    <a:cubicBezTo>
                      <a:pt x="6440" y="0"/>
                      <a:pt x="6254" y="13"/>
                      <a:pt x="6065" y="39"/>
                    </a:cubicBezTo>
                    <a:cubicBezTo>
                      <a:pt x="1751" y="609"/>
                      <a:pt x="1" y="5655"/>
                      <a:pt x="1222" y="5858"/>
                    </a:cubicBezTo>
                    <a:cubicBezTo>
                      <a:pt x="1239" y="5861"/>
                      <a:pt x="1257" y="5862"/>
                      <a:pt x="1274" y="5862"/>
                    </a:cubicBezTo>
                    <a:cubicBezTo>
                      <a:pt x="2049" y="5862"/>
                      <a:pt x="2380" y="3227"/>
                      <a:pt x="5047" y="2033"/>
                    </a:cubicBezTo>
                    <a:cubicBezTo>
                      <a:pt x="5414" y="1829"/>
                      <a:pt x="5861" y="1748"/>
                      <a:pt x="6309" y="1748"/>
                    </a:cubicBezTo>
                    <a:cubicBezTo>
                      <a:pt x="7204" y="1789"/>
                      <a:pt x="8059" y="2236"/>
                      <a:pt x="8547" y="3010"/>
                    </a:cubicBezTo>
                    <a:cubicBezTo>
                      <a:pt x="9483" y="4393"/>
                      <a:pt x="9443" y="5207"/>
                      <a:pt x="9443" y="6550"/>
                    </a:cubicBezTo>
                    <a:cubicBezTo>
                      <a:pt x="9443" y="7182"/>
                      <a:pt x="9753" y="7546"/>
                      <a:pt x="10129" y="7546"/>
                    </a:cubicBezTo>
                    <a:cubicBezTo>
                      <a:pt x="10262" y="7546"/>
                      <a:pt x="10403" y="7501"/>
                      <a:pt x="10541" y="7405"/>
                    </a:cubicBezTo>
                    <a:cubicBezTo>
                      <a:pt x="10786" y="7201"/>
                      <a:pt x="11559" y="6225"/>
                      <a:pt x="12820" y="5899"/>
                    </a:cubicBezTo>
                    <a:cubicBezTo>
                      <a:pt x="13051" y="5822"/>
                      <a:pt x="13300" y="5782"/>
                      <a:pt x="13549" y="5782"/>
                    </a:cubicBezTo>
                    <a:cubicBezTo>
                      <a:pt x="13829" y="5782"/>
                      <a:pt x="14109" y="5832"/>
                      <a:pt x="14367" y="5940"/>
                    </a:cubicBezTo>
                    <a:cubicBezTo>
                      <a:pt x="15832" y="6713"/>
                      <a:pt x="15506" y="7812"/>
                      <a:pt x="15995" y="8748"/>
                    </a:cubicBezTo>
                    <a:cubicBezTo>
                      <a:pt x="16112" y="9002"/>
                      <a:pt x="16352" y="9125"/>
                      <a:pt x="16587" y="9125"/>
                    </a:cubicBezTo>
                    <a:cubicBezTo>
                      <a:pt x="16841" y="9125"/>
                      <a:pt x="17090" y="8982"/>
                      <a:pt x="17175" y="8707"/>
                    </a:cubicBezTo>
                    <a:cubicBezTo>
                      <a:pt x="17378" y="8178"/>
                      <a:pt x="17378" y="7608"/>
                      <a:pt x="17256" y="7039"/>
                    </a:cubicBezTo>
                    <a:cubicBezTo>
                      <a:pt x="17012" y="6062"/>
                      <a:pt x="16442" y="5207"/>
                      <a:pt x="15669" y="4597"/>
                    </a:cubicBezTo>
                    <a:cubicBezTo>
                      <a:pt x="15200" y="4245"/>
                      <a:pt x="14572" y="4093"/>
                      <a:pt x="13916" y="4093"/>
                    </a:cubicBezTo>
                    <a:cubicBezTo>
                      <a:pt x="12979" y="4093"/>
                      <a:pt x="11985" y="4403"/>
                      <a:pt x="11315" y="4882"/>
                    </a:cubicBezTo>
                    <a:cubicBezTo>
                      <a:pt x="11252" y="4924"/>
                      <a:pt x="11199" y="4942"/>
                      <a:pt x="11156" y="4942"/>
                    </a:cubicBezTo>
                    <a:cubicBezTo>
                      <a:pt x="10948" y="4942"/>
                      <a:pt x="10948" y="4528"/>
                      <a:pt x="10948" y="4393"/>
                    </a:cubicBezTo>
                    <a:cubicBezTo>
                      <a:pt x="10646" y="2162"/>
                      <a:pt x="9007" y="0"/>
                      <a:pt x="66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42"/>
              <p:cNvSpPr/>
              <p:nvPr/>
            </p:nvSpPr>
            <p:spPr>
              <a:xfrm>
                <a:off x="3744350" y="2437925"/>
                <a:ext cx="423025" cy="228775"/>
              </a:xfrm>
              <a:custGeom>
                <a:rect b="b" l="l" r="r" t="t"/>
                <a:pathLst>
                  <a:path extrusionOk="0" h="9151" w="16921">
                    <a:moveTo>
                      <a:pt x="11243" y="1"/>
                    </a:moveTo>
                    <a:cubicBezTo>
                      <a:pt x="10891" y="1"/>
                      <a:pt x="10545" y="50"/>
                      <a:pt x="10215" y="155"/>
                    </a:cubicBezTo>
                    <a:cubicBezTo>
                      <a:pt x="8058" y="806"/>
                      <a:pt x="6960" y="2394"/>
                      <a:pt x="6797" y="4632"/>
                    </a:cubicBezTo>
                    <a:cubicBezTo>
                      <a:pt x="6777" y="4858"/>
                      <a:pt x="6736" y="4944"/>
                      <a:pt x="6650" y="4944"/>
                    </a:cubicBezTo>
                    <a:cubicBezTo>
                      <a:pt x="6379" y="4944"/>
                      <a:pt x="5667" y="4103"/>
                      <a:pt x="3785" y="4103"/>
                    </a:cubicBezTo>
                    <a:cubicBezTo>
                      <a:pt x="3728" y="4099"/>
                      <a:pt x="3670" y="4098"/>
                      <a:pt x="3613" y="4098"/>
                    </a:cubicBezTo>
                    <a:cubicBezTo>
                      <a:pt x="2986" y="4098"/>
                      <a:pt x="2398" y="4303"/>
                      <a:pt x="1913" y="4713"/>
                    </a:cubicBezTo>
                    <a:cubicBezTo>
                      <a:pt x="122" y="6097"/>
                      <a:pt x="0" y="9068"/>
                      <a:pt x="1140" y="9149"/>
                    </a:cubicBezTo>
                    <a:cubicBezTo>
                      <a:pt x="1153" y="9150"/>
                      <a:pt x="1166" y="9150"/>
                      <a:pt x="1179" y="9150"/>
                    </a:cubicBezTo>
                    <a:cubicBezTo>
                      <a:pt x="2110" y="9150"/>
                      <a:pt x="1880" y="7713"/>
                      <a:pt x="2442" y="6830"/>
                    </a:cubicBezTo>
                    <a:cubicBezTo>
                      <a:pt x="2911" y="6127"/>
                      <a:pt x="3539" y="5839"/>
                      <a:pt x="4210" y="5839"/>
                    </a:cubicBezTo>
                    <a:cubicBezTo>
                      <a:pt x="5055" y="5839"/>
                      <a:pt x="5967" y="6294"/>
                      <a:pt x="6715" y="6952"/>
                    </a:cubicBezTo>
                    <a:cubicBezTo>
                      <a:pt x="6878" y="7114"/>
                      <a:pt x="7082" y="7277"/>
                      <a:pt x="7285" y="7440"/>
                    </a:cubicBezTo>
                    <a:cubicBezTo>
                      <a:pt x="7394" y="7521"/>
                      <a:pt x="7516" y="7558"/>
                      <a:pt x="7635" y="7558"/>
                    </a:cubicBezTo>
                    <a:cubicBezTo>
                      <a:pt x="7873" y="7558"/>
                      <a:pt x="8099" y="7413"/>
                      <a:pt x="8180" y="7196"/>
                    </a:cubicBezTo>
                    <a:cubicBezTo>
                      <a:pt x="8587" y="6178"/>
                      <a:pt x="7936" y="4550"/>
                      <a:pt x="9361" y="2760"/>
                    </a:cubicBezTo>
                    <a:cubicBezTo>
                      <a:pt x="9878" y="2144"/>
                      <a:pt x="10604" y="1737"/>
                      <a:pt x="11457" y="1737"/>
                    </a:cubicBezTo>
                    <a:cubicBezTo>
                      <a:pt x="12014" y="1737"/>
                      <a:pt x="12625" y="1910"/>
                      <a:pt x="13268" y="2312"/>
                    </a:cubicBezTo>
                    <a:cubicBezTo>
                      <a:pt x="14895" y="3289"/>
                      <a:pt x="15425" y="4591"/>
                      <a:pt x="15954" y="5487"/>
                    </a:cubicBezTo>
                    <a:cubicBezTo>
                      <a:pt x="16119" y="5726"/>
                      <a:pt x="16319" y="5857"/>
                      <a:pt x="16487" y="5857"/>
                    </a:cubicBezTo>
                    <a:cubicBezTo>
                      <a:pt x="16690" y="5857"/>
                      <a:pt x="16849" y="5666"/>
                      <a:pt x="16849" y="5242"/>
                    </a:cubicBezTo>
                    <a:cubicBezTo>
                      <a:pt x="16921" y="2764"/>
                      <a:pt x="13887" y="1"/>
                      <a:pt x="112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42"/>
              <p:cNvSpPr/>
              <p:nvPr/>
            </p:nvSpPr>
            <p:spPr>
              <a:xfrm>
                <a:off x="4067400" y="2170500"/>
                <a:ext cx="295575" cy="154450"/>
              </a:xfrm>
              <a:custGeom>
                <a:rect b="b" l="l" r="r" t="t"/>
                <a:pathLst>
                  <a:path extrusionOk="0" h="6178" w="11823">
                    <a:moveTo>
                      <a:pt x="6161" y="0"/>
                    </a:moveTo>
                    <a:cubicBezTo>
                      <a:pt x="4539" y="0"/>
                      <a:pt x="2908" y="506"/>
                      <a:pt x="1892" y="1614"/>
                    </a:cubicBezTo>
                    <a:cubicBezTo>
                      <a:pt x="1" y="3742"/>
                      <a:pt x="2538" y="6177"/>
                      <a:pt x="6060" y="6177"/>
                    </a:cubicBezTo>
                    <a:cubicBezTo>
                      <a:pt x="6783" y="6177"/>
                      <a:pt x="7547" y="6075"/>
                      <a:pt x="8322" y="5846"/>
                    </a:cubicBezTo>
                    <a:cubicBezTo>
                      <a:pt x="11619" y="4910"/>
                      <a:pt x="11822" y="2102"/>
                      <a:pt x="9584" y="841"/>
                    </a:cubicBezTo>
                    <a:cubicBezTo>
                      <a:pt x="8633" y="295"/>
                      <a:pt x="7399" y="0"/>
                      <a:pt x="6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42"/>
              <p:cNvSpPr/>
              <p:nvPr/>
            </p:nvSpPr>
            <p:spPr>
              <a:xfrm>
                <a:off x="4655950" y="2170500"/>
                <a:ext cx="295400" cy="154450"/>
              </a:xfrm>
              <a:custGeom>
                <a:rect b="b" l="l" r="r" t="t"/>
                <a:pathLst>
                  <a:path extrusionOk="0" h="6178" w="11816">
                    <a:moveTo>
                      <a:pt x="5634" y="0"/>
                    </a:moveTo>
                    <a:cubicBezTo>
                      <a:pt x="4391" y="0"/>
                      <a:pt x="3150" y="295"/>
                      <a:pt x="2199" y="841"/>
                    </a:cubicBezTo>
                    <a:cubicBezTo>
                      <a:pt x="1" y="2102"/>
                      <a:pt x="164" y="4910"/>
                      <a:pt x="3501" y="5846"/>
                    </a:cubicBezTo>
                    <a:cubicBezTo>
                      <a:pt x="4270" y="6075"/>
                      <a:pt x="5029" y="6177"/>
                      <a:pt x="5748" y="6177"/>
                    </a:cubicBezTo>
                    <a:cubicBezTo>
                      <a:pt x="9256" y="6177"/>
                      <a:pt x="11815" y="3742"/>
                      <a:pt x="9890" y="1614"/>
                    </a:cubicBezTo>
                    <a:cubicBezTo>
                      <a:pt x="8898" y="506"/>
                      <a:pt x="7264" y="0"/>
                      <a:pt x="5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42"/>
              <p:cNvSpPr/>
              <p:nvPr/>
            </p:nvSpPr>
            <p:spPr>
              <a:xfrm>
                <a:off x="3621225" y="1737525"/>
                <a:ext cx="2014550" cy="1198825"/>
              </a:xfrm>
              <a:custGeom>
                <a:rect b="b" l="l" r="r" t="t"/>
                <a:pathLst>
                  <a:path extrusionOk="0" h="47953" w="80582">
                    <a:moveTo>
                      <a:pt x="65743" y="0"/>
                    </a:moveTo>
                    <a:cubicBezTo>
                      <a:pt x="65339" y="0"/>
                      <a:pt x="65627" y="1369"/>
                      <a:pt x="64099" y="4363"/>
                    </a:cubicBezTo>
                    <a:cubicBezTo>
                      <a:pt x="62471" y="7538"/>
                      <a:pt x="60477" y="8596"/>
                      <a:pt x="60314" y="13073"/>
                    </a:cubicBezTo>
                    <a:cubicBezTo>
                      <a:pt x="60314" y="13602"/>
                      <a:pt x="60599" y="16084"/>
                      <a:pt x="61331" y="17468"/>
                    </a:cubicBezTo>
                    <a:cubicBezTo>
                      <a:pt x="63651" y="21619"/>
                      <a:pt x="68860" y="26014"/>
                      <a:pt x="62512" y="29718"/>
                    </a:cubicBezTo>
                    <a:cubicBezTo>
                      <a:pt x="61338" y="30387"/>
                      <a:pt x="60113" y="30625"/>
                      <a:pt x="58858" y="30625"/>
                    </a:cubicBezTo>
                    <a:cubicBezTo>
                      <a:pt x="55783" y="30625"/>
                      <a:pt x="52526" y="29198"/>
                      <a:pt x="49402" y="29198"/>
                    </a:cubicBezTo>
                    <a:cubicBezTo>
                      <a:pt x="48141" y="29198"/>
                      <a:pt x="46901" y="29431"/>
                      <a:pt x="45704" y="30084"/>
                    </a:cubicBezTo>
                    <a:cubicBezTo>
                      <a:pt x="43303" y="31386"/>
                      <a:pt x="41878" y="33380"/>
                      <a:pt x="40413" y="35700"/>
                    </a:cubicBezTo>
                    <a:cubicBezTo>
                      <a:pt x="38642" y="38447"/>
                      <a:pt x="35458" y="39621"/>
                      <a:pt x="32629" y="39621"/>
                    </a:cubicBezTo>
                    <a:cubicBezTo>
                      <a:pt x="32273" y="39621"/>
                      <a:pt x="31923" y="39603"/>
                      <a:pt x="31582" y="39566"/>
                    </a:cubicBezTo>
                    <a:cubicBezTo>
                      <a:pt x="24000" y="38770"/>
                      <a:pt x="20091" y="32501"/>
                      <a:pt x="12683" y="32501"/>
                    </a:cubicBezTo>
                    <a:cubicBezTo>
                      <a:pt x="12138" y="32501"/>
                      <a:pt x="11575" y="32535"/>
                      <a:pt x="10989" y="32607"/>
                    </a:cubicBezTo>
                    <a:cubicBezTo>
                      <a:pt x="6513" y="33177"/>
                      <a:pt x="4478" y="35375"/>
                      <a:pt x="2850" y="36880"/>
                    </a:cubicBezTo>
                    <a:cubicBezTo>
                      <a:pt x="1873" y="37898"/>
                      <a:pt x="1018" y="39078"/>
                      <a:pt x="327" y="40340"/>
                    </a:cubicBezTo>
                    <a:cubicBezTo>
                      <a:pt x="1" y="40869"/>
                      <a:pt x="123" y="41113"/>
                      <a:pt x="245" y="41316"/>
                    </a:cubicBezTo>
                    <a:cubicBezTo>
                      <a:pt x="1851" y="43362"/>
                      <a:pt x="4365" y="44474"/>
                      <a:pt x="6984" y="44474"/>
                    </a:cubicBezTo>
                    <a:cubicBezTo>
                      <a:pt x="9939" y="44474"/>
                      <a:pt x="13028" y="43059"/>
                      <a:pt x="15100" y="39973"/>
                    </a:cubicBezTo>
                    <a:cubicBezTo>
                      <a:pt x="15170" y="39868"/>
                      <a:pt x="15270" y="39672"/>
                      <a:pt x="15427" y="39672"/>
                    </a:cubicBezTo>
                    <a:cubicBezTo>
                      <a:pt x="15452" y="39672"/>
                      <a:pt x="15478" y="39677"/>
                      <a:pt x="15507" y="39688"/>
                    </a:cubicBezTo>
                    <a:cubicBezTo>
                      <a:pt x="15710" y="39729"/>
                      <a:pt x="15710" y="39973"/>
                      <a:pt x="15873" y="40421"/>
                    </a:cubicBezTo>
                    <a:cubicBezTo>
                      <a:pt x="17134" y="44938"/>
                      <a:pt x="21774" y="47950"/>
                      <a:pt x="26129" y="47950"/>
                    </a:cubicBezTo>
                    <a:lnTo>
                      <a:pt x="27065" y="47950"/>
                    </a:lnTo>
                    <a:cubicBezTo>
                      <a:pt x="27125" y="47951"/>
                      <a:pt x="27186" y="47952"/>
                      <a:pt x="27247" y="47952"/>
                    </a:cubicBezTo>
                    <a:cubicBezTo>
                      <a:pt x="30776" y="47952"/>
                      <a:pt x="34527" y="45644"/>
                      <a:pt x="35367" y="41723"/>
                    </a:cubicBezTo>
                    <a:cubicBezTo>
                      <a:pt x="35367" y="41601"/>
                      <a:pt x="35407" y="41438"/>
                      <a:pt x="35530" y="41438"/>
                    </a:cubicBezTo>
                    <a:cubicBezTo>
                      <a:pt x="35652" y="41438"/>
                      <a:pt x="35733" y="41683"/>
                      <a:pt x="35733" y="41805"/>
                    </a:cubicBezTo>
                    <a:cubicBezTo>
                      <a:pt x="36573" y="45723"/>
                      <a:pt x="40358" y="47952"/>
                      <a:pt x="43848" y="47952"/>
                    </a:cubicBezTo>
                    <a:cubicBezTo>
                      <a:pt x="43911" y="47952"/>
                      <a:pt x="43973" y="47951"/>
                      <a:pt x="44035" y="47950"/>
                    </a:cubicBezTo>
                    <a:cubicBezTo>
                      <a:pt x="44402" y="47930"/>
                      <a:pt x="44829" y="47930"/>
                      <a:pt x="45221" y="47930"/>
                    </a:cubicBezTo>
                    <a:cubicBezTo>
                      <a:pt x="45612" y="47930"/>
                      <a:pt x="45968" y="47930"/>
                      <a:pt x="46192" y="47909"/>
                    </a:cubicBezTo>
                    <a:cubicBezTo>
                      <a:pt x="50506" y="47136"/>
                      <a:pt x="54169" y="44450"/>
                      <a:pt x="55268" y="40258"/>
                    </a:cubicBezTo>
                    <a:cubicBezTo>
                      <a:pt x="55380" y="39840"/>
                      <a:pt x="55480" y="39670"/>
                      <a:pt x="55600" y="39670"/>
                    </a:cubicBezTo>
                    <a:cubicBezTo>
                      <a:pt x="55783" y="39670"/>
                      <a:pt x="56014" y="40067"/>
                      <a:pt x="56407" y="40584"/>
                    </a:cubicBezTo>
                    <a:cubicBezTo>
                      <a:pt x="58244" y="43007"/>
                      <a:pt x="61094" y="44417"/>
                      <a:pt x="64129" y="44417"/>
                    </a:cubicBezTo>
                    <a:cubicBezTo>
                      <a:pt x="64254" y="44417"/>
                      <a:pt x="64380" y="44414"/>
                      <a:pt x="64506" y="44409"/>
                    </a:cubicBezTo>
                    <a:cubicBezTo>
                      <a:pt x="64589" y="44413"/>
                      <a:pt x="64672" y="44415"/>
                      <a:pt x="64754" y="44415"/>
                    </a:cubicBezTo>
                    <a:cubicBezTo>
                      <a:pt x="65641" y="44415"/>
                      <a:pt x="66491" y="44219"/>
                      <a:pt x="67273" y="43921"/>
                    </a:cubicBezTo>
                    <a:cubicBezTo>
                      <a:pt x="69959" y="42863"/>
                      <a:pt x="71913" y="40543"/>
                      <a:pt x="72523" y="37776"/>
                    </a:cubicBezTo>
                    <a:cubicBezTo>
                      <a:pt x="72645" y="37002"/>
                      <a:pt x="72686" y="36229"/>
                      <a:pt x="72686" y="35456"/>
                    </a:cubicBezTo>
                    <a:cubicBezTo>
                      <a:pt x="72686" y="33869"/>
                      <a:pt x="72279" y="32322"/>
                      <a:pt x="71546" y="30939"/>
                    </a:cubicBezTo>
                    <a:cubicBezTo>
                      <a:pt x="71180" y="30206"/>
                      <a:pt x="71139" y="30165"/>
                      <a:pt x="71913" y="29921"/>
                    </a:cubicBezTo>
                    <a:cubicBezTo>
                      <a:pt x="80581" y="27113"/>
                      <a:pt x="80459" y="14700"/>
                      <a:pt x="70081" y="12421"/>
                    </a:cubicBezTo>
                    <a:cubicBezTo>
                      <a:pt x="69919" y="12381"/>
                      <a:pt x="69756" y="12381"/>
                      <a:pt x="69552" y="12340"/>
                    </a:cubicBezTo>
                    <a:cubicBezTo>
                      <a:pt x="69267" y="12299"/>
                      <a:pt x="69227" y="11974"/>
                      <a:pt x="69349" y="11648"/>
                    </a:cubicBezTo>
                    <a:cubicBezTo>
                      <a:pt x="71058" y="7660"/>
                      <a:pt x="69837" y="3020"/>
                      <a:pt x="66378" y="375"/>
                    </a:cubicBezTo>
                    <a:cubicBezTo>
                      <a:pt x="66055" y="128"/>
                      <a:pt x="65867" y="0"/>
                      <a:pt x="65743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42"/>
              <p:cNvSpPr/>
              <p:nvPr/>
            </p:nvSpPr>
            <p:spPr>
              <a:xfrm>
                <a:off x="4382275" y="2097900"/>
                <a:ext cx="253350" cy="162825"/>
              </a:xfrm>
              <a:custGeom>
                <a:rect b="b" l="l" r="r" t="t"/>
                <a:pathLst>
                  <a:path extrusionOk="0" h="6513" w="10134">
                    <a:moveTo>
                      <a:pt x="570" y="1"/>
                    </a:moveTo>
                    <a:cubicBezTo>
                      <a:pt x="285" y="1"/>
                      <a:pt x="41" y="245"/>
                      <a:pt x="41" y="530"/>
                    </a:cubicBezTo>
                    <a:cubicBezTo>
                      <a:pt x="0" y="2280"/>
                      <a:pt x="692" y="4030"/>
                      <a:pt x="1954" y="5250"/>
                    </a:cubicBezTo>
                    <a:cubicBezTo>
                      <a:pt x="2768" y="6064"/>
                      <a:pt x="3867" y="6512"/>
                      <a:pt x="5006" y="6512"/>
                    </a:cubicBezTo>
                    <a:cubicBezTo>
                      <a:pt x="5169" y="6512"/>
                      <a:pt x="5332" y="6512"/>
                      <a:pt x="5454" y="6471"/>
                    </a:cubicBezTo>
                    <a:cubicBezTo>
                      <a:pt x="8506" y="6146"/>
                      <a:pt x="10134" y="3175"/>
                      <a:pt x="10134" y="530"/>
                    </a:cubicBezTo>
                    <a:cubicBezTo>
                      <a:pt x="10134" y="245"/>
                      <a:pt x="9890" y="1"/>
                      <a:pt x="9605" y="1"/>
                    </a:cubicBezTo>
                    <a:cubicBezTo>
                      <a:pt x="9320" y="1"/>
                      <a:pt x="9117" y="245"/>
                      <a:pt x="9117" y="530"/>
                    </a:cubicBezTo>
                    <a:cubicBezTo>
                      <a:pt x="9117" y="2727"/>
                      <a:pt x="7814" y="5210"/>
                      <a:pt x="5372" y="5454"/>
                    </a:cubicBezTo>
                    <a:cubicBezTo>
                      <a:pt x="5271" y="5462"/>
                      <a:pt x="5169" y="5466"/>
                      <a:pt x="5069" y="5466"/>
                    </a:cubicBezTo>
                    <a:cubicBezTo>
                      <a:pt x="4162" y="5466"/>
                      <a:pt x="3305" y="5137"/>
                      <a:pt x="2646" y="4477"/>
                    </a:cubicBezTo>
                    <a:cubicBezTo>
                      <a:pt x="1588" y="3460"/>
                      <a:pt x="1018" y="1995"/>
                      <a:pt x="1059" y="530"/>
                    </a:cubicBezTo>
                    <a:cubicBezTo>
                      <a:pt x="1059" y="245"/>
                      <a:pt x="814" y="1"/>
                      <a:pt x="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42"/>
              <p:cNvSpPr/>
              <p:nvPr/>
            </p:nvSpPr>
            <p:spPr>
              <a:xfrm>
                <a:off x="4693600" y="2007350"/>
                <a:ext cx="152650" cy="111950"/>
              </a:xfrm>
              <a:custGeom>
                <a:rect b="b" l="l" r="r" t="t"/>
                <a:pathLst>
                  <a:path extrusionOk="0" h="4478" w="6106">
                    <a:moveTo>
                      <a:pt x="530" y="0"/>
                    </a:moveTo>
                    <a:cubicBezTo>
                      <a:pt x="245" y="0"/>
                      <a:pt x="41" y="245"/>
                      <a:pt x="41" y="530"/>
                    </a:cubicBezTo>
                    <a:cubicBezTo>
                      <a:pt x="1" y="1710"/>
                      <a:pt x="448" y="2890"/>
                      <a:pt x="1303" y="3785"/>
                    </a:cubicBezTo>
                    <a:cubicBezTo>
                      <a:pt x="1791" y="4233"/>
                      <a:pt x="2402" y="4477"/>
                      <a:pt x="3053" y="4477"/>
                    </a:cubicBezTo>
                    <a:lnTo>
                      <a:pt x="3338" y="4436"/>
                    </a:lnTo>
                    <a:cubicBezTo>
                      <a:pt x="5169" y="4233"/>
                      <a:pt x="6105" y="2239"/>
                      <a:pt x="6105" y="489"/>
                    </a:cubicBezTo>
                    <a:cubicBezTo>
                      <a:pt x="6105" y="204"/>
                      <a:pt x="5902" y="0"/>
                      <a:pt x="5617" y="0"/>
                    </a:cubicBezTo>
                    <a:cubicBezTo>
                      <a:pt x="5332" y="0"/>
                      <a:pt x="5088" y="204"/>
                      <a:pt x="5088" y="489"/>
                    </a:cubicBezTo>
                    <a:cubicBezTo>
                      <a:pt x="5129" y="1791"/>
                      <a:pt x="4437" y="3297"/>
                      <a:pt x="3216" y="3419"/>
                    </a:cubicBezTo>
                    <a:cubicBezTo>
                      <a:pt x="3170" y="3423"/>
                      <a:pt x="3124" y="3425"/>
                      <a:pt x="3079" y="3425"/>
                    </a:cubicBezTo>
                    <a:cubicBezTo>
                      <a:pt x="2678" y="3425"/>
                      <a:pt x="2287" y="3268"/>
                      <a:pt x="1995" y="3012"/>
                    </a:cubicBezTo>
                    <a:cubicBezTo>
                      <a:pt x="1344" y="2320"/>
                      <a:pt x="1018" y="1425"/>
                      <a:pt x="1059" y="530"/>
                    </a:cubicBezTo>
                    <a:cubicBezTo>
                      <a:pt x="1059" y="245"/>
                      <a:pt x="815" y="0"/>
                      <a:pt x="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42"/>
              <p:cNvSpPr/>
              <p:nvPr/>
            </p:nvSpPr>
            <p:spPr>
              <a:xfrm>
                <a:off x="4171675" y="2008375"/>
                <a:ext cx="153650" cy="110925"/>
              </a:xfrm>
              <a:custGeom>
                <a:rect b="b" l="l" r="r" t="t"/>
                <a:pathLst>
                  <a:path extrusionOk="0" h="4437" w="6146">
                    <a:moveTo>
                      <a:pt x="529" y="0"/>
                    </a:moveTo>
                    <a:cubicBezTo>
                      <a:pt x="244" y="0"/>
                      <a:pt x="0" y="204"/>
                      <a:pt x="0" y="489"/>
                    </a:cubicBezTo>
                    <a:cubicBezTo>
                      <a:pt x="0" y="2239"/>
                      <a:pt x="977" y="4233"/>
                      <a:pt x="2808" y="4436"/>
                    </a:cubicBezTo>
                    <a:lnTo>
                      <a:pt x="3093" y="4436"/>
                    </a:lnTo>
                    <a:cubicBezTo>
                      <a:pt x="3744" y="4436"/>
                      <a:pt x="4355" y="4192"/>
                      <a:pt x="4843" y="3744"/>
                    </a:cubicBezTo>
                    <a:cubicBezTo>
                      <a:pt x="5657" y="2890"/>
                      <a:pt x="6145" y="1709"/>
                      <a:pt x="6105" y="489"/>
                    </a:cubicBezTo>
                    <a:cubicBezTo>
                      <a:pt x="6105" y="204"/>
                      <a:pt x="5860" y="0"/>
                      <a:pt x="5576" y="0"/>
                    </a:cubicBezTo>
                    <a:cubicBezTo>
                      <a:pt x="5291" y="0"/>
                      <a:pt x="5087" y="204"/>
                      <a:pt x="5087" y="489"/>
                    </a:cubicBezTo>
                    <a:cubicBezTo>
                      <a:pt x="5128" y="1425"/>
                      <a:pt x="4762" y="2320"/>
                      <a:pt x="4151" y="2971"/>
                    </a:cubicBezTo>
                    <a:cubicBezTo>
                      <a:pt x="3859" y="3264"/>
                      <a:pt x="3467" y="3425"/>
                      <a:pt x="3066" y="3425"/>
                    </a:cubicBezTo>
                    <a:cubicBezTo>
                      <a:pt x="3021" y="3425"/>
                      <a:pt x="2976" y="3423"/>
                      <a:pt x="2930" y="3419"/>
                    </a:cubicBezTo>
                    <a:cubicBezTo>
                      <a:pt x="1669" y="3256"/>
                      <a:pt x="1018" y="1791"/>
                      <a:pt x="1018" y="489"/>
                    </a:cubicBezTo>
                    <a:cubicBezTo>
                      <a:pt x="1018" y="204"/>
                      <a:pt x="814" y="0"/>
                      <a:pt x="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42"/>
              <p:cNvSpPr/>
              <p:nvPr/>
            </p:nvSpPr>
            <p:spPr>
              <a:xfrm>
                <a:off x="3426900" y="1478950"/>
                <a:ext cx="2174275" cy="1474625"/>
              </a:xfrm>
              <a:custGeom>
                <a:rect b="b" l="l" r="r" t="t"/>
                <a:pathLst>
                  <a:path extrusionOk="0" h="58985" w="86971">
                    <a:moveTo>
                      <a:pt x="52732" y="922"/>
                    </a:moveTo>
                    <a:cubicBezTo>
                      <a:pt x="55447" y="922"/>
                      <a:pt x="58089" y="2003"/>
                      <a:pt x="60029" y="4003"/>
                    </a:cubicBezTo>
                    <a:cubicBezTo>
                      <a:pt x="61413" y="5387"/>
                      <a:pt x="62267" y="7259"/>
                      <a:pt x="62308" y="9212"/>
                    </a:cubicBezTo>
                    <a:cubicBezTo>
                      <a:pt x="62308" y="9294"/>
                      <a:pt x="62308" y="9375"/>
                      <a:pt x="62308" y="9456"/>
                    </a:cubicBezTo>
                    <a:cubicBezTo>
                      <a:pt x="62349" y="9619"/>
                      <a:pt x="62430" y="9741"/>
                      <a:pt x="62552" y="9823"/>
                    </a:cubicBezTo>
                    <a:cubicBezTo>
                      <a:pt x="62624" y="9870"/>
                      <a:pt x="62709" y="9890"/>
                      <a:pt x="62801" y="9890"/>
                    </a:cubicBezTo>
                    <a:cubicBezTo>
                      <a:pt x="62865" y="9890"/>
                      <a:pt x="62933" y="9880"/>
                      <a:pt x="63000" y="9863"/>
                    </a:cubicBezTo>
                    <a:lnTo>
                      <a:pt x="63122" y="9782"/>
                    </a:lnTo>
                    <a:cubicBezTo>
                      <a:pt x="64465" y="9212"/>
                      <a:pt x="65849" y="8927"/>
                      <a:pt x="67273" y="8927"/>
                    </a:cubicBezTo>
                    <a:cubicBezTo>
                      <a:pt x="68331" y="8927"/>
                      <a:pt x="69389" y="9009"/>
                      <a:pt x="70407" y="9294"/>
                    </a:cubicBezTo>
                    <a:cubicBezTo>
                      <a:pt x="73052" y="9985"/>
                      <a:pt x="75331" y="11776"/>
                      <a:pt x="76593" y="14218"/>
                    </a:cubicBezTo>
                    <a:cubicBezTo>
                      <a:pt x="77732" y="16538"/>
                      <a:pt x="77814" y="19264"/>
                      <a:pt x="76837" y="21666"/>
                    </a:cubicBezTo>
                    <a:cubicBezTo>
                      <a:pt x="76837" y="21706"/>
                      <a:pt x="76796" y="21747"/>
                      <a:pt x="76796" y="21788"/>
                    </a:cubicBezTo>
                    <a:cubicBezTo>
                      <a:pt x="76756" y="21869"/>
                      <a:pt x="76756" y="21910"/>
                      <a:pt x="76715" y="21950"/>
                    </a:cubicBezTo>
                    <a:cubicBezTo>
                      <a:pt x="76633" y="22195"/>
                      <a:pt x="76633" y="22439"/>
                      <a:pt x="76715" y="22642"/>
                    </a:cubicBezTo>
                    <a:cubicBezTo>
                      <a:pt x="76878" y="22846"/>
                      <a:pt x="77122" y="22968"/>
                      <a:pt x="77407" y="23009"/>
                    </a:cubicBezTo>
                    <a:cubicBezTo>
                      <a:pt x="82087" y="23782"/>
                      <a:pt x="85465" y="27363"/>
                      <a:pt x="85628" y="31718"/>
                    </a:cubicBezTo>
                    <a:cubicBezTo>
                      <a:pt x="85668" y="35543"/>
                      <a:pt x="83104" y="38962"/>
                      <a:pt x="79401" y="40061"/>
                    </a:cubicBezTo>
                    <a:cubicBezTo>
                      <a:pt x="78994" y="40183"/>
                      <a:pt x="78750" y="40305"/>
                      <a:pt x="78668" y="40508"/>
                    </a:cubicBezTo>
                    <a:cubicBezTo>
                      <a:pt x="78628" y="40671"/>
                      <a:pt x="78668" y="40875"/>
                      <a:pt x="78790" y="41037"/>
                    </a:cubicBezTo>
                    <a:cubicBezTo>
                      <a:pt x="80215" y="43398"/>
                      <a:pt x="80540" y="46328"/>
                      <a:pt x="79686" y="48973"/>
                    </a:cubicBezTo>
                    <a:cubicBezTo>
                      <a:pt x="78912" y="51130"/>
                      <a:pt x="77285" y="52921"/>
                      <a:pt x="75168" y="53816"/>
                    </a:cubicBezTo>
                    <a:cubicBezTo>
                      <a:pt x="74105" y="54269"/>
                      <a:pt x="72974" y="54494"/>
                      <a:pt x="71846" y="54494"/>
                    </a:cubicBezTo>
                    <a:cubicBezTo>
                      <a:pt x="70644" y="54494"/>
                      <a:pt x="69444" y="54239"/>
                      <a:pt x="68331" y="53735"/>
                    </a:cubicBezTo>
                    <a:cubicBezTo>
                      <a:pt x="66663" y="52962"/>
                      <a:pt x="65198" y="51781"/>
                      <a:pt x="64139" y="50276"/>
                    </a:cubicBezTo>
                    <a:cubicBezTo>
                      <a:pt x="64017" y="50113"/>
                      <a:pt x="63936" y="49950"/>
                      <a:pt x="63855" y="49869"/>
                    </a:cubicBezTo>
                    <a:cubicBezTo>
                      <a:pt x="63754" y="49768"/>
                      <a:pt x="63599" y="49695"/>
                      <a:pt x="63456" y="49695"/>
                    </a:cubicBezTo>
                    <a:cubicBezTo>
                      <a:pt x="63425" y="49695"/>
                      <a:pt x="63395" y="49699"/>
                      <a:pt x="63366" y="49706"/>
                    </a:cubicBezTo>
                    <a:cubicBezTo>
                      <a:pt x="63163" y="49706"/>
                      <a:pt x="62959" y="49869"/>
                      <a:pt x="62878" y="50031"/>
                    </a:cubicBezTo>
                    <a:cubicBezTo>
                      <a:pt x="62837" y="50154"/>
                      <a:pt x="62796" y="50235"/>
                      <a:pt x="62796" y="50357"/>
                    </a:cubicBezTo>
                    <a:lnTo>
                      <a:pt x="62796" y="50398"/>
                    </a:lnTo>
                    <a:cubicBezTo>
                      <a:pt x="62023" y="53165"/>
                      <a:pt x="60110" y="55485"/>
                      <a:pt x="57547" y="56747"/>
                    </a:cubicBezTo>
                    <a:cubicBezTo>
                      <a:pt x="55947" y="57646"/>
                      <a:pt x="54148" y="58101"/>
                      <a:pt x="52337" y="58101"/>
                    </a:cubicBezTo>
                    <a:cubicBezTo>
                      <a:pt x="51200" y="58101"/>
                      <a:pt x="50059" y="57922"/>
                      <a:pt x="48959" y="57560"/>
                    </a:cubicBezTo>
                    <a:cubicBezTo>
                      <a:pt x="44930" y="56095"/>
                      <a:pt x="44157" y="53206"/>
                      <a:pt x="43872" y="52107"/>
                    </a:cubicBezTo>
                    <a:cubicBezTo>
                      <a:pt x="43832" y="51985"/>
                      <a:pt x="43791" y="51822"/>
                      <a:pt x="43710" y="51700"/>
                    </a:cubicBezTo>
                    <a:cubicBezTo>
                      <a:pt x="43669" y="51537"/>
                      <a:pt x="43506" y="51456"/>
                      <a:pt x="43343" y="51456"/>
                    </a:cubicBezTo>
                    <a:cubicBezTo>
                      <a:pt x="43140" y="51456"/>
                      <a:pt x="42977" y="51578"/>
                      <a:pt x="42936" y="51741"/>
                    </a:cubicBezTo>
                    <a:cubicBezTo>
                      <a:pt x="42855" y="51863"/>
                      <a:pt x="42855" y="51985"/>
                      <a:pt x="42814" y="52107"/>
                    </a:cubicBezTo>
                    <a:lnTo>
                      <a:pt x="42814" y="52188"/>
                    </a:lnTo>
                    <a:cubicBezTo>
                      <a:pt x="42204" y="54590"/>
                      <a:pt x="40698" y="56258"/>
                      <a:pt x="38215" y="57357"/>
                    </a:cubicBezTo>
                    <a:cubicBezTo>
                      <a:pt x="37088" y="57843"/>
                      <a:pt x="35739" y="58050"/>
                      <a:pt x="34428" y="58050"/>
                    </a:cubicBezTo>
                    <a:cubicBezTo>
                      <a:pt x="32993" y="58050"/>
                      <a:pt x="31605" y="57802"/>
                      <a:pt x="30605" y="57398"/>
                    </a:cubicBezTo>
                    <a:cubicBezTo>
                      <a:pt x="25518" y="55444"/>
                      <a:pt x="24419" y="51904"/>
                      <a:pt x="23971" y="50561"/>
                    </a:cubicBezTo>
                    <a:cubicBezTo>
                      <a:pt x="23931" y="50398"/>
                      <a:pt x="23890" y="50194"/>
                      <a:pt x="23809" y="50031"/>
                    </a:cubicBezTo>
                    <a:cubicBezTo>
                      <a:pt x="23727" y="49869"/>
                      <a:pt x="23564" y="49747"/>
                      <a:pt x="23361" y="49706"/>
                    </a:cubicBezTo>
                    <a:cubicBezTo>
                      <a:pt x="23157" y="49706"/>
                      <a:pt x="22954" y="49747"/>
                      <a:pt x="22791" y="49909"/>
                    </a:cubicBezTo>
                    <a:cubicBezTo>
                      <a:pt x="22710" y="49991"/>
                      <a:pt x="22669" y="50113"/>
                      <a:pt x="22588" y="50194"/>
                    </a:cubicBezTo>
                    <a:lnTo>
                      <a:pt x="22588" y="50235"/>
                    </a:lnTo>
                    <a:cubicBezTo>
                      <a:pt x="21326" y="52148"/>
                      <a:pt x="19413" y="53531"/>
                      <a:pt x="17216" y="54183"/>
                    </a:cubicBezTo>
                    <a:cubicBezTo>
                      <a:pt x="16451" y="54393"/>
                      <a:pt x="15664" y="54497"/>
                      <a:pt x="14880" y="54497"/>
                    </a:cubicBezTo>
                    <a:cubicBezTo>
                      <a:pt x="13535" y="54497"/>
                      <a:pt x="12197" y="54189"/>
                      <a:pt x="10989" y="53572"/>
                    </a:cubicBezTo>
                    <a:cubicBezTo>
                      <a:pt x="7693" y="51904"/>
                      <a:pt x="5373" y="47630"/>
                      <a:pt x="7204" y="42625"/>
                    </a:cubicBezTo>
                    <a:cubicBezTo>
                      <a:pt x="7367" y="42177"/>
                      <a:pt x="7571" y="41729"/>
                      <a:pt x="7774" y="41322"/>
                    </a:cubicBezTo>
                    <a:cubicBezTo>
                      <a:pt x="7977" y="40956"/>
                      <a:pt x="8100" y="40712"/>
                      <a:pt x="8059" y="40508"/>
                    </a:cubicBezTo>
                    <a:cubicBezTo>
                      <a:pt x="7977" y="40305"/>
                      <a:pt x="7855" y="40264"/>
                      <a:pt x="7611" y="40183"/>
                    </a:cubicBezTo>
                    <a:cubicBezTo>
                      <a:pt x="7530" y="40142"/>
                      <a:pt x="7408" y="40101"/>
                      <a:pt x="7286" y="40061"/>
                    </a:cubicBezTo>
                    <a:lnTo>
                      <a:pt x="7041" y="39979"/>
                    </a:lnTo>
                    <a:cubicBezTo>
                      <a:pt x="3094" y="38514"/>
                      <a:pt x="855" y="35218"/>
                      <a:pt x="1100" y="31392"/>
                    </a:cubicBezTo>
                    <a:cubicBezTo>
                      <a:pt x="1262" y="29479"/>
                      <a:pt x="2036" y="27689"/>
                      <a:pt x="3297" y="26264"/>
                    </a:cubicBezTo>
                    <a:cubicBezTo>
                      <a:pt x="4681" y="24636"/>
                      <a:pt x="6553" y="23538"/>
                      <a:pt x="8629" y="23131"/>
                    </a:cubicBezTo>
                    <a:cubicBezTo>
                      <a:pt x="8751" y="23090"/>
                      <a:pt x="8873" y="23049"/>
                      <a:pt x="9036" y="23049"/>
                    </a:cubicBezTo>
                    <a:cubicBezTo>
                      <a:pt x="9402" y="23009"/>
                      <a:pt x="9727" y="22968"/>
                      <a:pt x="9890" y="22724"/>
                    </a:cubicBezTo>
                    <a:cubicBezTo>
                      <a:pt x="9972" y="22561"/>
                      <a:pt x="9972" y="22398"/>
                      <a:pt x="9931" y="22235"/>
                    </a:cubicBezTo>
                    <a:cubicBezTo>
                      <a:pt x="9931" y="22113"/>
                      <a:pt x="9850" y="21991"/>
                      <a:pt x="9768" y="21828"/>
                    </a:cubicBezTo>
                    <a:cubicBezTo>
                      <a:pt x="9320" y="20607"/>
                      <a:pt x="9076" y="19346"/>
                      <a:pt x="9076" y="18043"/>
                    </a:cubicBezTo>
                    <a:cubicBezTo>
                      <a:pt x="9198" y="13567"/>
                      <a:pt x="12413" y="9985"/>
                      <a:pt x="17012" y="9131"/>
                    </a:cubicBezTo>
                    <a:cubicBezTo>
                      <a:pt x="17704" y="9009"/>
                      <a:pt x="18355" y="8968"/>
                      <a:pt x="19047" y="8968"/>
                    </a:cubicBezTo>
                    <a:lnTo>
                      <a:pt x="19291" y="8968"/>
                    </a:lnTo>
                    <a:cubicBezTo>
                      <a:pt x="19381" y="8965"/>
                      <a:pt x="19470" y="8964"/>
                      <a:pt x="19559" y="8964"/>
                    </a:cubicBezTo>
                    <a:cubicBezTo>
                      <a:pt x="20889" y="8964"/>
                      <a:pt x="22179" y="9248"/>
                      <a:pt x="23361" y="9782"/>
                    </a:cubicBezTo>
                    <a:lnTo>
                      <a:pt x="23402" y="9782"/>
                    </a:lnTo>
                    <a:cubicBezTo>
                      <a:pt x="23483" y="9823"/>
                      <a:pt x="23564" y="9863"/>
                      <a:pt x="23687" y="9863"/>
                    </a:cubicBezTo>
                    <a:cubicBezTo>
                      <a:pt x="23730" y="9878"/>
                      <a:pt x="23773" y="9885"/>
                      <a:pt x="23815" y="9885"/>
                    </a:cubicBezTo>
                    <a:cubicBezTo>
                      <a:pt x="24011" y="9885"/>
                      <a:pt x="24182" y="9739"/>
                      <a:pt x="24216" y="9538"/>
                    </a:cubicBezTo>
                    <a:cubicBezTo>
                      <a:pt x="24256" y="9334"/>
                      <a:pt x="24297" y="9171"/>
                      <a:pt x="24297" y="8968"/>
                    </a:cubicBezTo>
                    <a:cubicBezTo>
                      <a:pt x="24297" y="7544"/>
                      <a:pt x="24785" y="6160"/>
                      <a:pt x="25681" y="5020"/>
                    </a:cubicBezTo>
                    <a:cubicBezTo>
                      <a:pt x="27596" y="2454"/>
                      <a:pt x="30629" y="933"/>
                      <a:pt x="33864" y="933"/>
                    </a:cubicBezTo>
                    <a:cubicBezTo>
                      <a:pt x="34066" y="933"/>
                      <a:pt x="34268" y="939"/>
                      <a:pt x="34471" y="951"/>
                    </a:cubicBezTo>
                    <a:cubicBezTo>
                      <a:pt x="38663" y="1236"/>
                      <a:pt x="41878" y="3759"/>
                      <a:pt x="42651" y="7421"/>
                    </a:cubicBezTo>
                    <a:cubicBezTo>
                      <a:pt x="42773" y="7869"/>
                      <a:pt x="42896" y="8032"/>
                      <a:pt x="43221" y="8032"/>
                    </a:cubicBezTo>
                    <a:cubicBezTo>
                      <a:pt x="43245" y="8035"/>
                      <a:pt x="43269" y="8037"/>
                      <a:pt x="43292" y="8037"/>
                    </a:cubicBezTo>
                    <a:cubicBezTo>
                      <a:pt x="43552" y="8037"/>
                      <a:pt x="43798" y="7832"/>
                      <a:pt x="43872" y="7421"/>
                    </a:cubicBezTo>
                    <a:cubicBezTo>
                      <a:pt x="44401" y="4532"/>
                      <a:pt x="46599" y="2294"/>
                      <a:pt x="49773" y="1358"/>
                    </a:cubicBezTo>
                    <a:cubicBezTo>
                      <a:pt x="50749" y="1065"/>
                      <a:pt x="51745" y="922"/>
                      <a:pt x="52732" y="922"/>
                    </a:cubicBezTo>
                    <a:close/>
                    <a:moveTo>
                      <a:pt x="52676" y="1"/>
                    </a:moveTo>
                    <a:cubicBezTo>
                      <a:pt x="51404" y="1"/>
                      <a:pt x="50117" y="214"/>
                      <a:pt x="48878" y="666"/>
                    </a:cubicBezTo>
                    <a:cubicBezTo>
                      <a:pt x="46477" y="1480"/>
                      <a:pt x="44564" y="3230"/>
                      <a:pt x="43547" y="5549"/>
                    </a:cubicBezTo>
                    <a:cubicBezTo>
                      <a:pt x="43465" y="5712"/>
                      <a:pt x="43384" y="5834"/>
                      <a:pt x="43343" y="5916"/>
                    </a:cubicBezTo>
                    <a:cubicBezTo>
                      <a:pt x="43262" y="5794"/>
                      <a:pt x="43180" y="5672"/>
                      <a:pt x="43099" y="5509"/>
                    </a:cubicBezTo>
                    <a:cubicBezTo>
                      <a:pt x="43058" y="5346"/>
                      <a:pt x="42936" y="5142"/>
                      <a:pt x="42814" y="4939"/>
                    </a:cubicBezTo>
                    <a:cubicBezTo>
                      <a:pt x="41227" y="1927"/>
                      <a:pt x="37971" y="96"/>
                      <a:pt x="34146" y="15"/>
                    </a:cubicBezTo>
                    <a:lnTo>
                      <a:pt x="33942" y="15"/>
                    </a:lnTo>
                    <a:cubicBezTo>
                      <a:pt x="29995" y="15"/>
                      <a:pt x="26373" y="1927"/>
                      <a:pt x="24663" y="4898"/>
                    </a:cubicBezTo>
                    <a:cubicBezTo>
                      <a:pt x="23971" y="5916"/>
                      <a:pt x="23564" y="7096"/>
                      <a:pt x="23442" y="8317"/>
                    </a:cubicBezTo>
                    <a:cubicBezTo>
                      <a:pt x="23442" y="8520"/>
                      <a:pt x="23402" y="8642"/>
                      <a:pt x="23361" y="8683"/>
                    </a:cubicBezTo>
                    <a:cubicBezTo>
                      <a:pt x="23347" y="8697"/>
                      <a:pt x="23334" y="8701"/>
                      <a:pt x="23317" y="8701"/>
                    </a:cubicBezTo>
                    <a:cubicBezTo>
                      <a:pt x="23284" y="8701"/>
                      <a:pt x="23239" y="8683"/>
                      <a:pt x="23157" y="8683"/>
                    </a:cubicBezTo>
                    <a:cubicBezTo>
                      <a:pt x="21820" y="8219"/>
                      <a:pt x="20390" y="7975"/>
                      <a:pt x="18956" y="7975"/>
                    </a:cubicBezTo>
                    <a:cubicBezTo>
                      <a:pt x="18251" y="7975"/>
                      <a:pt x="17546" y="8033"/>
                      <a:pt x="16849" y="8154"/>
                    </a:cubicBezTo>
                    <a:cubicBezTo>
                      <a:pt x="11070" y="9375"/>
                      <a:pt x="7530" y="14055"/>
                      <a:pt x="8262" y="19549"/>
                    </a:cubicBezTo>
                    <a:cubicBezTo>
                      <a:pt x="8344" y="20241"/>
                      <a:pt x="8507" y="20933"/>
                      <a:pt x="8710" y="21584"/>
                    </a:cubicBezTo>
                    <a:cubicBezTo>
                      <a:pt x="8791" y="21828"/>
                      <a:pt x="8873" y="21991"/>
                      <a:pt x="8832" y="22072"/>
                    </a:cubicBezTo>
                    <a:cubicBezTo>
                      <a:pt x="8791" y="22154"/>
                      <a:pt x="8710" y="22154"/>
                      <a:pt x="8588" y="22195"/>
                    </a:cubicBezTo>
                    <a:cubicBezTo>
                      <a:pt x="6512" y="22602"/>
                      <a:pt x="4600" y="23578"/>
                      <a:pt x="3094" y="25003"/>
                    </a:cubicBezTo>
                    <a:cubicBezTo>
                      <a:pt x="1914" y="26102"/>
                      <a:pt x="1059" y="27485"/>
                      <a:pt x="530" y="28991"/>
                    </a:cubicBezTo>
                    <a:cubicBezTo>
                      <a:pt x="286" y="29805"/>
                      <a:pt x="123" y="30660"/>
                      <a:pt x="42" y="31514"/>
                    </a:cubicBezTo>
                    <a:lnTo>
                      <a:pt x="42" y="31677"/>
                    </a:lnTo>
                    <a:cubicBezTo>
                      <a:pt x="1" y="31921"/>
                      <a:pt x="42" y="32206"/>
                      <a:pt x="82" y="32491"/>
                    </a:cubicBezTo>
                    <a:cubicBezTo>
                      <a:pt x="82" y="32613"/>
                      <a:pt x="123" y="32776"/>
                      <a:pt x="164" y="32898"/>
                    </a:cubicBezTo>
                    <a:cubicBezTo>
                      <a:pt x="367" y="35136"/>
                      <a:pt x="1425" y="37212"/>
                      <a:pt x="3094" y="38718"/>
                    </a:cubicBezTo>
                    <a:cubicBezTo>
                      <a:pt x="3948" y="39532"/>
                      <a:pt x="4966" y="40183"/>
                      <a:pt x="6065" y="40590"/>
                    </a:cubicBezTo>
                    <a:cubicBezTo>
                      <a:pt x="6268" y="40671"/>
                      <a:pt x="6472" y="40793"/>
                      <a:pt x="6634" y="40875"/>
                    </a:cubicBezTo>
                    <a:cubicBezTo>
                      <a:pt x="6757" y="40956"/>
                      <a:pt x="6716" y="41037"/>
                      <a:pt x="6634" y="41282"/>
                    </a:cubicBezTo>
                    <a:cubicBezTo>
                      <a:pt x="6634" y="41322"/>
                      <a:pt x="6594" y="41363"/>
                      <a:pt x="6594" y="41404"/>
                    </a:cubicBezTo>
                    <a:cubicBezTo>
                      <a:pt x="4559" y="46002"/>
                      <a:pt x="5536" y="50601"/>
                      <a:pt x="9076" y="53491"/>
                    </a:cubicBezTo>
                    <a:cubicBezTo>
                      <a:pt x="10692" y="54793"/>
                      <a:pt x="12670" y="55429"/>
                      <a:pt x="14689" y="55429"/>
                    </a:cubicBezTo>
                    <a:cubicBezTo>
                      <a:pt x="17401" y="55429"/>
                      <a:pt x="20186" y="54283"/>
                      <a:pt x="22262" y="52066"/>
                    </a:cubicBezTo>
                    <a:cubicBezTo>
                      <a:pt x="22425" y="51904"/>
                      <a:pt x="22588" y="51741"/>
                      <a:pt x="22710" y="51578"/>
                    </a:cubicBezTo>
                    <a:cubicBezTo>
                      <a:pt x="22873" y="51374"/>
                      <a:pt x="22995" y="51171"/>
                      <a:pt x="23076" y="51171"/>
                    </a:cubicBezTo>
                    <a:cubicBezTo>
                      <a:pt x="23076" y="51171"/>
                      <a:pt x="23117" y="51212"/>
                      <a:pt x="23157" y="51293"/>
                    </a:cubicBezTo>
                    <a:cubicBezTo>
                      <a:pt x="24297" y="54508"/>
                      <a:pt x="26820" y="57031"/>
                      <a:pt x="30035" y="58171"/>
                    </a:cubicBezTo>
                    <a:cubicBezTo>
                      <a:pt x="31416" y="58696"/>
                      <a:pt x="32872" y="58958"/>
                      <a:pt x="34339" y="58958"/>
                    </a:cubicBezTo>
                    <a:cubicBezTo>
                      <a:pt x="35034" y="58958"/>
                      <a:pt x="35731" y="58899"/>
                      <a:pt x="36425" y="58781"/>
                    </a:cubicBezTo>
                    <a:cubicBezTo>
                      <a:pt x="39518" y="58212"/>
                      <a:pt x="41919" y="56502"/>
                      <a:pt x="43140" y="54020"/>
                    </a:cubicBezTo>
                    <a:lnTo>
                      <a:pt x="43180" y="53979"/>
                    </a:lnTo>
                    <a:cubicBezTo>
                      <a:pt x="43221" y="53857"/>
                      <a:pt x="43303" y="53694"/>
                      <a:pt x="43343" y="53694"/>
                    </a:cubicBezTo>
                    <a:cubicBezTo>
                      <a:pt x="43384" y="53694"/>
                      <a:pt x="43343" y="53694"/>
                      <a:pt x="43384" y="53735"/>
                    </a:cubicBezTo>
                    <a:cubicBezTo>
                      <a:pt x="43425" y="53816"/>
                      <a:pt x="43506" y="53979"/>
                      <a:pt x="43587" y="54101"/>
                    </a:cubicBezTo>
                    <a:cubicBezTo>
                      <a:pt x="44320" y="55607"/>
                      <a:pt x="45541" y="56828"/>
                      <a:pt x="47006" y="57642"/>
                    </a:cubicBezTo>
                    <a:cubicBezTo>
                      <a:pt x="48593" y="58537"/>
                      <a:pt x="50425" y="58985"/>
                      <a:pt x="52256" y="58985"/>
                    </a:cubicBezTo>
                    <a:cubicBezTo>
                      <a:pt x="54616" y="58985"/>
                      <a:pt x="56936" y="58293"/>
                      <a:pt x="58930" y="57031"/>
                    </a:cubicBezTo>
                    <a:cubicBezTo>
                      <a:pt x="62023" y="54997"/>
                      <a:pt x="62919" y="52799"/>
                      <a:pt x="63326" y="51741"/>
                    </a:cubicBezTo>
                    <a:cubicBezTo>
                      <a:pt x="63448" y="51456"/>
                      <a:pt x="63529" y="51212"/>
                      <a:pt x="63610" y="51212"/>
                    </a:cubicBezTo>
                    <a:cubicBezTo>
                      <a:pt x="63624" y="51198"/>
                      <a:pt x="63633" y="51194"/>
                      <a:pt x="63639" y="51194"/>
                    </a:cubicBezTo>
                    <a:cubicBezTo>
                      <a:pt x="63651" y="51194"/>
                      <a:pt x="63651" y="51212"/>
                      <a:pt x="63651" y="51212"/>
                    </a:cubicBezTo>
                    <a:cubicBezTo>
                      <a:pt x="63651" y="51252"/>
                      <a:pt x="63814" y="51415"/>
                      <a:pt x="63977" y="51578"/>
                    </a:cubicBezTo>
                    <a:cubicBezTo>
                      <a:pt x="65075" y="52962"/>
                      <a:pt x="66541" y="54020"/>
                      <a:pt x="68209" y="54712"/>
                    </a:cubicBezTo>
                    <a:cubicBezTo>
                      <a:pt x="69410" y="55227"/>
                      <a:pt x="70645" y="55467"/>
                      <a:pt x="71854" y="55467"/>
                    </a:cubicBezTo>
                    <a:cubicBezTo>
                      <a:pt x="76464" y="55467"/>
                      <a:pt x="80683" y="51977"/>
                      <a:pt x="81069" y="46979"/>
                    </a:cubicBezTo>
                    <a:cubicBezTo>
                      <a:pt x="81273" y="45066"/>
                      <a:pt x="80907" y="43113"/>
                      <a:pt x="80052" y="41363"/>
                    </a:cubicBezTo>
                    <a:lnTo>
                      <a:pt x="79849" y="40956"/>
                    </a:lnTo>
                    <a:cubicBezTo>
                      <a:pt x="79849" y="40956"/>
                      <a:pt x="79849" y="40915"/>
                      <a:pt x="79849" y="40915"/>
                    </a:cubicBezTo>
                    <a:cubicBezTo>
                      <a:pt x="79889" y="40834"/>
                      <a:pt x="80052" y="40793"/>
                      <a:pt x="80174" y="40753"/>
                    </a:cubicBezTo>
                    <a:lnTo>
                      <a:pt x="80255" y="40712"/>
                    </a:lnTo>
                    <a:cubicBezTo>
                      <a:pt x="83471" y="39532"/>
                      <a:pt x="85872" y="36764"/>
                      <a:pt x="86482" y="33346"/>
                    </a:cubicBezTo>
                    <a:cubicBezTo>
                      <a:pt x="86971" y="30049"/>
                      <a:pt x="85709" y="26712"/>
                      <a:pt x="83104" y="24636"/>
                    </a:cubicBezTo>
                    <a:cubicBezTo>
                      <a:pt x="81761" y="23497"/>
                      <a:pt x="80174" y="22724"/>
                      <a:pt x="78506" y="22317"/>
                    </a:cubicBezTo>
                    <a:lnTo>
                      <a:pt x="78261" y="22235"/>
                    </a:lnTo>
                    <a:lnTo>
                      <a:pt x="77976" y="22195"/>
                    </a:lnTo>
                    <a:cubicBezTo>
                      <a:pt x="77936" y="22195"/>
                      <a:pt x="77854" y="22154"/>
                      <a:pt x="77814" y="22113"/>
                    </a:cubicBezTo>
                    <a:cubicBezTo>
                      <a:pt x="77773" y="21991"/>
                      <a:pt x="77814" y="21828"/>
                      <a:pt x="77895" y="21666"/>
                    </a:cubicBezTo>
                    <a:lnTo>
                      <a:pt x="77936" y="21543"/>
                    </a:lnTo>
                    <a:cubicBezTo>
                      <a:pt x="78912" y="18735"/>
                      <a:pt x="78587" y="15602"/>
                      <a:pt x="77040" y="13038"/>
                    </a:cubicBezTo>
                    <a:cubicBezTo>
                      <a:pt x="75290" y="10352"/>
                      <a:pt x="72482" y="8561"/>
                      <a:pt x="69308" y="8154"/>
                    </a:cubicBezTo>
                    <a:cubicBezTo>
                      <a:pt x="68686" y="8063"/>
                      <a:pt x="68061" y="8018"/>
                      <a:pt x="67438" y="8018"/>
                    </a:cubicBezTo>
                    <a:cubicBezTo>
                      <a:pt x="66102" y="8018"/>
                      <a:pt x="64778" y="8226"/>
                      <a:pt x="63529" y="8642"/>
                    </a:cubicBezTo>
                    <a:cubicBezTo>
                      <a:pt x="63475" y="8642"/>
                      <a:pt x="63402" y="8679"/>
                      <a:pt x="63348" y="8679"/>
                    </a:cubicBezTo>
                    <a:cubicBezTo>
                      <a:pt x="63321" y="8679"/>
                      <a:pt x="63298" y="8670"/>
                      <a:pt x="63285" y="8642"/>
                    </a:cubicBezTo>
                    <a:cubicBezTo>
                      <a:pt x="63244" y="8602"/>
                      <a:pt x="63244" y="8520"/>
                      <a:pt x="63244" y="8358"/>
                    </a:cubicBezTo>
                    <a:cubicBezTo>
                      <a:pt x="63122" y="7462"/>
                      <a:pt x="62878" y="6648"/>
                      <a:pt x="62512" y="5875"/>
                    </a:cubicBezTo>
                    <a:cubicBezTo>
                      <a:pt x="60770" y="2237"/>
                      <a:pt x="56796" y="1"/>
                      <a:pt x="526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42"/>
              <p:cNvSpPr/>
              <p:nvPr/>
            </p:nvSpPr>
            <p:spPr>
              <a:xfrm>
                <a:off x="5240975" y="2058650"/>
                <a:ext cx="687375" cy="612275"/>
              </a:xfrm>
              <a:custGeom>
                <a:rect b="b" l="l" r="r" t="t"/>
                <a:pathLst>
                  <a:path extrusionOk="0" h="24491" w="27495">
                    <a:moveTo>
                      <a:pt x="11962" y="1"/>
                    </a:moveTo>
                    <a:cubicBezTo>
                      <a:pt x="11722" y="1"/>
                      <a:pt x="11479" y="8"/>
                      <a:pt x="11233" y="24"/>
                    </a:cubicBezTo>
                    <a:cubicBezTo>
                      <a:pt x="6634" y="309"/>
                      <a:pt x="4884" y="3768"/>
                      <a:pt x="8466" y="6536"/>
                    </a:cubicBezTo>
                    <a:cubicBezTo>
                      <a:pt x="9117" y="7024"/>
                      <a:pt x="9809" y="7472"/>
                      <a:pt x="10541" y="7838"/>
                    </a:cubicBezTo>
                    <a:cubicBezTo>
                      <a:pt x="10704" y="8001"/>
                      <a:pt x="11070" y="8082"/>
                      <a:pt x="10989" y="8326"/>
                    </a:cubicBezTo>
                    <a:cubicBezTo>
                      <a:pt x="10932" y="8439"/>
                      <a:pt x="10856" y="8479"/>
                      <a:pt x="10773" y="8479"/>
                    </a:cubicBezTo>
                    <a:cubicBezTo>
                      <a:pt x="10615" y="8479"/>
                      <a:pt x="10430" y="8339"/>
                      <a:pt x="10297" y="8286"/>
                    </a:cubicBezTo>
                    <a:cubicBezTo>
                      <a:pt x="8964" y="7779"/>
                      <a:pt x="7666" y="7360"/>
                      <a:pt x="6357" y="7360"/>
                    </a:cubicBezTo>
                    <a:cubicBezTo>
                      <a:pt x="5668" y="7360"/>
                      <a:pt x="4976" y="7476"/>
                      <a:pt x="4274" y="7756"/>
                    </a:cubicBezTo>
                    <a:cubicBezTo>
                      <a:pt x="1995" y="8693"/>
                      <a:pt x="2036" y="12070"/>
                      <a:pt x="5739" y="14512"/>
                    </a:cubicBezTo>
                    <a:cubicBezTo>
                      <a:pt x="6065" y="14716"/>
                      <a:pt x="6390" y="14919"/>
                      <a:pt x="6716" y="15123"/>
                    </a:cubicBezTo>
                    <a:cubicBezTo>
                      <a:pt x="6856" y="15228"/>
                      <a:pt x="6815" y="15514"/>
                      <a:pt x="6516" y="15514"/>
                    </a:cubicBezTo>
                    <a:cubicBezTo>
                      <a:pt x="6467" y="15514"/>
                      <a:pt x="6412" y="15506"/>
                      <a:pt x="6349" y="15489"/>
                    </a:cubicBezTo>
                    <a:cubicBezTo>
                      <a:pt x="5654" y="15283"/>
                      <a:pt x="4925" y="15175"/>
                      <a:pt x="4195" y="15175"/>
                    </a:cubicBezTo>
                    <a:cubicBezTo>
                      <a:pt x="3772" y="15175"/>
                      <a:pt x="3349" y="15211"/>
                      <a:pt x="2931" y="15285"/>
                    </a:cubicBezTo>
                    <a:cubicBezTo>
                      <a:pt x="367" y="15855"/>
                      <a:pt x="1" y="18908"/>
                      <a:pt x="3175" y="21594"/>
                    </a:cubicBezTo>
                    <a:cubicBezTo>
                      <a:pt x="5412" y="23506"/>
                      <a:pt x="8866" y="24491"/>
                      <a:pt x="11974" y="24491"/>
                    </a:cubicBezTo>
                    <a:cubicBezTo>
                      <a:pt x="12371" y="24491"/>
                      <a:pt x="12763" y="24475"/>
                      <a:pt x="13146" y="24442"/>
                    </a:cubicBezTo>
                    <a:cubicBezTo>
                      <a:pt x="15466" y="24280"/>
                      <a:pt x="18233" y="22774"/>
                      <a:pt x="19657" y="21512"/>
                    </a:cubicBezTo>
                    <a:cubicBezTo>
                      <a:pt x="27494" y="14431"/>
                      <a:pt x="22382" y="1"/>
                      <a:pt x="119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42"/>
              <p:cNvSpPr/>
              <p:nvPr/>
            </p:nvSpPr>
            <p:spPr>
              <a:xfrm>
                <a:off x="5501450" y="1845325"/>
                <a:ext cx="240100" cy="265075"/>
              </a:xfrm>
              <a:custGeom>
                <a:rect b="b" l="l" r="r" t="t"/>
                <a:pathLst>
                  <a:path extrusionOk="0" h="10603" w="9604">
                    <a:moveTo>
                      <a:pt x="5081" y="0"/>
                    </a:moveTo>
                    <a:cubicBezTo>
                      <a:pt x="2737" y="0"/>
                      <a:pt x="266" y="2430"/>
                      <a:pt x="0" y="7865"/>
                    </a:cubicBezTo>
                    <a:cubicBezTo>
                      <a:pt x="0" y="8150"/>
                      <a:pt x="122" y="8272"/>
                      <a:pt x="407" y="8272"/>
                    </a:cubicBezTo>
                    <a:cubicBezTo>
                      <a:pt x="654" y="8263"/>
                      <a:pt x="894" y="8258"/>
                      <a:pt x="1125" y="8258"/>
                    </a:cubicBezTo>
                    <a:cubicBezTo>
                      <a:pt x="5960" y="8258"/>
                      <a:pt x="7415" y="10203"/>
                      <a:pt x="8424" y="10592"/>
                    </a:cubicBezTo>
                    <a:cubicBezTo>
                      <a:pt x="8446" y="10599"/>
                      <a:pt x="8470" y="10602"/>
                      <a:pt x="8496" y="10602"/>
                    </a:cubicBezTo>
                    <a:cubicBezTo>
                      <a:pt x="8614" y="10602"/>
                      <a:pt x="8757" y="10530"/>
                      <a:pt x="8791" y="10429"/>
                    </a:cubicBezTo>
                    <a:cubicBezTo>
                      <a:pt x="9116" y="9167"/>
                      <a:pt x="9320" y="7906"/>
                      <a:pt x="9401" y="6604"/>
                    </a:cubicBezTo>
                    <a:cubicBezTo>
                      <a:pt x="9604" y="2389"/>
                      <a:pt x="7405" y="0"/>
                      <a:pt x="50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p42"/>
              <p:cNvSpPr/>
              <p:nvPr/>
            </p:nvSpPr>
            <p:spPr>
              <a:xfrm>
                <a:off x="5244025" y="2176025"/>
                <a:ext cx="605400" cy="495750"/>
              </a:xfrm>
              <a:custGeom>
                <a:rect b="b" l="l" r="r" t="t"/>
                <a:pathLst>
                  <a:path extrusionOk="0" h="19830" w="24216">
                    <a:moveTo>
                      <a:pt x="20606" y="0"/>
                    </a:moveTo>
                    <a:cubicBezTo>
                      <a:pt x="20543" y="0"/>
                      <a:pt x="20473" y="28"/>
                      <a:pt x="20390" y="91"/>
                    </a:cubicBezTo>
                    <a:cubicBezTo>
                      <a:pt x="18111" y="1596"/>
                      <a:pt x="17826" y="4893"/>
                      <a:pt x="17175" y="7335"/>
                    </a:cubicBezTo>
                    <a:cubicBezTo>
                      <a:pt x="16554" y="9702"/>
                      <a:pt x="15267" y="13180"/>
                      <a:pt x="12361" y="13180"/>
                    </a:cubicBezTo>
                    <a:cubicBezTo>
                      <a:pt x="12219" y="13180"/>
                      <a:pt x="12074" y="13171"/>
                      <a:pt x="11925" y="13154"/>
                    </a:cubicBezTo>
                    <a:cubicBezTo>
                      <a:pt x="10786" y="12951"/>
                      <a:pt x="9687" y="12422"/>
                      <a:pt x="8873" y="11649"/>
                    </a:cubicBezTo>
                    <a:cubicBezTo>
                      <a:pt x="8059" y="10957"/>
                      <a:pt x="7041" y="10550"/>
                      <a:pt x="5943" y="10468"/>
                    </a:cubicBezTo>
                    <a:cubicBezTo>
                      <a:pt x="5482" y="10396"/>
                      <a:pt x="4945" y="10341"/>
                      <a:pt x="4395" y="10341"/>
                    </a:cubicBezTo>
                    <a:cubicBezTo>
                      <a:pt x="3099" y="10341"/>
                      <a:pt x="1728" y="10644"/>
                      <a:pt x="1100" y="11730"/>
                    </a:cubicBezTo>
                    <a:cubicBezTo>
                      <a:pt x="1" y="13561"/>
                      <a:pt x="1751" y="15759"/>
                      <a:pt x="3053" y="16899"/>
                    </a:cubicBezTo>
                    <a:cubicBezTo>
                      <a:pt x="5454" y="18933"/>
                      <a:pt x="8954" y="19788"/>
                      <a:pt x="12006" y="19829"/>
                    </a:cubicBezTo>
                    <a:cubicBezTo>
                      <a:pt x="12040" y="19829"/>
                      <a:pt x="12074" y="19829"/>
                      <a:pt x="12107" y="19829"/>
                    </a:cubicBezTo>
                    <a:cubicBezTo>
                      <a:pt x="15815" y="19829"/>
                      <a:pt x="19351" y="17604"/>
                      <a:pt x="21408" y="14579"/>
                    </a:cubicBezTo>
                    <a:cubicBezTo>
                      <a:pt x="24216" y="10428"/>
                      <a:pt x="23809" y="4486"/>
                      <a:pt x="21123" y="538"/>
                    </a:cubicBezTo>
                    <a:cubicBezTo>
                      <a:pt x="20911" y="235"/>
                      <a:pt x="20789" y="0"/>
                      <a:pt x="20606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42"/>
              <p:cNvSpPr/>
              <p:nvPr/>
            </p:nvSpPr>
            <p:spPr>
              <a:xfrm>
                <a:off x="5500900" y="1848925"/>
                <a:ext cx="223375" cy="261950"/>
              </a:xfrm>
              <a:custGeom>
                <a:rect b="b" l="l" r="r" t="t"/>
                <a:pathLst>
                  <a:path extrusionOk="0" h="10478" w="8935">
                    <a:moveTo>
                      <a:pt x="4067" y="0"/>
                    </a:moveTo>
                    <a:cubicBezTo>
                      <a:pt x="3952" y="0"/>
                      <a:pt x="3879" y="95"/>
                      <a:pt x="3766" y="151"/>
                    </a:cubicBezTo>
                    <a:cubicBezTo>
                      <a:pt x="999" y="1372"/>
                      <a:pt x="185" y="4587"/>
                      <a:pt x="22" y="7599"/>
                    </a:cubicBezTo>
                    <a:cubicBezTo>
                      <a:pt x="0" y="8059"/>
                      <a:pt x="344" y="8165"/>
                      <a:pt x="762" y="8165"/>
                    </a:cubicBezTo>
                    <a:cubicBezTo>
                      <a:pt x="1119" y="8165"/>
                      <a:pt x="1531" y="8087"/>
                      <a:pt x="1813" y="8087"/>
                    </a:cubicBezTo>
                    <a:cubicBezTo>
                      <a:pt x="3888" y="8169"/>
                      <a:pt x="6208" y="8739"/>
                      <a:pt x="7917" y="10122"/>
                    </a:cubicBezTo>
                    <a:cubicBezTo>
                      <a:pt x="8165" y="10325"/>
                      <a:pt x="8425" y="10477"/>
                      <a:pt x="8614" y="10477"/>
                    </a:cubicBezTo>
                    <a:cubicBezTo>
                      <a:pt x="8768" y="10477"/>
                      <a:pt x="8876" y="10377"/>
                      <a:pt x="8894" y="10122"/>
                    </a:cubicBezTo>
                    <a:cubicBezTo>
                      <a:pt x="8935" y="8820"/>
                      <a:pt x="7795" y="7640"/>
                      <a:pt x="6819" y="6826"/>
                    </a:cubicBezTo>
                    <a:cubicBezTo>
                      <a:pt x="5638" y="6053"/>
                      <a:pt x="4743" y="4954"/>
                      <a:pt x="4214" y="3651"/>
                    </a:cubicBezTo>
                    <a:cubicBezTo>
                      <a:pt x="3685" y="2390"/>
                      <a:pt x="4214" y="965"/>
                      <a:pt x="4255" y="640"/>
                    </a:cubicBezTo>
                    <a:cubicBezTo>
                      <a:pt x="4255" y="436"/>
                      <a:pt x="4499" y="233"/>
                      <a:pt x="4255" y="70"/>
                    </a:cubicBezTo>
                    <a:cubicBezTo>
                      <a:pt x="4179" y="20"/>
                      <a:pt x="4119" y="0"/>
                      <a:pt x="4067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42"/>
              <p:cNvSpPr/>
              <p:nvPr/>
            </p:nvSpPr>
            <p:spPr>
              <a:xfrm>
                <a:off x="5448375" y="2090650"/>
                <a:ext cx="243350" cy="75450"/>
              </a:xfrm>
              <a:custGeom>
                <a:rect b="b" l="l" r="r" t="t"/>
                <a:pathLst>
                  <a:path extrusionOk="0" h="3018" w="9734">
                    <a:moveTo>
                      <a:pt x="4142" y="0"/>
                    </a:moveTo>
                    <a:cubicBezTo>
                      <a:pt x="3037" y="0"/>
                      <a:pt x="1925" y="267"/>
                      <a:pt x="984" y="942"/>
                    </a:cubicBezTo>
                    <a:cubicBezTo>
                      <a:pt x="1" y="1649"/>
                      <a:pt x="195" y="2736"/>
                      <a:pt x="1090" y="2736"/>
                    </a:cubicBezTo>
                    <a:cubicBezTo>
                      <a:pt x="1121" y="2736"/>
                      <a:pt x="1154" y="2735"/>
                      <a:pt x="1187" y="2732"/>
                    </a:cubicBezTo>
                    <a:cubicBezTo>
                      <a:pt x="2042" y="2692"/>
                      <a:pt x="2815" y="2244"/>
                      <a:pt x="3629" y="2163"/>
                    </a:cubicBezTo>
                    <a:cubicBezTo>
                      <a:pt x="3865" y="2144"/>
                      <a:pt x="4096" y="2136"/>
                      <a:pt x="4321" y="2136"/>
                    </a:cubicBezTo>
                    <a:cubicBezTo>
                      <a:pt x="6573" y="2136"/>
                      <a:pt x="8231" y="2980"/>
                      <a:pt x="9082" y="3017"/>
                    </a:cubicBezTo>
                    <a:cubicBezTo>
                      <a:pt x="9530" y="3017"/>
                      <a:pt x="9734" y="2529"/>
                      <a:pt x="9164" y="1918"/>
                    </a:cubicBezTo>
                    <a:cubicBezTo>
                      <a:pt x="8311" y="959"/>
                      <a:pt x="6238" y="0"/>
                      <a:pt x="41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2" name="Google Shape;1942;p42"/>
              <p:cNvSpPr/>
              <p:nvPr/>
            </p:nvSpPr>
            <p:spPr>
              <a:xfrm>
                <a:off x="5245050" y="1830350"/>
                <a:ext cx="616575" cy="855650"/>
              </a:xfrm>
              <a:custGeom>
                <a:rect b="b" l="l" r="r" t="t"/>
                <a:pathLst>
                  <a:path extrusionOk="0" h="34226" w="24663">
                    <a:moveTo>
                      <a:pt x="15330" y="910"/>
                    </a:moveTo>
                    <a:cubicBezTo>
                      <a:pt x="15646" y="910"/>
                      <a:pt x="15964" y="959"/>
                      <a:pt x="16279" y="1057"/>
                    </a:cubicBezTo>
                    <a:cubicBezTo>
                      <a:pt x="17785" y="1505"/>
                      <a:pt x="18925" y="3051"/>
                      <a:pt x="19210" y="5005"/>
                    </a:cubicBezTo>
                    <a:cubicBezTo>
                      <a:pt x="19413" y="6877"/>
                      <a:pt x="19291" y="8790"/>
                      <a:pt x="18803" y="10580"/>
                    </a:cubicBezTo>
                    <a:cubicBezTo>
                      <a:pt x="18803" y="10662"/>
                      <a:pt x="18721" y="10743"/>
                      <a:pt x="18680" y="10784"/>
                    </a:cubicBezTo>
                    <a:cubicBezTo>
                      <a:pt x="18599" y="10784"/>
                      <a:pt x="18518" y="10784"/>
                      <a:pt x="18436" y="10703"/>
                    </a:cubicBezTo>
                    <a:cubicBezTo>
                      <a:pt x="18151" y="10499"/>
                      <a:pt x="17826" y="10336"/>
                      <a:pt x="17541" y="10173"/>
                    </a:cubicBezTo>
                    <a:cubicBezTo>
                      <a:pt x="17256" y="10011"/>
                      <a:pt x="17093" y="9889"/>
                      <a:pt x="16849" y="9766"/>
                    </a:cubicBezTo>
                    <a:cubicBezTo>
                      <a:pt x="16157" y="9319"/>
                      <a:pt x="15343" y="9034"/>
                      <a:pt x="14529" y="8871"/>
                    </a:cubicBezTo>
                    <a:lnTo>
                      <a:pt x="14204" y="8790"/>
                    </a:lnTo>
                    <a:cubicBezTo>
                      <a:pt x="13471" y="8586"/>
                      <a:pt x="12739" y="8505"/>
                      <a:pt x="12006" y="8505"/>
                    </a:cubicBezTo>
                    <a:lnTo>
                      <a:pt x="11274" y="8505"/>
                    </a:lnTo>
                    <a:cubicBezTo>
                      <a:pt x="11111" y="8505"/>
                      <a:pt x="10989" y="8515"/>
                      <a:pt x="10892" y="8515"/>
                    </a:cubicBezTo>
                    <a:cubicBezTo>
                      <a:pt x="10795" y="8515"/>
                      <a:pt x="10724" y="8505"/>
                      <a:pt x="10663" y="8464"/>
                    </a:cubicBezTo>
                    <a:cubicBezTo>
                      <a:pt x="10582" y="8383"/>
                      <a:pt x="10622" y="8342"/>
                      <a:pt x="10622" y="8179"/>
                    </a:cubicBezTo>
                    <a:cubicBezTo>
                      <a:pt x="10663" y="6836"/>
                      <a:pt x="11192" y="3825"/>
                      <a:pt x="12576" y="2278"/>
                    </a:cubicBezTo>
                    <a:cubicBezTo>
                      <a:pt x="13378" y="1384"/>
                      <a:pt x="14343" y="910"/>
                      <a:pt x="15330" y="910"/>
                    </a:cubicBezTo>
                    <a:close/>
                    <a:moveTo>
                      <a:pt x="11631" y="9399"/>
                    </a:moveTo>
                    <a:cubicBezTo>
                      <a:pt x="12147" y="9399"/>
                      <a:pt x="12718" y="9437"/>
                      <a:pt x="13349" y="9522"/>
                    </a:cubicBezTo>
                    <a:cubicBezTo>
                      <a:pt x="15628" y="9848"/>
                      <a:pt x="17704" y="10947"/>
                      <a:pt x="19291" y="12575"/>
                    </a:cubicBezTo>
                    <a:cubicBezTo>
                      <a:pt x="20878" y="14202"/>
                      <a:pt x="21977" y="16237"/>
                      <a:pt x="22547" y="18476"/>
                    </a:cubicBezTo>
                    <a:cubicBezTo>
                      <a:pt x="24012" y="24133"/>
                      <a:pt x="21407" y="29790"/>
                      <a:pt x="16320" y="32191"/>
                    </a:cubicBezTo>
                    <a:cubicBezTo>
                      <a:pt x="14937" y="32832"/>
                      <a:pt x="13278" y="33157"/>
                      <a:pt x="11552" y="33157"/>
                    </a:cubicBezTo>
                    <a:cubicBezTo>
                      <a:pt x="9772" y="33157"/>
                      <a:pt x="7921" y="32812"/>
                      <a:pt x="6227" y="32109"/>
                    </a:cubicBezTo>
                    <a:cubicBezTo>
                      <a:pt x="3663" y="31092"/>
                      <a:pt x="1913" y="29464"/>
                      <a:pt x="1221" y="27592"/>
                    </a:cubicBezTo>
                    <a:cubicBezTo>
                      <a:pt x="937" y="26859"/>
                      <a:pt x="1099" y="26045"/>
                      <a:pt x="1588" y="25476"/>
                    </a:cubicBezTo>
                    <a:cubicBezTo>
                      <a:pt x="2105" y="24885"/>
                      <a:pt x="2857" y="24528"/>
                      <a:pt x="3630" y="24528"/>
                    </a:cubicBezTo>
                    <a:cubicBezTo>
                      <a:pt x="3709" y="24528"/>
                      <a:pt x="3788" y="24532"/>
                      <a:pt x="3867" y="24540"/>
                    </a:cubicBezTo>
                    <a:cubicBezTo>
                      <a:pt x="4152" y="24540"/>
                      <a:pt x="4437" y="24540"/>
                      <a:pt x="4721" y="24580"/>
                    </a:cubicBezTo>
                    <a:cubicBezTo>
                      <a:pt x="5332" y="24702"/>
                      <a:pt x="5739" y="24784"/>
                      <a:pt x="5983" y="24824"/>
                    </a:cubicBezTo>
                    <a:cubicBezTo>
                      <a:pt x="6166" y="24916"/>
                      <a:pt x="6326" y="24962"/>
                      <a:pt x="6498" y="24962"/>
                    </a:cubicBezTo>
                    <a:cubicBezTo>
                      <a:pt x="6555" y="24962"/>
                      <a:pt x="6614" y="24957"/>
                      <a:pt x="6675" y="24947"/>
                    </a:cubicBezTo>
                    <a:cubicBezTo>
                      <a:pt x="6838" y="24906"/>
                      <a:pt x="6960" y="24784"/>
                      <a:pt x="7041" y="24662"/>
                    </a:cubicBezTo>
                    <a:cubicBezTo>
                      <a:pt x="7082" y="24499"/>
                      <a:pt x="7082" y="24336"/>
                      <a:pt x="6960" y="24214"/>
                    </a:cubicBezTo>
                    <a:cubicBezTo>
                      <a:pt x="6756" y="23970"/>
                      <a:pt x="6512" y="23807"/>
                      <a:pt x="6227" y="23644"/>
                    </a:cubicBezTo>
                    <a:cubicBezTo>
                      <a:pt x="5373" y="23156"/>
                      <a:pt x="4640" y="22545"/>
                      <a:pt x="3989" y="21813"/>
                    </a:cubicBezTo>
                    <a:cubicBezTo>
                      <a:pt x="2931" y="20511"/>
                      <a:pt x="2361" y="18761"/>
                      <a:pt x="3460" y="17743"/>
                    </a:cubicBezTo>
                    <a:cubicBezTo>
                      <a:pt x="4207" y="17047"/>
                      <a:pt x="5152" y="16811"/>
                      <a:pt x="6115" y="16811"/>
                    </a:cubicBezTo>
                    <a:cubicBezTo>
                      <a:pt x="7461" y="16811"/>
                      <a:pt x="8843" y="17272"/>
                      <a:pt x="9768" y="17580"/>
                    </a:cubicBezTo>
                    <a:cubicBezTo>
                      <a:pt x="10093" y="17702"/>
                      <a:pt x="10460" y="17825"/>
                      <a:pt x="10826" y="17865"/>
                    </a:cubicBezTo>
                    <a:cubicBezTo>
                      <a:pt x="10989" y="17825"/>
                      <a:pt x="11152" y="17702"/>
                      <a:pt x="11192" y="17540"/>
                    </a:cubicBezTo>
                    <a:cubicBezTo>
                      <a:pt x="11233" y="17377"/>
                      <a:pt x="11192" y="17214"/>
                      <a:pt x="11070" y="17092"/>
                    </a:cubicBezTo>
                    <a:cubicBezTo>
                      <a:pt x="10745" y="16807"/>
                      <a:pt x="10378" y="16563"/>
                      <a:pt x="9971" y="16359"/>
                    </a:cubicBezTo>
                    <a:cubicBezTo>
                      <a:pt x="8791" y="15790"/>
                      <a:pt x="7774" y="14854"/>
                      <a:pt x="7082" y="13755"/>
                    </a:cubicBezTo>
                    <a:cubicBezTo>
                      <a:pt x="6593" y="12941"/>
                      <a:pt x="6634" y="11964"/>
                      <a:pt x="7163" y="11191"/>
                    </a:cubicBezTo>
                    <a:cubicBezTo>
                      <a:pt x="7544" y="10603"/>
                      <a:pt x="8717" y="9399"/>
                      <a:pt x="11631" y="9399"/>
                    </a:cubicBezTo>
                    <a:close/>
                    <a:moveTo>
                      <a:pt x="15312" y="0"/>
                    </a:moveTo>
                    <a:cubicBezTo>
                      <a:pt x="14702" y="0"/>
                      <a:pt x="14088" y="134"/>
                      <a:pt x="13512" y="406"/>
                    </a:cubicBezTo>
                    <a:cubicBezTo>
                      <a:pt x="12454" y="894"/>
                      <a:pt x="9971" y="2604"/>
                      <a:pt x="9686" y="7894"/>
                    </a:cubicBezTo>
                    <a:lnTo>
                      <a:pt x="9686" y="8057"/>
                    </a:lnTo>
                    <a:cubicBezTo>
                      <a:pt x="9686" y="8505"/>
                      <a:pt x="9646" y="8708"/>
                      <a:pt x="9239" y="8830"/>
                    </a:cubicBezTo>
                    <a:cubicBezTo>
                      <a:pt x="7855" y="9075"/>
                      <a:pt x="6675" y="10011"/>
                      <a:pt x="6064" y="11313"/>
                    </a:cubicBezTo>
                    <a:cubicBezTo>
                      <a:pt x="5657" y="12330"/>
                      <a:pt x="5780" y="13511"/>
                      <a:pt x="6390" y="14406"/>
                    </a:cubicBezTo>
                    <a:cubicBezTo>
                      <a:pt x="6756" y="15016"/>
                      <a:pt x="7245" y="15545"/>
                      <a:pt x="7774" y="15993"/>
                    </a:cubicBezTo>
                    <a:lnTo>
                      <a:pt x="7855" y="16034"/>
                    </a:lnTo>
                    <a:lnTo>
                      <a:pt x="7814" y="16034"/>
                    </a:lnTo>
                    <a:cubicBezTo>
                      <a:pt x="7285" y="15952"/>
                      <a:pt x="6716" y="15912"/>
                      <a:pt x="6186" y="15871"/>
                    </a:cubicBezTo>
                    <a:lnTo>
                      <a:pt x="5942" y="15871"/>
                    </a:lnTo>
                    <a:cubicBezTo>
                      <a:pt x="5899" y="15870"/>
                      <a:pt x="5855" y="15869"/>
                      <a:pt x="5812" y="15869"/>
                    </a:cubicBezTo>
                    <a:cubicBezTo>
                      <a:pt x="4556" y="15869"/>
                      <a:pt x="3350" y="16433"/>
                      <a:pt x="2524" y="17377"/>
                    </a:cubicBezTo>
                    <a:cubicBezTo>
                      <a:pt x="1913" y="18191"/>
                      <a:pt x="1751" y="19290"/>
                      <a:pt x="2117" y="20266"/>
                    </a:cubicBezTo>
                    <a:cubicBezTo>
                      <a:pt x="2524" y="21447"/>
                      <a:pt x="3216" y="22505"/>
                      <a:pt x="4192" y="23319"/>
                    </a:cubicBezTo>
                    <a:lnTo>
                      <a:pt x="4559" y="23685"/>
                    </a:lnTo>
                    <a:lnTo>
                      <a:pt x="4233" y="23685"/>
                    </a:lnTo>
                    <a:cubicBezTo>
                      <a:pt x="4192" y="23665"/>
                      <a:pt x="4162" y="23654"/>
                      <a:pt x="4131" y="23654"/>
                    </a:cubicBezTo>
                    <a:cubicBezTo>
                      <a:pt x="4101" y="23654"/>
                      <a:pt x="4070" y="23665"/>
                      <a:pt x="4030" y="23685"/>
                    </a:cubicBezTo>
                    <a:cubicBezTo>
                      <a:pt x="2361" y="23726"/>
                      <a:pt x="1140" y="24295"/>
                      <a:pt x="530" y="25313"/>
                    </a:cubicBezTo>
                    <a:cubicBezTo>
                      <a:pt x="1" y="26330"/>
                      <a:pt x="1" y="27592"/>
                      <a:pt x="611" y="28650"/>
                    </a:cubicBezTo>
                    <a:cubicBezTo>
                      <a:pt x="2320" y="31987"/>
                      <a:pt x="6675" y="34226"/>
                      <a:pt x="11355" y="34226"/>
                    </a:cubicBezTo>
                    <a:lnTo>
                      <a:pt x="11843" y="34226"/>
                    </a:lnTo>
                    <a:cubicBezTo>
                      <a:pt x="16931" y="34063"/>
                      <a:pt x="20960" y="31377"/>
                      <a:pt x="22832" y="26859"/>
                    </a:cubicBezTo>
                    <a:cubicBezTo>
                      <a:pt x="24541" y="23034"/>
                      <a:pt x="24663" y="17051"/>
                      <a:pt x="19779" y="11842"/>
                    </a:cubicBezTo>
                    <a:cubicBezTo>
                      <a:pt x="19576" y="11598"/>
                      <a:pt x="19576" y="11557"/>
                      <a:pt x="19779" y="10499"/>
                    </a:cubicBezTo>
                    <a:cubicBezTo>
                      <a:pt x="19861" y="10092"/>
                      <a:pt x="19983" y="9522"/>
                      <a:pt x="20105" y="8708"/>
                    </a:cubicBezTo>
                    <a:cubicBezTo>
                      <a:pt x="20715" y="5330"/>
                      <a:pt x="19901" y="2400"/>
                      <a:pt x="17948" y="935"/>
                    </a:cubicBezTo>
                    <a:cubicBezTo>
                      <a:pt x="17183" y="318"/>
                      <a:pt x="16253" y="0"/>
                      <a:pt x="153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3" name="Google Shape;1943;p42"/>
            <p:cNvGrpSpPr/>
            <p:nvPr/>
          </p:nvGrpSpPr>
          <p:grpSpPr>
            <a:xfrm>
              <a:off x="3381494" y="1546373"/>
              <a:ext cx="2381012" cy="1129241"/>
              <a:chOff x="3390727" y="1543418"/>
              <a:chExt cx="2777338" cy="1317206"/>
            </a:xfrm>
          </p:grpSpPr>
          <p:sp>
            <p:nvSpPr>
              <p:cNvPr id="1944" name="Google Shape;1944;p42"/>
              <p:cNvSpPr/>
              <p:nvPr/>
            </p:nvSpPr>
            <p:spPr>
              <a:xfrm>
                <a:off x="3390727" y="2630124"/>
                <a:ext cx="165850" cy="230500"/>
              </a:xfrm>
              <a:custGeom>
                <a:rect b="b" l="l" r="r" t="t"/>
                <a:pathLst>
                  <a:path extrusionOk="0" h="9220" w="6634">
                    <a:moveTo>
                      <a:pt x="3453" y="0"/>
                    </a:moveTo>
                    <a:cubicBezTo>
                      <a:pt x="3326" y="0"/>
                      <a:pt x="3200" y="73"/>
                      <a:pt x="3134" y="205"/>
                    </a:cubicBezTo>
                    <a:cubicBezTo>
                      <a:pt x="2808" y="775"/>
                      <a:pt x="2279" y="2850"/>
                      <a:pt x="652" y="4234"/>
                    </a:cubicBezTo>
                    <a:cubicBezTo>
                      <a:pt x="0" y="4763"/>
                      <a:pt x="733" y="5048"/>
                      <a:pt x="1506" y="5984"/>
                    </a:cubicBezTo>
                    <a:cubicBezTo>
                      <a:pt x="2849" y="7571"/>
                      <a:pt x="2890" y="8466"/>
                      <a:pt x="3297" y="9036"/>
                    </a:cubicBezTo>
                    <a:cubicBezTo>
                      <a:pt x="3358" y="9158"/>
                      <a:pt x="3480" y="9219"/>
                      <a:pt x="3602" y="9219"/>
                    </a:cubicBezTo>
                    <a:cubicBezTo>
                      <a:pt x="3724" y="9219"/>
                      <a:pt x="3846" y="9158"/>
                      <a:pt x="3907" y="9036"/>
                    </a:cubicBezTo>
                    <a:cubicBezTo>
                      <a:pt x="4029" y="8833"/>
                      <a:pt x="4111" y="8629"/>
                      <a:pt x="4192" y="8426"/>
                    </a:cubicBezTo>
                    <a:cubicBezTo>
                      <a:pt x="4681" y="7083"/>
                      <a:pt x="5454" y="5903"/>
                      <a:pt x="6512" y="4926"/>
                    </a:cubicBezTo>
                    <a:cubicBezTo>
                      <a:pt x="6634" y="4682"/>
                      <a:pt x="6593" y="4397"/>
                      <a:pt x="6431" y="4234"/>
                    </a:cubicBezTo>
                    <a:cubicBezTo>
                      <a:pt x="5413" y="3298"/>
                      <a:pt x="4599" y="2199"/>
                      <a:pt x="4111" y="897"/>
                    </a:cubicBezTo>
                    <a:cubicBezTo>
                      <a:pt x="4029" y="653"/>
                      <a:pt x="3907" y="368"/>
                      <a:pt x="3745" y="164"/>
                    </a:cubicBezTo>
                    <a:cubicBezTo>
                      <a:pt x="3670" y="52"/>
                      <a:pt x="3561" y="0"/>
                      <a:pt x="34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42"/>
              <p:cNvSpPr/>
              <p:nvPr/>
            </p:nvSpPr>
            <p:spPr>
              <a:xfrm>
                <a:off x="5976766" y="1543418"/>
                <a:ext cx="191300" cy="264750"/>
              </a:xfrm>
              <a:custGeom>
                <a:rect b="b" l="l" r="r" t="t"/>
                <a:pathLst>
                  <a:path extrusionOk="0" h="10590" w="7652">
                    <a:moveTo>
                      <a:pt x="4014" y="0"/>
                    </a:moveTo>
                    <a:cubicBezTo>
                      <a:pt x="3868" y="0"/>
                      <a:pt x="3714" y="83"/>
                      <a:pt x="3623" y="242"/>
                    </a:cubicBezTo>
                    <a:cubicBezTo>
                      <a:pt x="3297" y="852"/>
                      <a:pt x="2646" y="3253"/>
                      <a:pt x="774" y="4841"/>
                    </a:cubicBezTo>
                    <a:cubicBezTo>
                      <a:pt x="1" y="5492"/>
                      <a:pt x="896" y="5817"/>
                      <a:pt x="1792" y="6875"/>
                    </a:cubicBezTo>
                    <a:cubicBezTo>
                      <a:pt x="3297" y="8707"/>
                      <a:pt x="3338" y="9724"/>
                      <a:pt x="3826" y="10375"/>
                    </a:cubicBezTo>
                    <a:cubicBezTo>
                      <a:pt x="3908" y="10518"/>
                      <a:pt x="4060" y="10589"/>
                      <a:pt x="4208" y="10589"/>
                    </a:cubicBezTo>
                    <a:cubicBezTo>
                      <a:pt x="4356" y="10589"/>
                      <a:pt x="4498" y="10518"/>
                      <a:pt x="4559" y="10375"/>
                    </a:cubicBezTo>
                    <a:cubicBezTo>
                      <a:pt x="4681" y="10131"/>
                      <a:pt x="4803" y="9887"/>
                      <a:pt x="4885" y="9684"/>
                    </a:cubicBezTo>
                    <a:cubicBezTo>
                      <a:pt x="5414" y="8096"/>
                      <a:pt x="6309" y="6713"/>
                      <a:pt x="7530" y="5614"/>
                    </a:cubicBezTo>
                    <a:cubicBezTo>
                      <a:pt x="7652" y="5329"/>
                      <a:pt x="7652" y="5044"/>
                      <a:pt x="7448" y="4800"/>
                    </a:cubicBezTo>
                    <a:cubicBezTo>
                      <a:pt x="6268" y="3782"/>
                      <a:pt x="5332" y="2521"/>
                      <a:pt x="4762" y="1056"/>
                    </a:cubicBezTo>
                    <a:cubicBezTo>
                      <a:pt x="4681" y="730"/>
                      <a:pt x="4518" y="445"/>
                      <a:pt x="4315" y="160"/>
                    </a:cubicBezTo>
                    <a:cubicBezTo>
                      <a:pt x="4243" y="52"/>
                      <a:pt x="4131" y="0"/>
                      <a:pt x="40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32"/>
          <p:cNvSpPr txBox="1"/>
          <p:nvPr>
            <p:ph type="title"/>
          </p:nvPr>
        </p:nvSpPr>
        <p:spPr>
          <a:xfrm>
            <a:off x="720000" y="616200"/>
            <a:ext cx="7701600" cy="7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Pasos de la clase:</a:t>
            </a:r>
            <a:endParaRPr sz="3700">
              <a:solidFill>
                <a:schemeClr val="dk1"/>
              </a:solidFill>
            </a:endParaRPr>
          </a:p>
        </p:txBody>
      </p:sp>
      <p:sp>
        <p:nvSpPr>
          <p:cNvPr id="1718" name="Google Shape;1718;p32"/>
          <p:cNvSpPr txBox="1"/>
          <p:nvPr>
            <p:ph idx="1" type="body"/>
          </p:nvPr>
        </p:nvSpPr>
        <p:spPr>
          <a:xfrm>
            <a:off x="720000" y="1251403"/>
            <a:ext cx="7701600" cy="33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Trabalenguas 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Leemos las reglas del uso de la r y rr.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Leemos  el cuento de Ramón y el pirata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Escribimos  con r o  rr  los dibujos que encontramos en el cuento, en tu cuaderno de lenguaje.</a:t>
            </a:r>
            <a:endParaRPr sz="25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500"/>
              <a:t>Ticket de salida</a:t>
            </a:r>
            <a:r>
              <a:rPr lang="en" sz="2300"/>
              <a:t>. 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33"/>
          <p:cNvSpPr txBox="1"/>
          <p:nvPr>
            <p:ph type="title"/>
          </p:nvPr>
        </p:nvSpPr>
        <p:spPr>
          <a:xfrm>
            <a:off x="1188725" y="1149600"/>
            <a:ext cx="47232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Trabalenguas.</a:t>
            </a:r>
            <a:endParaRPr/>
          </a:p>
        </p:txBody>
      </p:sp>
      <p:pic>
        <p:nvPicPr>
          <p:cNvPr id="1724" name="Google Shape;17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275" y="1923225"/>
            <a:ext cx="4485075" cy="234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5" name="Google Shape;172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125" y="2391713"/>
            <a:ext cx="1133900" cy="141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6" name="Google Shape;1726;p33"/>
          <p:cNvPicPr preferRelativeResize="0"/>
          <p:nvPr/>
        </p:nvPicPr>
        <p:blipFill rotWithShape="1">
          <a:blip r:embed="rId5">
            <a:alphaModFix/>
          </a:blip>
          <a:srcRect b="5935" l="0" r="17627" t="0"/>
          <a:stretch/>
        </p:blipFill>
        <p:spPr>
          <a:xfrm>
            <a:off x="5391500" y="979600"/>
            <a:ext cx="1506450" cy="23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1" name="Google Shape;1731;p34"/>
          <p:cNvGrpSpPr/>
          <p:nvPr/>
        </p:nvGrpSpPr>
        <p:grpSpPr>
          <a:xfrm>
            <a:off x="3413299" y="3213211"/>
            <a:ext cx="858335" cy="807300"/>
            <a:chOff x="3413299" y="1686396"/>
            <a:chExt cx="858335" cy="807300"/>
          </a:xfrm>
        </p:grpSpPr>
        <p:sp>
          <p:nvSpPr>
            <p:cNvPr id="1732" name="Google Shape;1732;p34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3724625" y="1726522"/>
              <a:ext cx="547008" cy="764917"/>
            </a:xfrm>
            <a:custGeom>
              <a:rect b="b" l="l" r="r" t="t"/>
              <a:pathLst>
                <a:path extrusionOk="0" h="41386" w="29596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4" name="Google Shape;1734;p34"/>
          <p:cNvGrpSpPr/>
          <p:nvPr/>
        </p:nvGrpSpPr>
        <p:grpSpPr>
          <a:xfrm>
            <a:off x="3413299" y="1686396"/>
            <a:ext cx="858335" cy="807300"/>
            <a:chOff x="3413299" y="1686396"/>
            <a:chExt cx="858335" cy="807300"/>
          </a:xfrm>
        </p:grpSpPr>
        <p:sp>
          <p:nvSpPr>
            <p:cNvPr id="1735" name="Google Shape;1735;p34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724625" y="1726522"/>
              <a:ext cx="547008" cy="764917"/>
            </a:xfrm>
            <a:custGeom>
              <a:rect b="b" l="l" r="r" t="t"/>
              <a:pathLst>
                <a:path extrusionOk="0" h="41386" w="29596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7" name="Google Shape;1737;p34"/>
          <p:cNvSpPr txBox="1"/>
          <p:nvPr>
            <p:ph idx="9"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Sonido de r suave</a:t>
            </a:r>
            <a:endParaRPr/>
          </a:p>
        </p:txBody>
      </p:sp>
      <p:sp>
        <p:nvSpPr>
          <p:cNvPr id="1738" name="Google Shape;1738;p34"/>
          <p:cNvSpPr txBox="1"/>
          <p:nvPr>
            <p:ph type="title"/>
          </p:nvPr>
        </p:nvSpPr>
        <p:spPr>
          <a:xfrm flipH="1">
            <a:off x="3432949" y="1826340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39" name="Google Shape;1739;p34"/>
          <p:cNvSpPr txBox="1"/>
          <p:nvPr>
            <p:ph idx="2" type="subTitle"/>
          </p:nvPr>
        </p:nvSpPr>
        <p:spPr>
          <a:xfrm flipH="1">
            <a:off x="792476" y="1726562"/>
            <a:ext cx="2513700" cy="10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Al final de una palabra. Por ejemplo: come</a:t>
            </a:r>
            <a:r>
              <a:rPr lang="en" sz="2400">
                <a:solidFill>
                  <a:srgbClr val="FF0000"/>
                </a:solidFill>
              </a:rPr>
              <a:t>r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740" name="Google Shape;1740;p34"/>
          <p:cNvSpPr txBox="1"/>
          <p:nvPr>
            <p:ph idx="3" type="title"/>
          </p:nvPr>
        </p:nvSpPr>
        <p:spPr>
          <a:xfrm flipH="1">
            <a:off x="3432949" y="3353155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41" name="Google Shape;1741;p34"/>
          <p:cNvSpPr txBox="1"/>
          <p:nvPr>
            <p:ph idx="5" type="subTitle"/>
          </p:nvPr>
        </p:nvSpPr>
        <p:spPr>
          <a:xfrm flipH="1">
            <a:off x="1072075" y="3290226"/>
            <a:ext cx="2234100" cy="8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Entre vocales. Por ejemplo: fe</a:t>
            </a:r>
            <a:r>
              <a:rPr lang="en" sz="2500">
                <a:solidFill>
                  <a:srgbClr val="FF0000"/>
                </a:solidFill>
              </a:rPr>
              <a:t>r</a:t>
            </a:r>
            <a:r>
              <a:rPr lang="en" sz="2500"/>
              <a:t>ia </a:t>
            </a:r>
            <a:r>
              <a:rPr lang="en" sz="1900"/>
              <a:t>.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35"/>
          <p:cNvGrpSpPr/>
          <p:nvPr/>
        </p:nvGrpSpPr>
        <p:grpSpPr>
          <a:xfrm>
            <a:off x="3413299" y="3213211"/>
            <a:ext cx="858335" cy="807300"/>
            <a:chOff x="3413299" y="1686396"/>
            <a:chExt cx="858335" cy="807300"/>
          </a:xfrm>
        </p:grpSpPr>
        <p:sp>
          <p:nvSpPr>
            <p:cNvPr id="1747" name="Google Shape;1747;p35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3724625" y="1726522"/>
              <a:ext cx="547008" cy="764917"/>
            </a:xfrm>
            <a:custGeom>
              <a:rect b="b" l="l" r="r" t="t"/>
              <a:pathLst>
                <a:path extrusionOk="0" h="41386" w="29596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9" name="Google Shape;1749;p35"/>
          <p:cNvGrpSpPr/>
          <p:nvPr/>
        </p:nvGrpSpPr>
        <p:grpSpPr>
          <a:xfrm>
            <a:off x="4923401" y="1686390"/>
            <a:ext cx="858335" cy="807300"/>
            <a:chOff x="3413299" y="1686396"/>
            <a:chExt cx="858335" cy="807300"/>
          </a:xfrm>
        </p:grpSpPr>
        <p:sp>
          <p:nvSpPr>
            <p:cNvPr id="1750" name="Google Shape;1750;p35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accent4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3724625" y="1726522"/>
              <a:ext cx="547008" cy="764917"/>
            </a:xfrm>
            <a:custGeom>
              <a:rect b="b" l="l" r="r" t="t"/>
              <a:pathLst>
                <a:path extrusionOk="0" h="41386" w="29596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2" name="Google Shape;1752;p35"/>
          <p:cNvGrpSpPr/>
          <p:nvPr/>
        </p:nvGrpSpPr>
        <p:grpSpPr>
          <a:xfrm>
            <a:off x="3413299" y="1686396"/>
            <a:ext cx="858335" cy="807300"/>
            <a:chOff x="3413299" y="1686396"/>
            <a:chExt cx="858335" cy="807300"/>
          </a:xfrm>
        </p:grpSpPr>
        <p:sp>
          <p:nvSpPr>
            <p:cNvPr id="1753" name="Google Shape;1753;p35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3724625" y="1726522"/>
              <a:ext cx="547008" cy="764917"/>
            </a:xfrm>
            <a:custGeom>
              <a:rect b="b" l="l" r="r" t="t"/>
              <a:pathLst>
                <a:path extrusionOk="0" h="41386" w="29596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5" name="Google Shape;1755;p35"/>
          <p:cNvSpPr txBox="1"/>
          <p:nvPr>
            <p:ph idx="9"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Sonido de r fuerte </a:t>
            </a:r>
            <a:endParaRPr/>
          </a:p>
        </p:txBody>
      </p:sp>
      <p:sp>
        <p:nvSpPr>
          <p:cNvPr id="1756" name="Google Shape;1756;p35"/>
          <p:cNvSpPr txBox="1"/>
          <p:nvPr>
            <p:ph type="title"/>
          </p:nvPr>
        </p:nvSpPr>
        <p:spPr>
          <a:xfrm flipH="1">
            <a:off x="3432949" y="1826340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57" name="Google Shape;1757;p35"/>
          <p:cNvSpPr txBox="1"/>
          <p:nvPr>
            <p:ph idx="2" type="subTitle"/>
          </p:nvPr>
        </p:nvSpPr>
        <p:spPr>
          <a:xfrm flipH="1">
            <a:off x="719875" y="1686400"/>
            <a:ext cx="25863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Al principio de una palabra. Por ejemplo: </a:t>
            </a:r>
            <a:r>
              <a:rPr lang="en" sz="2300">
                <a:solidFill>
                  <a:srgbClr val="FF0000"/>
                </a:solidFill>
              </a:rPr>
              <a:t>R</a:t>
            </a:r>
            <a:r>
              <a:rPr lang="en" sz="2300"/>
              <a:t>amón</a:t>
            </a:r>
            <a:r>
              <a:rPr lang="en" sz="1900"/>
              <a:t> </a:t>
            </a:r>
            <a:endParaRPr sz="1900"/>
          </a:p>
        </p:txBody>
      </p:sp>
      <p:sp>
        <p:nvSpPr>
          <p:cNvPr id="1758" name="Google Shape;1758;p35"/>
          <p:cNvSpPr txBox="1"/>
          <p:nvPr>
            <p:ph idx="3" type="title"/>
          </p:nvPr>
        </p:nvSpPr>
        <p:spPr>
          <a:xfrm flipH="1">
            <a:off x="3432949" y="3353155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59" name="Google Shape;1759;p35"/>
          <p:cNvSpPr txBox="1"/>
          <p:nvPr>
            <p:ph idx="5" type="subTitle"/>
          </p:nvPr>
        </p:nvSpPr>
        <p:spPr>
          <a:xfrm flipH="1">
            <a:off x="719875" y="2987725"/>
            <a:ext cx="2586300" cy="112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Entre la consonante </a:t>
            </a:r>
            <a:r>
              <a:rPr lang="en" sz="2300">
                <a:solidFill>
                  <a:srgbClr val="FF0000"/>
                </a:solidFill>
              </a:rPr>
              <a:t>l, n, s</a:t>
            </a:r>
            <a:r>
              <a:rPr lang="en" sz="2300"/>
              <a:t> y una vocal. Por ejemplo: son</a:t>
            </a:r>
            <a:r>
              <a:rPr lang="en" sz="2300">
                <a:solidFill>
                  <a:srgbClr val="FF0000"/>
                </a:solidFill>
              </a:rPr>
              <a:t>r</a:t>
            </a:r>
            <a:r>
              <a:rPr lang="en" sz="2300"/>
              <a:t>ió</a:t>
            </a:r>
            <a:endParaRPr sz="2300"/>
          </a:p>
        </p:txBody>
      </p:sp>
      <p:sp>
        <p:nvSpPr>
          <p:cNvPr id="1760" name="Google Shape;1760;p35"/>
          <p:cNvSpPr txBox="1"/>
          <p:nvPr>
            <p:ph idx="6" type="title"/>
          </p:nvPr>
        </p:nvSpPr>
        <p:spPr>
          <a:xfrm>
            <a:off x="4943051" y="1826334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61" name="Google Shape;1761;p35"/>
          <p:cNvSpPr txBox="1"/>
          <p:nvPr>
            <p:ph idx="8" type="subTitle"/>
          </p:nvPr>
        </p:nvSpPr>
        <p:spPr>
          <a:xfrm>
            <a:off x="5837825" y="1949225"/>
            <a:ext cx="2475000" cy="9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Cuando se escribe </a:t>
            </a:r>
            <a:r>
              <a:rPr lang="en" sz="2200">
                <a:solidFill>
                  <a:srgbClr val="FF0000"/>
                </a:solidFill>
              </a:rPr>
              <a:t>rr </a:t>
            </a:r>
            <a:r>
              <a:rPr lang="en" sz="2200"/>
              <a:t>entre vocales. Por ejemplo: go</a:t>
            </a:r>
            <a:r>
              <a:rPr lang="en" sz="2200">
                <a:solidFill>
                  <a:srgbClr val="FF0000"/>
                </a:solidFill>
              </a:rPr>
              <a:t>rr</a:t>
            </a:r>
            <a:r>
              <a:rPr lang="en" sz="2200"/>
              <a:t>o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36"/>
          <p:cNvSpPr txBox="1"/>
          <p:nvPr>
            <p:ph type="title"/>
          </p:nvPr>
        </p:nvSpPr>
        <p:spPr>
          <a:xfrm>
            <a:off x="1450400" y="767950"/>
            <a:ext cx="6513600" cy="6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Ramón y el pirata</a:t>
            </a:r>
            <a:endParaRPr/>
          </a:p>
        </p:txBody>
      </p:sp>
      <p:sp>
        <p:nvSpPr>
          <p:cNvPr id="1767" name="Google Shape;1767;p36"/>
          <p:cNvSpPr txBox="1"/>
          <p:nvPr/>
        </p:nvSpPr>
        <p:spPr>
          <a:xfrm>
            <a:off x="764700" y="1799550"/>
            <a:ext cx="76146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Un día             fue a la               y compró 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una       , cuando la iba a           , llegó un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           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y le dijo -Esa       es mía, me la robó un      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68" name="Google Shape;176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2225" y="1566375"/>
            <a:ext cx="1109975" cy="9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9" name="Google Shape;176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075" y="2652250"/>
            <a:ext cx="613075" cy="9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0" name="Google Shape;177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2425" y="2745900"/>
            <a:ext cx="1028484" cy="9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1" name="Google Shape;1771;p36"/>
          <p:cNvPicPr preferRelativeResize="0"/>
          <p:nvPr/>
        </p:nvPicPr>
        <p:blipFill rotWithShape="1">
          <a:blip r:embed="rId6">
            <a:alphaModFix/>
          </a:blip>
          <a:srcRect b="4237" l="-6051" r="19358" t="4228"/>
          <a:stretch/>
        </p:blipFill>
        <p:spPr>
          <a:xfrm>
            <a:off x="7353750" y="2571325"/>
            <a:ext cx="962250" cy="9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2" name="Google Shape;177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1625" y="3532725"/>
            <a:ext cx="613075" cy="9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3" name="Google Shape;177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70400" y="3613675"/>
            <a:ext cx="1242566" cy="9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4" name="Google Shape;1774;p36"/>
          <p:cNvPicPr preferRelativeResize="0"/>
          <p:nvPr/>
        </p:nvPicPr>
        <p:blipFill rotWithShape="1">
          <a:blip r:embed="rId8">
            <a:alphaModFix/>
          </a:blip>
          <a:srcRect b="0" l="7629" r="0" t="0"/>
          <a:stretch/>
        </p:blipFill>
        <p:spPr>
          <a:xfrm>
            <a:off x="4606676" y="1328625"/>
            <a:ext cx="1109975" cy="132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5" name="Google Shape;1775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700" y="678100"/>
            <a:ext cx="7648275" cy="37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9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37"/>
          <p:cNvSpPr txBox="1"/>
          <p:nvPr/>
        </p:nvSpPr>
        <p:spPr>
          <a:xfrm>
            <a:off x="658075" y="617750"/>
            <a:ext cx="80979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y  la dejó aquí.   Aunque  a              le costó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 creer,   le   propuso:  - Te doy la        si tú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 me das tu               .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Un         , que estaba         del hombro del         ,   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le murmuró en la        -Con todo ese 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81" name="Google Shape;17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700" y="617750"/>
            <a:ext cx="1109975" cy="9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2" name="Google Shape;178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0675" y="1183850"/>
            <a:ext cx="613075" cy="9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3" name="Google Shape;1783;p37"/>
          <p:cNvPicPr preferRelativeResize="0"/>
          <p:nvPr/>
        </p:nvPicPr>
        <p:blipFill rotWithShape="1">
          <a:blip r:embed="rId5">
            <a:alphaModFix/>
          </a:blip>
          <a:srcRect b="4237" l="-6051" r="19358" t="4228"/>
          <a:stretch/>
        </p:blipFill>
        <p:spPr>
          <a:xfrm>
            <a:off x="7477600" y="2875875"/>
            <a:ext cx="962250" cy="9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4" name="Google Shape;178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6275" y="2074375"/>
            <a:ext cx="1228205" cy="9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5" name="Google Shape;1785;p37"/>
          <p:cNvPicPr preferRelativeResize="0"/>
          <p:nvPr/>
        </p:nvPicPr>
        <p:blipFill rotWithShape="1">
          <a:blip r:embed="rId7">
            <a:alphaModFix/>
          </a:blip>
          <a:srcRect b="0" l="0" r="14185" t="0"/>
          <a:stretch/>
        </p:blipFill>
        <p:spPr>
          <a:xfrm>
            <a:off x="4198450" y="2768025"/>
            <a:ext cx="825725" cy="9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6" name="Google Shape;1786;p37"/>
          <p:cNvPicPr preferRelativeResize="0"/>
          <p:nvPr/>
        </p:nvPicPr>
        <p:blipFill rotWithShape="1">
          <a:blip r:embed="rId8">
            <a:alphaModFix/>
          </a:blip>
          <a:srcRect b="11293" l="-7552" r="29531" t="11301"/>
          <a:stretch/>
        </p:blipFill>
        <p:spPr>
          <a:xfrm>
            <a:off x="3470150" y="3730275"/>
            <a:ext cx="825725" cy="8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7" name="Google Shape;1787;p37"/>
          <p:cNvPicPr preferRelativeResize="0"/>
          <p:nvPr/>
        </p:nvPicPr>
        <p:blipFill rotWithShape="1">
          <a:blip r:embed="rId9">
            <a:alphaModFix/>
          </a:blip>
          <a:srcRect b="24423" l="0" r="0" t="-18144"/>
          <a:stretch/>
        </p:blipFill>
        <p:spPr>
          <a:xfrm>
            <a:off x="6883750" y="3647650"/>
            <a:ext cx="1109974" cy="9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8" name="Google Shape;1788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08125" y="2935575"/>
            <a:ext cx="962250" cy="8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9" name="Google Shape;1789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52600" y="1195388"/>
            <a:ext cx="563880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0" name="Google Shape;1790;p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8075" y="617750"/>
            <a:ext cx="7920543" cy="39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4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38"/>
          <p:cNvSpPr txBox="1"/>
          <p:nvPr/>
        </p:nvSpPr>
        <p:spPr>
          <a:xfrm>
            <a:off x="644625" y="617750"/>
            <a:ext cx="79368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te compras muchas             .-El             pensó 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 un momento y dijo -  Tienes razón, puedo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 comprar            , un            y para ti querido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           un          .              con mucha             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omic Sans MS"/>
                <a:ea typeface="Comic Sans MS"/>
                <a:cs typeface="Comic Sans MS"/>
                <a:sym typeface="Comic Sans MS"/>
              </a:rPr>
              <a:t>acompañó </a:t>
            </a:r>
            <a:r>
              <a:rPr lang="en" sz="2700">
                <a:latin typeface="Comic Sans MS"/>
                <a:ea typeface="Comic Sans MS"/>
                <a:cs typeface="Comic Sans MS"/>
                <a:sym typeface="Comic Sans MS"/>
              </a:rPr>
              <a:t>al       y a su         a comprar en la         .     </a:t>
            </a: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96" name="Google Shape;179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350" y="2982875"/>
            <a:ext cx="1109975" cy="9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7" name="Google Shape;179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0800" y="631600"/>
            <a:ext cx="613075" cy="9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8" name="Google Shape;1798;p38"/>
          <p:cNvPicPr preferRelativeResize="0"/>
          <p:nvPr/>
        </p:nvPicPr>
        <p:blipFill rotWithShape="1">
          <a:blip r:embed="rId5">
            <a:alphaModFix/>
          </a:blip>
          <a:srcRect b="4237" l="-6051" r="19358" t="4228"/>
          <a:stretch/>
        </p:blipFill>
        <p:spPr>
          <a:xfrm>
            <a:off x="6000350" y="587975"/>
            <a:ext cx="962250" cy="9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9" name="Google Shape;179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3875" y="587975"/>
            <a:ext cx="613075" cy="9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0" name="Google Shape;180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0200" y="2021475"/>
            <a:ext cx="613075" cy="9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1" name="Google Shape;180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075" y="2021475"/>
            <a:ext cx="613075" cy="9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2" name="Google Shape;180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9200" y="1919075"/>
            <a:ext cx="987747" cy="9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3" name="Google Shape;1803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68300" y="2982875"/>
            <a:ext cx="888800" cy="9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4" name="Google Shape;1804;p38"/>
          <p:cNvPicPr preferRelativeResize="0"/>
          <p:nvPr/>
        </p:nvPicPr>
        <p:blipFill rotWithShape="1">
          <a:blip r:embed="rId8">
            <a:alphaModFix/>
          </a:blip>
          <a:srcRect b="0" l="0" r="0" t="12495"/>
          <a:stretch/>
        </p:blipFill>
        <p:spPr>
          <a:xfrm>
            <a:off x="6706625" y="2819625"/>
            <a:ext cx="1109975" cy="9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5" name="Google Shape;1805;p38"/>
          <p:cNvPicPr preferRelativeResize="0"/>
          <p:nvPr/>
        </p:nvPicPr>
        <p:blipFill rotWithShape="1">
          <a:blip r:embed="rId5">
            <a:alphaModFix/>
          </a:blip>
          <a:srcRect b="4237" l="-6051" r="19358" t="4228"/>
          <a:stretch/>
        </p:blipFill>
        <p:spPr>
          <a:xfrm>
            <a:off x="2644025" y="3919425"/>
            <a:ext cx="613075" cy="612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6" name="Google Shape;1806;p38"/>
          <p:cNvPicPr preferRelativeResize="0"/>
          <p:nvPr/>
        </p:nvPicPr>
        <p:blipFill rotWithShape="1">
          <a:blip r:embed="rId9">
            <a:alphaModFix/>
          </a:blip>
          <a:srcRect b="0" l="7629" r="0" t="0"/>
          <a:stretch/>
        </p:blipFill>
        <p:spPr>
          <a:xfrm>
            <a:off x="7601725" y="3468000"/>
            <a:ext cx="888800" cy="10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7" name="Google Shape;1807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8075" y="2948187"/>
            <a:ext cx="1109975" cy="971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8" name="Google Shape;1808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01746" y="3885600"/>
            <a:ext cx="777350" cy="6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9" name="Google Shape;1809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0537" y="478875"/>
            <a:ext cx="8302925" cy="41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38"/>
          <p:cNvSpPr txBox="1"/>
          <p:nvPr/>
        </p:nvSpPr>
        <p:spPr>
          <a:xfrm>
            <a:off x="4209200" y="4094375"/>
            <a:ext cx="374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4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p39"/>
          <p:cNvSpPr txBox="1"/>
          <p:nvPr>
            <p:ph type="title"/>
          </p:nvPr>
        </p:nvSpPr>
        <p:spPr>
          <a:xfrm>
            <a:off x="3052342" y="1409500"/>
            <a:ext cx="30393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Actividad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816" name="Google Shape;1816;p39"/>
          <p:cNvSpPr txBox="1"/>
          <p:nvPr>
            <p:ph idx="1" type="subTitle"/>
          </p:nvPr>
        </p:nvSpPr>
        <p:spPr>
          <a:xfrm>
            <a:off x="2524750" y="2873375"/>
            <a:ext cx="42573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Escribe todas las palabras del cuento  que estaban en dibujos, en tu cuaderno de lenguaje, sin repetir.</a:t>
            </a:r>
            <a:endParaRPr sz="2600"/>
          </a:p>
        </p:txBody>
      </p:sp>
      <p:grpSp>
        <p:nvGrpSpPr>
          <p:cNvPr id="1817" name="Google Shape;1817;p39"/>
          <p:cNvGrpSpPr/>
          <p:nvPr/>
        </p:nvGrpSpPr>
        <p:grpSpPr>
          <a:xfrm rot="10800000">
            <a:off x="6495813" y="1409492"/>
            <a:ext cx="1426581" cy="2324516"/>
            <a:chOff x="1026111" y="1218554"/>
            <a:chExt cx="1426581" cy="2324516"/>
          </a:xfrm>
        </p:grpSpPr>
        <p:grpSp>
          <p:nvGrpSpPr>
            <p:cNvPr id="1818" name="Google Shape;1818;p39"/>
            <p:cNvGrpSpPr/>
            <p:nvPr/>
          </p:nvGrpSpPr>
          <p:grpSpPr>
            <a:xfrm>
              <a:off x="1026111" y="1218554"/>
              <a:ext cx="1426581" cy="2324516"/>
              <a:chOff x="-5" y="539504"/>
              <a:chExt cx="1426581" cy="2324516"/>
            </a:xfrm>
          </p:grpSpPr>
          <p:sp>
            <p:nvSpPr>
              <p:cNvPr id="1819" name="Google Shape;1819;p39"/>
              <p:cNvSpPr/>
              <p:nvPr/>
            </p:nvSpPr>
            <p:spPr>
              <a:xfrm>
                <a:off x="16623" y="787666"/>
                <a:ext cx="984320" cy="2062777"/>
              </a:xfrm>
              <a:custGeom>
                <a:rect b="b" l="l" r="r" t="t"/>
                <a:pathLst>
                  <a:path extrusionOk="0" h="75051" w="35813">
                    <a:moveTo>
                      <a:pt x="4704" y="147"/>
                    </a:moveTo>
                    <a:cubicBezTo>
                      <a:pt x="4324" y="147"/>
                      <a:pt x="4205" y="1248"/>
                      <a:pt x="3791" y="3146"/>
                    </a:cubicBezTo>
                    <a:cubicBezTo>
                      <a:pt x="1775" y="12986"/>
                      <a:pt x="1694" y="13349"/>
                      <a:pt x="444" y="19640"/>
                    </a:cubicBezTo>
                    <a:cubicBezTo>
                      <a:pt x="202" y="20770"/>
                      <a:pt x="0" y="21415"/>
                      <a:pt x="41" y="22181"/>
                    </a:cubicBezTo>
                    <a:cubicBezTo>
                      <a:pt x="81" y="22504"/>
                      <a:pt x="121" y="22826"/>
                      <a:pt x="202" y="23109"/>
                    </a:cubicBezTo>
                    <a:cubicBezTo>
                      <a:pt x="2743" y="31780"/>
                      <a:pt x="5243" y="40450"/>
                      <a:pt x="7744" y="49121"/>
                    </a:cubicBezTo>
                    <a:cubicBezTo>
                      <a:pt x="11696" y="62873"/>
                      <a:pt x="13470" y="69003"/>
                      <a:pt x="14277" y="71786"/>
                    </a:cubicBezTo>
                    <a:cubicBezTo>
                      <a:pt x="14947" y="74009"/>
                      <a:pt x="15000" y="74040"/>
                      <a:pt x="15084" y="74040"/>
                    </a:cubicBezTo>
                    <a:cubicBezTo>
                      <a:pt x="15086" y="74040"/>
                      <a:pt x="15089" y="74040"/>
                      <a:pt x="15091" y="74040"/>
                    </a:cubicBezTo>
                    <a:cubicBezTo>
                      <a:pt x="15101" y="74040"/>
                      <a:pt x="15112" y="74040"/>
                      <a:pt x="15124" y="74044"/>
                    </a:cubicBezTo>
                    <a:cubicBezTo>
                      <a:pt x="16276" y="74740"/>
                      <a:pt x="17908" y="75051"/>
                      <a:pt x="19755" y="75051"/>
                    </a:cubicBezTo>
                    <a:cubicBezTo>
                      <a:pt x="25408" y="75051"/>
                      <a:pt x="33080" y="72137"/>
                      <a:pt x="35208" y="68398"/>
                    </a:cubicBezTo>
                    <a:cubicBezTo>
                      <a:pt x="35732" y="67430"/>
                      <a:pt x="35812" y="70052"/>
                      <a:pt x="20931" y="18350"/>
                    </a:cubicBezTo>
                    <a:cubicBezTo>
                      <a:pt x="20770" y="17826"/>
                      <a:pt x="20649" y="17301"/>
                      <a:pt x="20487" y="16817"/>
                    </a:cubicBezTo>
                    <a:cubicBezTo>
                      <a:pt x="20447" y="16616"/>
                      <a:pt x="20407" y="16454"/>
                      <a:pt x="20326" y="16293"/>
                    </a:cubicBezTo>
                    <a:cubicBezTo>
                      <a:pt x="20004" y="15729"/>
                      <a:pt x="18955" y="14720"/>
                      <a:pt x="13107" y="8671"/>
                    </a:cubicBezTo>
                    <a:cubicBezTo>
                      <a:pt x="4759" y="0"/>
                      <a:pt x="5324" y="565"/>
                      <a:pt x="4920" y="242"/>
                    </a:cubicBezTo>
                    <a:cubicBezTo>
                      <a:pt x="4839" y="178"/>
                      <a:pt x="4768" y="147"/>
                      <a:pt x="4704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39"/>
              <p:cNvSpPr/>
              <p:nvPr/>
            </p:nvSpPr>
            <p:spPr>
              <a:xfrm>
                <a:off x="393498" y="2232222"/>
                <a:ext cx="176261" cy="543763"/>
              </a:xfrm>
              <a:custGeom>
                <a:rect b="b" l="l" r="r" t="t"/>
                <a:pathLst>
                  <a:path extrusionOk="0" h="19784" w="6413">
                    <a:moveTo>
                      <a:pt x="518" y="0"/>
                    </a:moveTo>
                    <a:cubicBezTo>
                      <a:pt x="467" y="0"/>
                      <a:pt x="415" y="11"/>
                      <a:pt x="363" y="31"/>
                    </a:cubicBezTo>
                    <a:cubicBezTo>
                      <a:pt x="162" y="72"/>
                      <a:pt x="0" y="233"/>
                      <a:pt x="41" y="475"/>
                    </a:cubicBezTo>
                    <a:cubicBezTo>
                      <a:pt x="323" y="2088"/>
                      <a:pt x="726" y="3701"/>
                      <a:pt x="1129" y="5314"/>
                    </a:cubicBezTo>
                    <a:cubicBezTo>
                      <a:pt x="1533" y="6928"/>
                      <a:pt x="1976" y="8541"/>
                      <a:pt x="2420" y="10114"/>
                    </a:cubicBezTo>
                    <a:cubicBezTo>
                      <a:pt x="2864" y="11727"/>
                      <a:pt x="3388" y="13300"/>
                      <a:pt x="3872" y="14872"/>
                    </a:cubicBezTo>
                    <a:cubicBezTo>
                      <a:pt x="4396" y="16445"/>
                      <a:pt x="4920" y="18018"/>
                      <a:pt x="5566" y="19551"/>
                    </a:cubicBezTo>
                    <a:cubicBezTo>
                      <a:pt x="5625" y="19700"/>
                      <a:pt x="5752" y="19783"/>
                      <a:pt x="5895" y="19783"/>
                    </a:cubicBezTo>
                    <a:cubicBezTo>
                      <a:pt x="5945" y="19783"/>
                      <a:pt x="5997" y="19773"/>
                      <a:pt x="6050" y="19752"/>
                    </a:cubicBezTo>
                    <a:cubicBezTo>
                      <a:pt x="6251" y="19712"/>
                      <a:pt x="6413" y="19551"/>
                      <a:pt x="6413" y="19309"/>
                    </a:cubicBezTo>
                    <a:cubicBezTo>
                      <a:pt x="6090" y="17696"/>
                      <a:pt x="5727" y="16082"/>
                      <a:pt x="5324" y="14469"/>
                    </a:cubicBezTo>
                    <a:cubicBezTo>
                      <a:pt x="4920" y="12856"/>
                      <a:pt x="4477" y="11243"/>
                      <a:pt x="3993" y="9670"/>
                    </a:cubicBezTo>
                    <a:cubicBezTo>
                      <a:pt x="3549" y="8097"/>
                      <a:pt x="3065" y="6484"/>
                      <a:pt x="2541" y="4911"/>
                    </a:cubicBezTo>
                    <a:cubicBezTo>
                      <a:pt x="2017" y="3338"/>
                      <a:pt x="1492" y="1766"/>
                      <a:pt x="887" y="233"/>
                    </a:cubicBezTo>
                    <a:cubicBezTo>
                      <a:pt x="798" y="83"/>
                      <a:pt x="664" y="0"/>
                      <a:pt x="5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39"/>
              <p:cNvSpPr/>
              <p:nvPr/>
            </p:nvSpPr>
            <p:spPr>
              <a:xfrm>
                <a:off x="179555" y="1483476"/>
                <a:ext cx="141905" cy="424011"/>
              </a:xfrm>
              <a:custGeom>
                <a:rect b="b" l="l" r="r" t="t"/>
                <a:pathLst>
                  <a:path extrusionOk="0" h="15427" w="5163">
                    <a:moveTo>
                      <a:pt x="450" y="1"/>
                    </a:moveTo>
                    <a:cubicBezTo>
                      <a:pt x="420" y="1"/>
                      <a:pt x="391" y="4"/>
                      <a:pt x="364" y="11"/>
                    </a:cubicBezTo>
                    <a:cubicBezTo>
                      <a:pt x="162" y="51"/>
                      <a:pt x="1" y="253"/>
                      <a:pt x="1" y="455"/>
                    </a:cubicBezTo>
                    <a:cubicBezTo>
                      <a:pt x="202" y="1705"/>
                      <a:pt x="485" y="2995"/>
                      <a:pt x="807" y="4205"/>
                    </a:cubicBezTo>
                    <a:cubicBezTo>
                      <a:pt x="1090" y="5455"/>
                      <a:pt x="1453" y="6706"/>
                      <a:pt x="1816" y="7956"/>
                    </a:cubicBezTo>
                    <a:cubicBezTo>
                      <a:pt x="2178" y="9166"/>
                      <a:pt x="2541" y="10375"/>
                      <a:pt x="2945" y="11585"/>
                    </a:cubicBezTo>
                    <a:cubicBezTo>
                      <a:pt x="3348" y="12836"/>
                      <a:pt x="3792" y="14005"/>
                      <a:pt x="4316" y="15215"/>
                    </a:cubicBezTo>
                    <a:cubicBezTo>
                      <a:pt x="4383" y="15349"/>
                      <a:pt x="4533" y="15427"/>
                      <a:pt x="4697" y="15427"/>
                    </a:cubicBezTo>
                    <a:cubicBezTo>
                      <a:pt x="4731" y="15427"/>
                      <a:pt x="4765" y="15424"/>
                      <a:pt x="4800" y="15417"/>
                    </a:cubicBezTo>
                    <a:cubicBezTo>
                      <a:pt x="5002" y="15376"/>
                      <a:pt x="5163" y="15175"/>
                      <a:pt x="5163" y="14973"/>
                    </a:cubicBezTo>
                    <a:cubicBezTo>
                      <a:pt x="4961" y="13682"/>
                      <a:pt x="4679" y="12432"/>
                      <a:pt x="4356" y="11182"/>
                    </a:cubicBezTo>
                    <a:cubicBezTo>
                      <a:pt x="4074" y="9932"/>
                      <a:pt x="3711" y="8722"/>
                      <a:pt x="3348" y="7472"/>
                    </a:cubicBezTo>
                    <a:cubicBezTo>
                      <a:pt x="2985" y="6262"/>
                      <a:pt x="2622" y="5012"/>
                      <a:pt x="2178" y="3802"/>
                    </a:cubicBezTo>
                    <a:cubicBezTo>
                      <a:pt x="1775" y="2592"/>
                      <a:pt x="1332" y="1382"/>
                      <a:pt x="848" y="213"/>
                    </a:cubicBezTo>
                    <a:cubicBezTo>
                      <a:pt x="747" y="79"/>
                      <a:pt x="592" y="1"/>
                      <a:pt x="4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39"/>
              <p:cNvSpPr/>
              <p:nvPr/>
            </p:nvSpPr>
            <p:spPr>
              <a:xfrm>
                <a:off x="408999" y="1291988"/>
                <a:ext cx="591944" cy="1558454"/>
              </a:xfrm>
              <a:custGeom>
                <a:rect b="b" l="l" r="r" t="t"/>
                <a:pathLst>
                  <a:path extrusionOk="0" h="56702" w="21537">
                    <a:moveTo>
                      <a:pt x="6655" y="1"/>
                    </a:moveTo>
                    <a:cubicBezTo>
                      <a:pt x="6615" y="82"/>
                      <a:pt x="6534" y="162"/>
                      <a:pt x="6494" y="283"/>
                    </a:cubicBezTo>
                    <a:cubicBezTo>
                      <a:pt x="1896" y="9115"/>
                      <a:pt x="12704" y="23472"/>
                      <a:pt x="11616" y="35894"/>
                    </a:cubicBezTo>
                    <a:cubicBezTo>
                      <a:pt x="11011" y="42629"/>
                      <a:pt x="5687" y="43798"/>
                      <a:pt x="1816" y="49122"/>
                    </a:cubicBezTo>
                    <a:cubicBezTo>
                      <a:pt x="888" y="50412"/>
                      <a:pt x="283" y="51864"/>
                      <a:pt x="1" y="53437"/>
                    </a:cubicBezTo>
                    <a:cubicBezTo>
                      <a:pt x="671" y="55660"/>
                      <a:pt x="724" y="55691"/>
                      <a:pt x="808" y="55691"/>
                    </a:cubicBezTo>
                    <a:cubicBezTo>
                      <a:pt x="810" y="55691"/>
                      <a:pt x="813" y="55691"/>
                      <a:pt x="815" y="55691"/>
                    </a:cubicBezTo>
                    <a:cubicBezTo>
                      <a:pt x="825" y="55691"/>
                      <a:pt x="836" y="55691"/>
                      <a:pt x="848" y="55695"/>
                    </a:cubicBezTo>
                    <a:cubicBezTo>
                      <a:pt x="2000" y="56391"/>
                      <a:pt x="3632" y="56702"/>
                      <a:pt x="5479" y="56702"/>
                    </a:cubicBezTo>
                    <a:cubicBezTo>
                      <a:pt x="11132" y="56702"/>
                      <a:pt x="18804" y="53788"/>
                      <a:pt x="20932" y="50049"/>
                    </a:cubicBezTo>
                    <a:cubicBezTo>
                      <a:pt x="21456" y="49081"/>
                      <a:pt x="21536" y="51703"/>
                      <a:pt x="6655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39"/>
              <p:cNvSpPr/>
              <p:nvPr/>
            </p:nvSpPr>
            <p:spPr>
              <a:xfrm>
                <a:off x="16623" y="787666"/>
                <a:ext cx="558688" cy="624349"/>
              </a:xfrm>
              <a:custGeom>
                <a:rect b="b" l="l" r="r" t="t"/>
                <a:pathLst>
                  <a:path extrusionOk="0" h="22716" w="20327">
                    <a:moveTo>
                      <a:pt x="4704" y="187"/>
                    </a:moveTo>
                    <a:cubicBezTo>
                      <a:pt x="4325" y="187"/>
                      <a:pt x="4211" y="1288"/>
                      <a:pt x="3832" y="3186"/>
                    </a:cubicBezTo>
                    <a:cubicBezTo>
                      <a:pt x="2904" y="7622"/>
                      <a:pt x="2380" y="10123"/>
                      <a:pt x="1976" y="12139"/>
                    </a:cubicBezTo>
                    <a:cubicBezTo>
                      <a:pt x="1896" y="12502"/>
                      <a:pt x="1815" y="12825"/>
                      <a:pt x="1734" y="13188"/>
                    </a:cubicBezTo>
                    <a:cubicBezTo>
                      <a:pt x="1372" y="15124"/>
                      <a:pt x="1009" y="16737"/>
                      <a:pt x="444" y="19681"/>
                    </a:cubicBezTo>
                    <a:cubicBezTo>
                      <a:pt x="202" y="20810"/>
                      <a:pt x="0" y="21415"/>
                      <a:pt x="41" y="22222"/>
                    </a:cubicBezTo>
                    <a:lnTo>
                      <a:pt x="162" y="22222"/>
                    </a:lnTo>
                    <a:cubicBezTo>
                      <a:pt x="363" y="22262"/>
                      <a:pt x="565" y="22343"/>
                      <a:pt x="767" y="22343"/>
                    </a:cubicBezTo>
                    <a:cubicBezTo>
                      <a:pt x="2309" y="22582"/>
                      <a:pt x="3803" y="22716"/>
                      <a:pt x="5265" y="22716"/>
                    </a:cubicBezTo>
                    <a:cubicBezTo>
                      <a:pt x="8237" y="22716"/>
                      <a:pt x="11075" y="22162"/>
                      <a:pt x="13914" y="20810"/>
                    </a:cubicBezTo>
                    <a:cubicBezTo>
                      <a:pt x="16172" y="19721"/>
                      <a:pt x="18269" y="18269"/>
                      <a:pt x="20084" y="16535"/>
                    </a:cubicBezTo>
                    <a:cubicBezTo>
                      <a:pt x="20165" y="16454"/>
                      <a:pt x="20245" y="16374"/>
                      <a:pt x="20326" y="16293"/>
                    </a:cubicBezTo>
                    <a:cubicBezTo>
                      <a:pt x="20044" y="15769"/>
                      <a:pt x="19076" y="14841"/>
                      <a:pt x="14196" y="9841"/>
                    </a:cubicBezTo>
                    <a:lnTo>
                      <a:pt x="14035" y="9639"/>
                    </a:lnTo>
                    <a:lnTo>
                      <a:pt x="13269" y="8873"/>
                    </a:lnTo>
                    <a:lnTo>
                      <a:pt x="13107" y="8711"/>
                    </a:lnTo>
                    <a:cubicBezTo>
                      <a:pt x="4759" y="0"/>
                      <a:pt x="5324" y="565"/>
                      <a:pt x="4920" y="283"/>
                    </a:cubicBezTo>
                    <a:cubicBezTo>
                      <a:pt x="4839" y="219"/>
                      <a:pt x="4768" y="187"/>
                      <a:pt x="4704" y="1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39"/>
              <p:cNvSpPr/>
              <p:nvPr/>
            </p:nvSpPr>
            <p:spPr>
              <a:xfrm>
                <a:off x="19949" y="1057019"/>
                <a:ext cx="555362" cy="354996"/>
              </a:xfrm>
              <a:custGeom>
                <a:rect b="b" l="l" r="r" t="t"/>
                <a:pathLst>
                  <a:path extrusionOk="0" h="12916" w="20206">
                    <a:moveTo>
                      <a:pt x="14075" y="0"/>
                    </a:moveTo>
                    <a:cubicBezTo>
                      <a:pt x="13994" y="242"/>
                      <a:pt x="13914" y="444"/>
                      <a:pt x="13874" y="645"/>
                    </a:cubicBezTo>
                    <a:cubicBezTo>
                      <a:pt x="13390" y="2380"/>
                      <a:pt x="13914" y="4275"/>
                      <a:pt x="13269" y="5969"/>
                    </a:cubicBezTo>
                    <a:cubicBezTo>
                      <a:pt x="11615" y="10405"/>
                      <a:pt x="6372" y="8752"/>
                      <a:pt x="2985" y="10123"/>
                    </a:cubicBezTo>
                    <a:cubicBezTo>
                      <a:pt x="1815" y="10607"/>
                      <a:pt x="767" y="11413"/>
                      <a:pt x="0" y="12422"/>
                    </a:cubicBezTo>
                    <a:lnTo>
                      <a:pt x="41" y="12422"/>
                    </a:lnTo>
                    <a:cubicBezTo>
                      <a:pt x="242" y="12462"/>
                      <a:pt x="444" y="12543"/>
                      <a:pt x="646" y="12543"/>
                    </a:cubicBezTo>
                    <a:cubicBezTo>
                      <a:pt x="2188" y="12782"/>
                      <a:pt x="3682" y="12916"/>
                      <a:pt x="5144" y="12916"/>
                    </a:cubicBezTo>
                    <a:cubicBezTo>
                      <a:pt x="8116" y="12916"/>
                      <a:pt x="10954" y="12362"/>
                      <a:pt x="13793" y="11010"/>
                    </a:cubicBezTo>
                    <a:cubicBezTo>
                      <a:pt x="16051" y="9921"/>
                      <a:pt x="18148" y="8469"/>
                      <a:pt x="19963" y="6735"/>
                    </a:cubicBezTo>
                    <a:cubicBezTo>
                      <a:pt x="20044" y="6654"/>
                      <a:pt x="20124" y="6574"/>
                      <a:pt x="20205" y="6493"/>
                    </a:cubicBezTo>
                    <a:cubicBezTo>
                      <a:pt x="19923" y="5969"/>
                      <a:pt x="18955" y="5041"/>
                      <a:pt x="14075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39"/>
              <p:cNvSpPr/>
              <p:nvPr/>
            </p:nvSpPr>
            <p:spPr>
              <a:xfrm>
                <a:off x="70934" y="787666"/>
                <a:ext cx="310388" cy="333558"/>
              </a:xfrm>
              <a:custGeom>
                <a:rect b="b" l="l" r="r" t="t"/>
                <a:pathLst>
                  <a:path extrusionOk="0" h="12136" w="11293">
                    <a:moveTo>
                      <a:pt x="2728" y="147"/>
                    </a:moveTo>
                    <a:cubicBezTo>
                      <a:pt x="2349" y="147"/>
                      <a:pt x="2235" y="1248"/>
                      <a:pt x="1856" y="3146"/>
                    </a:cubicBezTo>
                    <a:cubicBezTo>
                      <a:pt x="928" y="7582"/>
                      <a:pt x="404" y="10082"/>
                      <a:pt x="0" y="12099"/>
                    </a:cubicBezTo>
                    <a:cubicBezTo>
                      <a:pt x="343" y="12123"/>
                      <a:pt x="687" y="12135"/>
                      <a:pt x="1031" y="12135"/>
                    </a:cubicBezTo>
                    <a:cubicBezTo>
                      <a:pt x="5218" y="12135"/>
                      <a:pt x="9392" y="10398"/>
                      <a:pt x="11293" y="8832"/>
                    </a:cubicBezTo>
                    <a:lnTo>
                      <a:pt x="11131" y="8671"/>
                    </a:lnTo>
                    <a:cubicBezTo>
                      <a:pt x="2783" y="0"/>
                      <a:pt x="3348" y="565"/>
                      <a:pt x="2944" y="242"/>
                    </a:cubicBezTo>
                    <a:cubicBezTo>
                      <a:pt x="2863" y="178"/>
                      <a:pt x="2792" y="147"/>
                      <a:pt x="2728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39"/>
              <p:cNvSpPr/>
              <p:nvPr/>
            </p:nvSpPr>
            <p:spPr>
              <a:xfrm>
                <a:off x="180462" y="539504"/>
                <a:ext cx="1246115" cy="840766"/>
              </a:xfrm>
              <a:custGeom>
                <a:rect b="b" l="l" r="r" t="t"/>
                <a:pathLst>
                  <a:path extrusionOk="0" h="30590" w="45338">
                    <a:moveTo>
                      <a:pt x="30001" y="7965"/>
                    </a:moveTo>
                    <a:cubicBezTo>
                      <a:pt x="30293" y="7965"/>
                      <a:pt x="30606" y="8009"/>
                      <a:pt x="30940" y="8102"/>
                    </a:cubicBezTo>
                    <a:cubicBezTo>
                      <a:pt x="32029" y="8505"/>
                      <a:pt x="32594" y="9674"/>
                      <a:pt x="32674" y="10844"/>
                    </a:cubicBezTo>
                    <a:cubicBezTo>
                      <a:pt x="32876" y="13909"/>
                      <a:pt x="29851" y="16772"/>
                      <a:pt x="26544" y="17176"/>
                    </a:cubicBezTo>
                    <a:cubicBezTo>
                      <a:pt x="26026" y="13437"/>
                      <a:pt x="26731" y="7965"/>
                      <a:pt x="30001" y="7965"/>
                    </a:cubicBezTo>
                    <a:close/>
                    <a:moveTo>
                      <a:pt x="8322" y="1"/>
                    </a:moveTo>
                    <a:cubicBezTo>
                      <a:pt x="7111" y="1"/>
                      <a:pt x="5848" y="254"/>
                      <a:pt x="4646" y="802"/>
                    </a:cubicBezTo>
                    <a:cubicBezTo>
                      <a:pt x="0" y="3004"/>
                      <a:pt x="376" y="7350"/>
                      <a:pt x="887" y="7350"/>
                    </a:cubicBezTo>
                    <a:cubicBezTo>
                      <a:pt x="974" y="7350"/>
                      <a:pt x="1066" y="7222"/>
                      <a:pt x="1137" y="6932"/>
                    </a:cubicBezTo>
                    <a:cubicBezTo>
                      <a:pt x="1137" y="6892"/>
                      <a:pt x="1379" y="5803"/>
                      <a:pt x="1379" y="5763"/>
                    </a:cubicBezTo>
                    <a:cubicBezTo>
                      <a:pt x="2015" y="3058"/>
                      <a:pt x="4935" y="1132"/>
                      <a:pt x="8041" y="1132"/>
                    </a:cubicBezTo>
                    <a:cubicBezTo>
                      <a:pt x="8872" y="1132"/>
                      <a:pt x="9716" y="1270"/>
                      <a:pt x="10534" y="1568"/>
                    </a:cubicBezTo>
                    <a:cubicBezTo>
                      <a:pt x="16180" y="3948"/>
                      <a:pt x="13760" y="12135"/>
                      <a:pt x="19406" y="16692"/>
                    </a:cubicBezTo>
                    <a:cubicBezTo>
                      <a:pt x="21060" y="18023"/>
                      <a:pt x="23076" y="18829"/>
                      <a:pt x="25214" y="18991"/>
                    </a:cubicBezTo>
                    <a:cubicBezTo>
                      <a:pt x="26973" y="27178"/>
                      <a:pt x="32144" y="30589"/>
                      <a:pt x="36711" y="30589"/>
                    </a:cubicBezTo>
                    <a:cubicBezTo>
                      <a:pt x="39994" y="30589"/>
                      <a:pt x="42964" y="28826"/>
                      <a:pt x="44128" y="25806"/>
                    </a:cubicBezTo>
                    <a:cubicBezTo>
                      <a:pt x="44612" y="24475"/>
                      <a:pt x="44612" y="21854"/>
                      <a:pt x="44128" y="21128"/>
                    </a:cubicBezTo>
                    <a:cubicBezTo>
                      <a:pt x="43951" y="20845"/>
                      <a:pt x="43805" y="20717"/>
                      <a:pt x="43718" y="20717"/>
                    </a:cubicBezTo>
                    <a:cubicBezTo>
                      <a:pt x="43705" y="20717"/>
                      <a:pt x="43694" y="20720"/>
                      <a:pt x="43684" y="20725"/>
                    </a:cubicBezTo>
                    <a:cubicBezTo>
                      <a:pt x="43241" y="20926"/>
                      <a:pt x="45338" y="24677"/>
                      <a:pt x="41063" y="28186"/>
                    </a:cubicBezTo>
                    <a:cubicBezTo>
                      <a:pt x="39618" y="29038"/>
                      <a:pt x="38174" y="29428"/>
                      <a:pt x="36789" y="29428"/>
                    </a:cubicBezTo>
                    <a:cubicBezTo>
                      <a:pt x="32142" y="29428"/>
                      <a:pt x="28141" y="25039"/>
                      <a:pt x="26867" y="18950"/>
                    </a:cubicBezTo>
                    <a:cubicBezTo>
                      <a:pt x="31303" y="18386"/>
                      <a:pt x="34772" y="14554"/>
                      <a:pt x="34530" y="10723"/>
                    </a:cubicBezTo>
                    <a:cubicBezTo>
                      <a:pt x="34279" y="7585"/>
                      <a:pt x="32168" y="6103"/>
                      <a:pt x="29997" y="6103"/>
                    </a:cubicBezTo>
                    <a:cubicBezTo>
                      <a:pt x="28681" y="6103"/>
                      <a:pt x="27342" y="6648"/>
                      <a:pt x="26383" y="7698"/>
                    </a:cubicBezTo>
                    <a:cubicBezTo>
                      <a:pt x="24246" y="10037"/>
                      <a:pt x="24407" y="14070"/>
                      <a:pt x="24851" y="17176"/>
                    </a:cubicBezTo>
                    <a:cubicBezTo>
                      <a:pt x="22310" y="16853"/>
                      <a:pt x="20011" y="15482"/>
                      <a:pt x="18600" y="13385"/>
                    </a:cubicBezTo>
                    <a:cubicBezTo>
                      <a:pt x="16220" y="9795"/>
                      <a:pt x="16382" y="3867"/>
                      <a:pt x="12470" y="1165"/>
                    </a:cubicBezTo>
                    <a:cubicBezTo>
                      <a:pt x="11337" y="417"/>
                      <a:pt x="9873" y="1"/>
                      <a:pt x="8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39"/>
              <p:cNvSpPr/>
              <p:nvPr/>
            </p:nvSpPr>
            <p:spPr>
              <a:xfrm rot="10800000">
                <a:off x="575318" y="1897785"/>
                <a:ext cx="122995" cy="91717"/>
              </a:xfrm>
              <a:custGeom>
                <a:rect b="b" l="l" r="r" t="t"/>
                <a:pathLst>
                  <a:path extrusionOk="0" h="3337" w="4475">
                    <a:moveTo>
                      <a:pt x="2765" y="0"/>
                    </a:moveTo>
                    <a:cubicBezTo>
                      <a:pt x="1733" y="0"/>
                      <a:pt x="544" y="580"/>
                      <a:pt x="203" y="1669"/>
                    </a:cubicBezTo>
                    <a:cubicBezTo>
                      <a:pt x="1" y="2314"/>
                      <a:pt x="404" y="3081"/>
                      <a:pt x="1372" y="3282"/>
                    </a:cubicBezTo>
                    <a:cubicBezTo>
                      <a:pt x="1549" y="3320"/>
                      <a:pt x="1726" y="3337"/>
                      <a:pt x="1899" y="3337"/>
                    </a:cubicBezTo>
                    <a:cubicBezTo>
                      <a:pt x="3230" y="3337"/>
                      <a:pt x="4401" y="2319"/>
                      <a:pt x="4437" y="1427"/>
                    </a:cubicBezTo>
                    <a:cubicBezTo>
                      <a:pt x="4475" y="459"/>
                      <a:pt x="3682" y="0"/>
                      <a:pt x="2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39"/>
              <p:cNvSpPr/>
              <p:nvPr/>
            </p:nvSpPr>
            <p:spPr>
              <a:xfrm rot="10800000">
                <a:off x="291480" y="1980020"/>
                <a:ext cx="141465" cy="89656"/>
              </a:xfrm>
              <a:custGeom>
                <a:rect b="b" l="l" r="r" t="t"/>
                <a:pathLst>
                  <a:path extrusionOk="0" h="3262" w="5147">
                    <a:moveTo>
                      <a:pt x="3111" y="0"/>
                    </a:moveTo>
                    <a:cubicBezTo>
                      <a:pt x="1592" y="0"/>
                      <a:pt x="0" y="1307"/>
                      <a:pt x="872" y="2570"/>
                    </a:cubicBezTo>
                    <a:cubicBezTo>
                      <a:pt x="1163" y="3007"/>
                      <a:pt x="1798" y="3261"/>
                      <a:pt x="2499" y="3261"/>
                    </a:cubicBezTo>
                    <a:cubicBezTo>
                      <a:pt x="3157" y="3261"/>
                      <a:pt x="3874" y="3037"/>
                      <a:pt x="4421" y="2529"/>
                    </a:cubicBezTo>
                    <a:cubicBezTo>
                      <a:pt x="5147" y="1844"/>
                      <a:pt x="5106" y="997"/>
                      <a:pt x="4542" y="513"/>
                    </a:cubicBezTo>
                    <a:cubicBezTo>
                      <a:pt x="4141" y="153"/>
                      <a:pt x="3630" y="0"/>
                      <a:pt x="31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39"/>
              <p:cNvSpPr/>
              <p:nvPr/>
            </p:nvSpPr>
            <p:spPr>
              <a:xfrm rot="10800000">
                <a:off x="442236" y="1986094"/>
                <a:ext cx="144104" cy="106449"/>
              </a:xfrm>
              <a:custGeom>
                <a:rect b="b" l="l" r="r" t="t"/>
                <a:pathLst>
                  <a:path extrusionOk="0" h="3873" w="5243">
                    <a:moveTo>
                      <a:pt x="4469" y="0"/>
                    </a:moveTo>
                    <a:cubicBezTo>
                      <a:pt x="4209" y="0"/>
                      <a:pt x="3952" y="193"/>
                      <a:pt x="3952" y="498"/>
                    </a:cubicBezTo>
                    <a:cubicBezTo>
                      <a:pt x="4351" y="1828"/>
                      <a:pt x="3571" y="2912"/>
                      <a:pt x="2607" y="2912"/>
                    </a:cubicBezTo>
                    <a:cubicBezTo>
                      <a:pt x="2402" y="2912"/>
                      <a:pt x="2188" y="2863"/>
                      <a:pt x="1976" y="2756"/>
                    </a:cubicBezTo>
                    <a:cubicBezTo>
                      <a:pt x="1452" y="2474"/>
                      <a:pt x="1049" y="1990"/>
                      <a:pt x="928" y="1385"/>
                    </a:cubicBezTo>
                    <a:cubicBezTo>
                      <a:pt x="818" y="1228"/>
                      <a:pt x="653" y="1157"/>
                      <a:pt x="492" y="1157"/>
                    </a:cubicBezTo>
                    <a:cubicBezTo>
                      <a:pt x="240" y="1157"/>
                      <a:pt x="0" y="1332"/>
                      <a:pt x="0" y="1627"/>
                    </a:cubicBezTo>
                    <a:cubicBezTo>
                      <a:pt x="331" y="2886"/>
                      <a:pt x="1478" y="3872"/>
                      <a:pt x="2659" y="3872"/>
                    </a:cubicBezTo>
                    <a:cubicBezTo>
                      <a:pt x="2917" y="3872"/>
                      <a:pt x="3176" y="3825"/>
                      <a:pt x="3428" y="3724"/>
                    </a:cubicBezTo>
                    <a:cubicBezTo>
                      <a:pt x="4880" y="3119"/>
                      <a:pt x="5243" y="1466"/>
                      <a:pt x="4880" y="216"/>
                    </a:cubicBezTo>
                    <a:cubicBezTo>
                      <a:pt x="4775" y="67"/>
                      <a:pt x="4621" y="0"/>
                      <a:pt x="4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39"/>
              <p:cNvSpPr/>
              <p:nvPr/>
            </p:nvSpPr>
            <p:spPr>
              <a:xfrm rot="10800000">
                <a:off x="602556" y="1999919"/>
                <a:ext cx="95758" cy="75007"/>
              </a:xfrm>
              <a:custGeom>
                <a:rect b="b" l="l" r="r" t="t"/>
                <a:pathLst>
                  <a:path extrusionOk="0" h="2729" w="3484">
                    <a:moveTo>
                      <a:pt x="1557" y="0"/>
                    </a:moveTo>
                    <a:cubicBezTo>
                      <a:pt x="1423" y="0"/>
                      <a:pt x="1280" y="19"/>
                      <a:pt x="1130" y="59"/>
                    </a:cubicBezTo>
                    <a:cubicBezTo>
                      <a:pt x="404" y="260"/>
                      <a:pt x="1" y="1027"/>
                      <a:pt x="203" y="1752"/>
                    </a:cubicBezTo>
                    <a:cubicBezTo>
                      <a:pt x="371" y="2325"/>
                      <a:pt x="905" y="2729"/>
                      <a:pt x="1500" y="2729"/>
                    </a:cubicBezTo>
                    <a:cubicBezTo>
                      <a:pt x="1617" y="2729"/>
                      <a:pt x="1736" y="2713"/>
                      <a:pt x="1856" y="2680"/>
                    </a:cubicBezTo>
                    <a:cubicBezTo>
                      <a:pt x="3484" y="2273"/>
                      <a:pt x="3042" y="0"/>
                      <a:pt x="1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39"/>
              <p:cNvSpPr/>
              <p:nvPr/>
            </p:nvSpPr>
            <p:spPr>
              <a:xfrm rot="10800000">
                <a:off x="334219" y="2077564"/>
                <a:ext cx="108676" cy="76106"/>
              </a:xfrm>
              <a:custGeom>
                <a:rect b="b" l="l" r="r" t="t"/>
                <a:pathLst>
                  <a:path extrusionOk="0" h="2769" w="3954">
                    <a:moveTo>
                      <a:pt x="2048" y="0"/>
                    </a:moveTo>
                    <a:cubicBezTo>
                      <a:pt x="1918" y="0"/>
                      <a:pt x="1781" y="19"/>
                      <a:pt x="1637" y="60"/>
                    </a:cubicBezTo>
                    <a:cubicBezTo>
                      <a:pt x="1" y="497"/>
                      <a:pt x="495" y="2768"/>
                      <a:pt x="1909" y="2768"/>
                    </a:cubicBezTo>
                    <a:cubicBezTo>
                      <a:pt x="2063" y="2768"/>
                      <a:pt x="2228" y="2741"/>
                      <a:pt x="2403" y="2682"/>
                    </a:cubicBezTo>
                    <a:cubicBezTo>
                      <a:pt x="3953" y="2202"/>
                      <a:pt x="3443" y="0"/>
                      <a:pt x="2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39"/>
              <p:cNvSpPr/>
              <p:nvPr/>
            </p:nvSpPr>
            <p:spPr>
              <a:xfrm>
                <a:off x="-5" y="778815"/>
                <a:ext cx="1008700" cy="2085204"/>
              </a:xfrm>
              <a:custGeom>
                <a:rect b="b" l="l" r="r" t="t"/>
                <a:pathLst>
                  <a:path extrusionOk="0" h="75867" w="36700">
                    <a:moveTo>
                      <a:pt x="5405" y="1088"/>
                    </a:moveTo>
                    <a:cubicBezTo>
                      <a:pt x="5687" y="1411"/>
                      <a:pt x="19479" y="15526"/>
                      <a:pt x="20326" y="16575"/>
                    </a:cubicBezTo>
                    <a:cubicBezTo>
                      <a:pt x="20125" y="16776"/>
                      <a:pt x="19802" y="17018"/>
                      <a:pt x="19439" y="17381"/>
                    </a:cubicBezTo>
                    <a:cubicBezTo>
                      <a:pt x="14966" y="21104"/>
                      <a:pt x="10663" y="22570"/>
                      <a:pt x="5814" y="22570"/>
                    </a:cubicBezTo>
                    <a:cubicBezTo>
                      <a:pt x="4412" y="22570"/>
                      <a:pt x="2963" y="22447"/>
                      <a:pt x="1452" y="22221"/>
                    </a:cubicBezTo>
                    <a:cubicBezTo>
                      <a:pt x="1372" y="22181"/>
                      <a:pt x="1251" y="22181"/>
                      <a:pt x="1170" y="22140"/>
                    </a:cubicBezTo>
                    <a:cubicBezTo>
                      <a:pt x="1573" y="19358"/>
                      <a:pt x="5324" y="1371"/>
                      <a:pt x="5405" y="1088"/>
                    </a:cubicBezTo>
                    <a:close/>
                    <a:moveTo>
                      <a:pt x="20730" y="17502"/>
                    </a:moveTo>
                    <a:cubicBezTo>
                      <a:pt x="34845" y="66825"/>
                      <a:pt x="35813" y="67712"/>
                      <a:pt x="35369" y="68478"/>
                    </a:cubicBezTo>
                    <a:cubicBezTo>
                      <a:pt x="32983" y="72696"/>
                      <a:pt x="25157" y="74890"/>
                      <a:pt x="20164" y="74890"/>
                    </a:cubicBezTo>
                    <a:cubicBezTo>
                      <a:pt x="17899" y="74890"/>
                      <a:pt x="16217" y="74438"/>
                      <a:pt x="15890" y="73520"/>
                    </a:cubicBezTo>
                    <a:cubicBezTo>
                      <a:pt x="14882" y="70535"/>
                      <a:pt x="7784" y="45894"/>
                      <a:pt x="6977" y="42990"/>
                    </a:cubicBezTo>
                    <a:lnTo>
                      <a:pt x="6897" y="42708"/>
                    </a:lnTo>
                    <a:cubicBezTo>
                      <a:pt x="3953" y="32465"/>
                      <a:pt x="1936" y="25326"/>
                      <a:pt x="1331" y="23148"/>
                    </a:cubicBezTo>
                    <a:lnTo>
                      <a:pt x="1331" y="23148"/>
                    </a:lnTo>
                    <a:cubicBezTo>
                      <a:pt x="2243" y="23206"/>
                      <a:pt x="3913" y="23508"/>
                      <a:pt x="6069" y="23508"/>
                    </a:cubicBezTo>
                    <a:cubicBezTo>
                      <a:pt x="9922" y="23508"/>
                      <a:pt x="15326" y="22544"/>
                      <a:pt x="20730" y="17502"/>
                    </a:cubicBezTo>
                    <a:close/>
                    <a:moveTo>
                      <a:pt x="5320" y="1"/>
                    </a:moveTo>
                    <a:cubicBezTo>
                      <a:pt x="5239" y="1"/>
                      <a:pt x="5158" y="14"/>
                      <a:pt x="5082" y="40"/>
                    </a:cubicBezTo>
                    <a:cubicBezTo>
                      <a:pt x="4558" y="242"/>
                      <a:pt x="4437" y="887"/>
                      <a:pt x="4154" y="2339"/>
                    </a:cubicBezTo>
                    <a:cubicBezTo>
                      <a:pt x="3993" y="3145"/>
                      <a:pt x="0" y="22261"/>
                      <a:pt x="162" y="22544"/>
                    </a:cubicBezTo>
                    <a:cubicBezTo>
                      <a:pt x="162" y="22624"/>
                      <a:pt x="242" y="23028"/>
                      <a:pt x="5969" y="42990"/>
                    </a:cubicBezTo>
                    <a:lnTo>
                      <a:pt x="6050" y="43273"/>
                    </a:lnTo>
                    <a:cubicBezTo>
                      <a:pt x="6897" y="46257"/>
                      <a:pt x="13954" y="70817"/>
                      <a:pt x="15003" y="73842"/>
                    </a:cubicBezTo>
                    <a:cubicBezTo>
                      <a:pt x="15483" y="75229"/>
                      <a:pt x="17563" y="75866"/>
                      <a:pt x="20266" y="75866"/>
                    </a:cubicBezTo>
                    <a:cubicBezTo>
                      <a:pt x="25738" y="75866"/>
                      <a:pt x="33759" y="73254"/>
                      <a:pt x="36216" y="68962"/>
                    </a:cubicBezTo>
                    <a:cubicBezTo>
                      <a:pt x="36619" y="68317"/>
                      <a:pt x="36700" y="68519"/>
                      <a:pt x="34441" y="61058"/>
                    </a:cubicBezTo>
                    <a:cubicBezTo>
                      <a:pt x="25206" y="30166"/>
                      <a:pt x="21617" y="16897"/>
                      <a:pt x="21334" y="16414"/>
                    </a:cubicBezTo>
                    <a:cubicBezTo>
                      <a:pt x="19157" y="13631"/>
                      <a:pt x="5888" y="242"/>
                      <a:pt x="5808" y="201"/>
                    </a:cubicBezTo>
                    <a:cubicBezTo>
                      <a:pt x="5670" y="63"/>
                      <a:pt x="5495" y="1"/>
                      <a:pt x="5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33" name="Google Shape;1833;p39"/>
            <p:cNvSpPr/>
            <p:nvPr/>
          </p:nvSpPr>
          <p:spPr>
            <a:xfrm>
              <a:off x="2098431" y="2472250"/>
              <a:ext cx="276417" cy="285267"/>
            </a:xfrm>
            <a:custGeom>
              <a:rect b="b" l="l" r="r" t="t"/>
              <a:pathLst>
                <a:path extrusionOk="0" h="10379" w="10057">
                  <a:moveTo>
                    <a:pt x="3479" y="1"/>
                  </a:moveTo>
                  <a:cubicBezTo>
                    <a:pt x="3152" y="1"/>
                    <a:pt x="2797" y="226"/>
                    <a:pt x="2878" y="577"/>
                  </a:cubicBezTo>
                  <a:cubicBezTo>
                    <a:pt x="3039" y="1344"/>
                    <a:pt x="3322" y="2110"/>
                    <a:pt x="3644" y="2836"/>
                  </a:cubicBezTo>
                  <a:cubicBezTo>
                    <a:pt x="3725" y="2997"/>
                    <a:pt x="3886" y="3239"/>
                    <a:pt x="3725" y="3360"/>
                  </a:cubicBezTo>
                  <a:cubicBezTo>
                    <a:pt x="3711" y="3374"/>
                    <a:pt x="3690" y="3380"/>
                    <a:pt x="3664" y="3380"/>
                  </a:cubicBezTo>
                  <a:cubicBezTo>
                    <a:pt x="3378" y="3380"/>
                    <a:pt x="2405" y="2657"/>
                    <a:pt x="1668" y="2473"/>
                  </a:cubicBezTo>
                  <a:cubicBezTo>
                    <a:pt x="1622" y="2462"/>
                    <a:pt x="1577" y="2457"/>
                    <a:pt x="1534" y="2457"/>
                  </a:cubicBezTo>
                  <a:cubicBezTo>
                    <a:pt x="1092" y="2457"/>
                    <a:pt x="853" y="2992"/>
                    <a:pt x="1184" y="3360"/>
                  </a:cubicBezTo>
                  <a:cubicBezTo>
                    <a:pt x="1709" y="3804"/>
                    <a:pt x="2313" y="4167"/>
                    <a:pt x="2959" y="4409"/>
                  </a:cubicBezTo>
                  <a:lnTo>
                    <a:pt x="2959" y="4449"/>
                  </a:lnTo>
                  <a:cubicBezTo>
                    <a:pt x="3806" y="4973"/>
                    <a:pt x="3039" y="4893"/>
                    <a:pt x="620" y="5538"/>
                  </a:cubicBezTo>
                  <a:cubicBezTo>
                    <a:pt x="0" y="5732"/>
                    <a:pt x="161" y="6632"/>
                    <a:pt x="782" y="6632"/>
                  </a:cubicBezTo>
                  <a:cubicBezTo>
                    <a:pt x="808" y="6632"/>
                    <a:pt x="834" y="6630"/>
                    <a:pt x="862" y="6627"/>
                  </a:cubicBezTo>
                  <a:cubicBezTo>
                    <a:pt x="1063" y="6627"/>
                    <a:pt x="1225" y="6586"/>
                    <a:pt x="1386" y="6546"/>
                  </a:cubicBezTo>
                  <a:cubicBezTo>
                    <a:pt x="2359" y="6323"/>
                    <a:pt x="2960" y="6150"/>
                    <a:pt x="3241" y="6150"/>
                  </a:cubicBezTo>
                  <a:cubicBezTo>
                    <a:pt x="3670" y="6150"/>
                    <a:pt x="3352" y="6553"/>
                    <a:pt x="2475" y="7796"/>
                  </a:cubicBezTo>
                  <a:cubicBezTo>
                    <a:pt x="1820" y="8687"/>
                    <a:pt x="2033" y="9237"/>
                    <a:pt x="2472" y="9237"/>
                  </a:cubicBezTo>
                  <a:cubicBezTo>
                    <a:pt x="2710" y="9237"/>
                    <a:pt x="3013" y="9077"/>
                    <a:pt x="3281" y="8724"/>
                  </a:cubicBezTo>
                  <a:cubicBezTo>
                    <a:pt x="4103" y="7616"/>
                    <a:pt x="4463" y="7060"/>
                    <a:pt x="4610" y="7060"/>
                  </a:cubicBezTo>
                  <a:cubicBezTo>
                    <a:pt x="4773" y="7060"/>
                    <a:pt x="4674" y="7747"/>
                    <a:pt x="4653" y="9127"/>
                  </a:cubicBezTo>
                  <a:cubicBezTo>
                    <a:pt x="4653" y="9692"/>
                    <a:pt x="4612" y="10337"/>
                    <a:pt x="5177" y="10377"/>
                  </a:cubicBezTo>
                  <a:cubicBezTo>
                    <a:pt x="5189" y="10378"/>
                    <a:pt x="5201" y="10378"/>
                    <a:pt x="5213" y="10378"/>
                  </a:cubicBezTo>
                  <a:cubicBezTo>
                    <a:pt x="5860" y="10378"/>
                    <a:pt x="5784" y="9298"/>
                    <a:pt x="5903" y="7595"/>
                  </a:cubicBezTo>
                  <a:cubicBezTo>
                    <a:pt x="5923" y="7307"/>
                    <a:pt x="5996" y="7200"/>
                    <a:pt x="6113" y="7200"/>
                  </a:cubicBezTo>
                  <a:cubicBezTo>
                    <a:pt x="6456" y="7200"/>
                    <a:pt x="7179" y="8119"/>
                    <a:pt x="8081" y="8119"/>
                  </a:cubicBezTo>
                  <a:cubicBezTo>
                    <a:pt x="8323" y="8119"/>
                    <a:pt x="8484" y="7877"/>
                    <a:pt x="8443" y="7675"/>
                  </a:cubicBezTo>
                  <a:cubicBezTo>
                    <a:pt x="8363" y="7030"/>
                    <a:pt x="7839" y="6949"/>
                    <a:pt x="7395" y="6506"/>
                  </a:cubicBezTo>
                  <a:cubicBezTo>
                    <a:pt x="7113" y="6224"/>
                    <a:pt x="6669" y="6183"/>
                    <a:pt x="6588" y="5740"/>
                  </a:cubicBezTo>
                  <a:cubicBezTo>
                    <a:pt x="6951" y="5619"/>
                    <a:pt x="7274" y="5538"/>
                    <a:pt x="7637" y="5538"/>
                  </a:cubicBezTo>
                  <a:cubicBezTo>
                    <a:pt x="7839" y="5498"/>
                    <a:pt x="8000" y="5498"/>
                    <a:pt x="8161" y="5498"/>
                  </a:cubicBezTo>
                  <a:cubicBezTo>
                    <a:pt x="9331" y="5336"/>
                    <a:pt x="10057" y="5296"/>
                    <a:pt x="10016" y="4731"/>
                  </a:cubicBezTo>
                  <a:cubicBezTo>
                    <a:pt x="10016" y="4313"/>
                    <a:pt x="9639" y="4227"/>
                    <a:pt x="9230" y="4227"/>
                  </a:cubicBezTo>
                  <a:cubicBezTo>
                    <a:pt x="9088" y="4227"/>
                    <a:pt x="8942" y="4237"/>
                    <a:pt x="8806" y="4247"/>
                  </a:cubicBezTo>
                  <a:cubicBezTo>
                    <a:pt x="7723" y="4353"/>
                    <a:pt x="7066" y="4469"/>
                    <a:pt x="6740" y="4469"/>
                  </a:cubicBezTo>
                  <a:cubicBezTo>
                    <a:pt x="6192" y="4469"/>
                    <a:pt x="6576" y="4140"/>
                    <a:pt x="7435" y="2876"/>
                  </a:cubicBezTo>
                  <a:cubicBezTo>
                    <a:pt x="7677" y="2473"/>
                    <a:pt x="8000" y="2191"/>
                    <a:pt x="7597" y="1787"/>
                  </a:cubicBezTo>
                  <a:cubicBezTo>
                    <a:pt x="7490" y="1681"/>
                    <a:pt x="7373" y="1636"/>
                    <a:pt x="7251" y="1636"/>
                  </a:cubicBezTo>
                  <a:cubicBezTo>
                    <a:pt x="6912" y="1636"/>
                    <a:pt x="6544" y="1985"/>
                    <a:pt x="6306" y="2312"/>
                  </a:cubicBezTo>
                  <a:cubicBezTo>
                    <a:pt x="5867" y="2868"/>
                    <a:pt x="5576" y="3425"/>
                    <a:pt x="5342" y="3425"/>
                  </a:cubicBezTo>
                  <a:cubicBezTo>
                    <a:pt x="5254" y="3425"/>
                    <a:pt x="5173" y="3346"/>
                    <a:pt x="5096" y="3158"/>
                  </a:cubicBezTo>
                  <a:cubicBezTo>
                    <a:pt x="4249" y="1021"/>
                    <a:pt x="4128" y="577"/>
                    <a:pt x="3886" y="174"/>
                  </a:cubicBezTo>
                  <a:cubicBezTo>
                    <a:pt x="3793" y="55"/>
                    <a:pt x="3640" y="1"/>
                    <a:pt x="3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4" name="Google Shape;1834;p39"/>
          <p:cNvGrpSpPr/>
          <p:nvPr/>
        </p:nvGrpSpPr>
        <p:grpSpPr>
          <a:xfrm rot="10800000">
            <a:off x="1221605" y="1391532"/>
            <a:ext cx="2184950" cy="2360436"/>
            <a:chOff x="106223" y="914426"/>
            <a:chExt cx="2184950" cy="2360436"/>
          </a:xfrm>
        </p:grpSpPr>
        <p:sp>
          <p:nvSpPr>
            <p:cNvPr id="1835" name="Google Shape;1835;p39"/>
            <p:cNvSpPr/>
            <p:nvPr/>
          </p:nvSpPr>
          <p:spPr>
            <a:xfrm>
              <a:off x="1110263" y="1186950"/>
              <a:ext cx="233595" cy="245633"/>
            </a:xfrm>
            <a:custGeom>
              <a:rect b="b" l="l" r="r" t="t"/>
              <a:pathLst>
                <a:path extrusionOk="0" h="8937" w="8499">
                  <a:moveTo>
                    <a:pt x="3650" y="1"/>
                  </a:moveTo>
                  <a:cubicBezTo>
                    <a:pt x="3616" y="1"/>
                    <a:pt x="3578" y="2"/>
                    <a:pt x="3538" y="5"/>
                  </a:cubicBezTo>
                  <a:cubicBezTo>
                    <a:pt x="3054" y="5"/>
                    <a:pt x="3135" y="529"/>
                    <a:pt x="3216" y="1053"/>
                  </a:cubicBezTo>
                  <a:cubicBezTo>
                    <a:pt x="3458" y="2666"/>
                    <a:pt x="3538" y="2787"/>
                    <a:pt x="3417" y="2868"/>
                  </a:cubicBezTo>
                  <a:cubicBezTo>
                    <a:pt x="3412" y="2869"/>
                    <a:pt x="3407" y="2870"/>
                    <a:pt x="3400" y="2870"/>
                  </a:cubicBezTo>
                  <a:cubicBezTo>
                    <a:pt x="3218" y="2870"/>
                    <a:pt x="2643" y="2297"/>
                    <a:pt x="2409" y="2102"/>
                  </a:cubicBezTo>
                  <a:cubicBezTo>
                    <a:pt x="2113" y="1887"/>
                    <a:pt x="1871" y="1689"/>
                    <a:pt x="1647" y="1689"/>
                  </a:cubicBezTo>
                  <a:cubicBezTo>
                    <a:pt x="1535" y="1689"/>
                    <a:pt x="1428" y="1739"/>
                    <a:pt x="1320" y="1860"/>
                  </a:cubicBezTo>
                  <a:cubicBezTo>
                    <a:pt x="836" y="2384"/>
                    <a:pt x="1845" y="3029"/>
                    <a:pt x="2570" y="3594"/>
                  </a:cubicBezTo>
                  <a:lnTo>
                    <a:pt x="2570" y="3634"/>
                  </a:lnTo>
                  <a:cubicBezTo>
                    <a:pt x="3216" y="4199"/>
                    <a:pt x="2611" y="3997"/>
                    <a:pt x="473" y="4118"/>
                  </a:cubicBezTo>
                  <a:cubicBezTo>
                    <a:pt x="231" y="4118"/>
                    <a:pt x="30" y="4320"/>
                    <a:pt x="30" y="4562"/>
                  </a:cubicBezTo>
                  <a:cubicBezTo>
                    <a:pt x="0" y="5031"/>
                    <a:pt x="355" y="5095"/>
                    <a:pt x="628" y="5095"/>
                  </a:cubicBezTo>
                  <a:cubicBezTo>
                    <a:pt x="731" y="5095"/>
                    <a:pt x="822" y="5086"/>
                    <a:pt x="877" y="5086"/>
                  </a:cubicBezTo>
                  <a:cubicBezTo>
                    <a:pt x="1467" y="5064"/>
                    <a:pt x="1903" y="5036"/>
                    <a:pt x="2195" y="5036"/>
                  </a:cubicBezTo>
                  <a:cubicBezTo>
                    <a:pt x="2980" y="5036"/>
                    <a:pt x="2720" y="5238"/>
                    <a:pt x="1603" y="6296"/>
                  </a:cubicBezTo>
                  <a:cubicBezTo>
                    <a:pt x="859" y="6982"/>
                    <a:pt x="1008" y="7526"/>
                    <a:pt x="1445" y="7526"/>
                  </a:cubicBezTo>
                  <a:cubicBezTo>
                    <a:pt x="1624" y="7526"/>
                    <a:pt x="1852" y="7435"/>
                    <a:pt x="2086" y="7224"/>
                  </a:cubicBezTo>
                  <a:cubicBezTo>
                    <a:pt x="2940" y="6462"/>
                    <a:pt x="3342" y="6060"/>
                    <a:pt x="3478" y="6060"/>
                  </a:cubicBezTo>
                  <a:cubicBezTo>
                    <a:pt x="3639" y="6060"/>
                    <a:pt x="3437" y="6613"/>
                    <a:pt x="3175" y="7788"/>
                  </a:cubicBezTo>
                  <a:cubicBezTo>
                    <a:pt x="3095" y="8272"/>
                    <a:pt x="3014" y="8796"/>
                    <a:pt x="3417" y="8917"/>
                  </a:cubicBezTo>
                  <a:cubicBezTo>
                    <a:pt x="3460" y="8930"/>
                    <a:pt x="3500" y="8936"/>
                    <a:pt x="3538" y="8936"/>
                  </a:cubicBezTo>
                  <a:cubicBezTo>
                    <a:pt x="3854" y="8936"/>
                    <a:pt x="3995" y="8507"/>
                    <a:pt x="4103" y="8111"/>
                  </a:cubicBezTo>
                  <a:cubicBezTo>
                    <a:pt x="4456" y="6911"/>
                    <a:pt x="4507" y="6411"/>
                    <a:pt x="4696" y="6411"/>
                  </a:cubicBezTo>
                  <a:cubicBezTo>
                    <a:pt x="4831" y="6411"/>
                    <a:pt x="5037" y="6666"/>
                    <a:pt x="5474" y="7103"/>
                  </a:cubicBezTo>
                  <a:cubicBezTo>
                    <a:pt x="5708" y="7360"/>
                    <a:pt x="6051" y="7536"/>
                    <a:pt x="6297" y="7536"/>
                  </a:cubicBezTo>
                  <a:cubicBezTo>
                    <a:pt x="6475" y="7536"/>
                    <a:pt x="6603" y="7444"/>
                    <a:pt x="6603" y="7224"/>
                  </a:cubicBezTo>
                  <a:cubicBezTo>
                    <a:pt x="6644" y="6659"/>
                    <a:pt x="6200" y="6498"/>
                    <a:pt x="5918" y="6094"/>
                  </a:cubicBezTo>
                  <a:cubicBezTo>
                    <a:pt x="5756" y="5812"/>
                    <a:pt x="5393" y="5651"/>
                    <a:pt x="5393" y="5288"/>
                  </a:cubicBezTo>
                  <a:cubicBezTo>
                    <a:pt x="5474" y="5263"/>
                    <a:pt x="5579" y="5253"/>
                    <a:pt x="5701" y="5253"/>
                  </a:cubicBezTo>
                  <a:cubicBezTo>
                    <a:pt x="6204" y="5253"/>
                    <a:pt x="7001" y="5424"/>
                    <a:pt x="7604" y="5424"/>
                  </a:cubicBezTo>
                  <a:cubicBezTo>
                    <a:pt x="8031" y="5424"/>
                    <a:pt x="8360" y="5338"/>
                    <a:pt x="8418" y="5046"/>
                  </a:cubicBezTo>
                  <a:cubicBezTo>
                    <a:pt x="8499" y="4602"/>
                    <a:pt x="7934" y="4481"/>
                    <a:pt x="7491" y="4441"/>
                  </a:cubicBezTo>
                  <a:cubicBezTo>
                    <a:pt x="4990" y="4159"/>
                    <a:pt x="5071" y="4481"/>
                    <a:pt x="6563" y="3070"/>
                  </a:cubicBezTo>
                  <a:cubicBezTo>
                    <a:pt x="6845" y="2787"/>
                    <a:pt x="7168" y="2586"/>
                    <a:pt x="6886" y="2182"/>
                  </a:cubicBezTo>
                  <a:cubicBezTo>
                    <a:pt x="6800" y="2040"/>
                    <a:pt x="6670" y="1983"/>
                    <a:pt x="6523" y="1983"/>
                  </a:cubicBezTo>
                  <a:cubicBezTo>
                    <a:pt x="6252" y="1983"/>
                    <a:pt x="5925" y="2175"/>
                    <a:pt x="5716" y="2384"/>
                  </a:cubicBezTo>
                  <a:cubicBezTo>
                    <a:pt x="5296" y="2776"/>
                    <a:pt x="4953" y="3169"/>
                    <a:pt x="4743" y="3169"/>
                  </a:cubicBezTo>
                  <a:cubicBezTo>
                    <a:pt x="4650" y="3169"/>
                    <a:pt x="4583" y="3093"/>
                    <a:pt x="4547" y="2908"/>
                  </a:cubicBezTo>
                  <a:cubicBezTo>
                    <a:pt x="4129" y="364"/>
                    <a:pt x="4212" y="1"/>
                    <a:pt x="36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39"/>
            <p:cNvSpPr/>
            <p:nvPr/>
          </p:nvSpPr>
          <p:spPr>
            <a:xfrm>
              <a:off x="1283572" y="928938"/>
              <a:ext cx="990972" cy="1835091"/>
            </a:xfrm>
            <a:custGeom>
              <a:rect b="b" l="l" r="r" t="t"/>
              <a:pathLst>
                <a:path extrusionOk="0" h="66767" w="36055">
                  <a:moveTo>
                    <a:pt x="19783" y="0"/>
                  </a:moveTo>
                  <a:cubicBezTo>
                    <a:pt x="18452" y="0"/>
                    <a:pt x="17253" y="196"/>
                    <a:pt x="16293" y="627"/>
                  </a:cubicBezTo>
                  <a:cubicBezTo>
                    <a:pt x="15850" y="829"/>
                    <a:pt x="15446" y="1756"/>
                    <a:pt x="15325" y="2079"/>
                  </a:cubicBezTo>
                  <a:cubicBezTo>
                    <a:pt x="15083" y="2845"/>
                    <a:pt x="14680" y="3934"/>
                    <a:pt x="14156" y="5426"/>
                  </a:cubicBezTo>
                  <a:cubicBezTo>
                    <a:pt x="14115" y="5507"/>
                    <a:pt x="14075" y="5628"/>
                    <a:pt x="14035" y="5749"/>
                  </a:cubicBezTo>
                  <a:cubicBezTo>
                    <a:pt x="13511" y="7282"/>
                    <a:pt x="12825" y="9258"/>
                    <a:pt x="11938" y="11718"/>
                  </a:cubicBezTo>
                  <a:cubicBezTo>
                    <a:pt x="11817" y="12000"/>
                    <a:pt x="11736" y="12242"/>
                    <a:pt x="11655" y="12524"/>
                  </a:cubicBezTo>
                  <a:cubicBezTo>
                    <a:pt x="9397" y="18816"/>
                    <a:pt x="5969" y="28253"/>
                    <a:pt x="807" y="42368"/>
                  </a:cubicBezTo>
                  <a:cubicBezTo>
                    <a:pt x="646" y="42892"/>
                    <a:pt x="444" y="43376"/>
                    <a:pt x="283" y="43900"/>
                  </a:cubicBezTo>
                  <a:cubicBezTo>
                    <a:pt x="202" y="44062"/>
                    <a:pt x="162" y="44223"/>
                    <a:pt x="121" y="44384"/>
                  </a:cubicBezTo>
                  <a:cubicBezTo>
                    <a:pt x="0" y="45030"/>
                    <a:pt x="283" y="46481"/>
                    <a:pt x="1412" y="54789"/>
                  </a:cubicBezTo>
                  <a:cubicBezTo>
                    <a:pt x="3065" y="66767"/>
                    <a:pt x="2904" y="65920"/>
                    <a:pt x="3065" y="66444"/>
                  </a:cubicBezTo>
                  <a:cubicBezTo>
                    <a:pt x="3114" y="66609"/>
                    <a:pt x="3192" y="66685"/>
                    <a:pt x="3307" y="66685"/>
                  </a:cubicBezTo>
                  <a:cubicBezTo>
                    <a:pt x="3670" y="66685"/>
                    <a:pt x="4399" y="65916"/>
                    <a:pt x="5687" y="64751"/>
                  </a:cubicBezTo>
                  <a:cubicBezTo>
                    <a:pt x="20729" y="51160"/>
                    <a:pt x="19721" y="52007"/>
                    <a:pt x="19963" y="51644"/>
                  </a:cubicBezTo>
                  <a:cubicBezTo>
                    <a:pt x="20286" y="51079"/>
                    <a:pt x="19641" y="52853"/>
                    <a:pt x="29642" y="25309"/>
                  </a:cubicBezTo>
                  <a:cubicBezTo>
                    <a:pt x="34562" y="11879"/>
                    <a:pt x="34199" y="12928"/>
                    <a:pt x="35167" y="10226"/>
                  </a:cubicBezTo>
                  <a:cubicBezTo>
                    <a:pt x="36054" y="7725"/>
                    <a:pt x="35893" y="8048"/>
                    <a:pt x="35853" y="7927"/>
                  </a:cubicBezTo>
                  <a:cubicBezTo>
                    <a:pt x="34110" y="3816"/>
                    <a:pt x="25662" y="0"/>
                    <a:pt x="197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39"/>
            <p:cNvSpPr/>
            <p:nvPr/>
          </p:nvSpPr>
          <p:spPr>
            <a:xfrm>
              <a:off x="1980317" y="1108141"/>
              <a:ext cx="167219" cy="403232"/>
            </a:xfrm>
            <a:custGeom>
              <a:rect b="b" l="l" r="r" t="t"/>
              <a:pathLst>
                <a:path extrusionOk="0" h="14671" w="6084">
                  <a:moveTo>
                    <a:pt x="5435" y="0"/>
                  </a:moveTo>
                  <a:cubicBezTo>
                    <a:pt x="5323" y="0"/>
                    <a:pt x="5226" y="35"/>
                    <a:pt x="5179" y="116"/>
                  </a:cubicBezTo>
                  <a:cubicBezTo>
                    <a:pt x="3002" y="4633"/>
                    <a:pt x="1308" y="9392"/>
                    <a:pt x="58" y="14231"/>
                  </a:cubicBezTo>
                  <a:cubicBezTo>
                    <a:pt x="0" y="14461"/>
                    <a:pt x="351" y="14670"/>
                    <a:pt x="616" y="14670"/>
                  </a:cubicBezTo>
                  <a:cubicBezTo>
                    <a:pt x="724" y="14670"/>
                    <a:pt x="818" y="14636"/>
                    <a:pt x="864" y="14554"/>
                  </a:cubicBezTo>
                  <a:cubicBezTo>
                    <a:pt x="3042" y="10037"/>
                    <a:pt x="4776" y="5278"/>
                    <a:pt x="6026" y="439"/>
                  </a:cubicBezTo>
                  <a:cubicBezTo>
                    <a:pt x="6084" y="209"/>
                    <a:pt x="5713" y="0"/>
                    <a:pt x="5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1735398" y="1799471"/>
              <a:ext cx="156005" cy="378771"/>
            </a:xfrm>
            <a:custGeom>
              <a:rect b="b" l="l" r="r" t="t"/>
              <a:pathLst>
                <a:path extrusionOk="0" h="13781" w="5676">
                  <a:moveTo>
                    <a:pt x="5096" y="0"/>
                  </a:moveTo>
                  <a:cubicBezTo>
                    <a:pt x="4963" y="0"/>
                    <a:pt x="4841" y="50"/>
                    <a:pt x="4774" y="169"/>
                  </a:cubicBezTo>
                  <a:cubicBezTo>
                    <a:pt x="2758" y="4363"/>
                    <a:pt x="1145" y="8799"/>
                    <a:pt x="56" y="13316"/>
                  </a:cubicBezTo>
                  <a:cubicBezTo>
                    <a:pt x="0" y="13568"/>
                    <a:pt x="331" y="13780"/>
                    <a:pt x="593" y="13780"/>
                  </a:cubicBezTo>
                  <a:cubicBezTo>
                    <a:pt x="710" y="13780"/>
                    <a:pt x="813" y="13738"/>
                    <a:pt x="862" y="13639"/>
                  </a:cubicBezTo>
                  <a:cubicBezTo>
                    <a:pt x="2919" y="9404"/>
                    <a:pt x="4492" y="5008"/>
                    <a:pt x="5621" y="451"/>
                  </a:cubicBezTo>
                  <a:cubicBezTo>
                    <a:pt x="5675" y="208"/>
                    <a:pt x="5366" y="0"/>
                    <a:pt x="5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39"/>
            <p:cNvSpPr/>
            <p:nvPr/>
          </p:nvSpPr>
          <p:spPr>
            <a:xfrm>
              <a:off x="1284671" y="2142319"/>
              <a:ext cx="547611" cy="622838"/>
            </a:xfrm>
            <a:custGeom>
              <a:rect b="b" l="l" r="r" t="t"/>
              <a:pathLst>
                <a:path extrusionOk="0" h="22661" w="19924">
                  <a:moveTo>
                    <a:pt x="3479" y="1"/>
                  </a:moveTo>
                  <a:cubicBezTo>
                    <a:pt x="2453" y="1"/>
                    <a:pt x="1425" y="65"/>
                    <a:pt x="404" y="197"/>
                  </a:cubicBezTo>
                  <a:cubicBezTo>
                    <a:pt x="283" y="237"/>
                    <a:pt x="162" y="278"/>
                    <a:pt x="81" y="278"/>
                  </a:cubicBezTo>
                  <a:cubicBezTo>
                    <a:pt x="1" y="842"/>
                    <a:pt x="202" y="2133"/>
                    <a:pt x="1211" y="9150"/>
                  </a:cubicBezTo>
                  <a:cubicBezTo>
                    <a:pt x="1211" y="9231"/>
                    <a:pt x="1251" y="9311"/>
                    <a:pt x="1251" y="9392"/>
                  </a:cubicBezTo>
                  <a:cubicBezTo>
                    <a:pt x="1291" y="9755"/>
                    <a:pt x="1332" y="10078"/>
                    <a:pt x="1412" y="10481"/>
                  </a:cubicBezTo>
                  <a:lnTo>
                    <a:pt x="1412" y="10683"/>
                  </a:lnTo>
                  <a:cubicBezTo>
                    <a:pt x="3025" y="22660"/>
                    <a:pt x="2904" y="21813"/>
                    <a:pt x="3025" y="22338"/>
                  </a:cubicBezTo>
                  <a:cubicBezTo>
                    <a:pt x="3073" y="22499"/>
                    <a:pt x="3151" y="22573"/>
                    <a:pt x="3265" y="22573"/>
                  </a:cubicBezTo>
                  <a:cubicBezTo>
                    <a:pt x="3636" y="22573"/>
                    <a:pt x="4382" y="21785"/>
                    <a:pt x="5647" y="20644"/>
                  </a:cubicBezTo>
                  <a:cubicBezTo>
                    <a:pt x="9034" y="17579"/>
                    <a:pt x="10930" y="15885"/>
                    <a:pt x="12422" y="14514"/>
                  </a:cubicBezTo>
                  <a:cubicBezTo>
                    <a:pt x="12704" y="14272"/>
                    <a:pt x="12987" y="14030"/>
                    <a:pt x="13229" y="13788"/>
                  </a:cubicBezTo>
                  <a:lnTo>
                    <a:pt x="18108" y="9311"/>
                  </a:lnTo>
                  <a:cubicBezTo>
                    <a:pt x="18955" y="8505"/>
                    <a:pt x="19520" y="8182"/>
                    <a:pt x="19923" y="7497"/>
                  </a:cubicBezTo>
                  <a:lnTo>
                    <a:pt x="19883" y="7456"/>
                  </a:lnTo>
                  <a:lnTo>
                    <a:pt x="19843" y="7416"/>
                  </a:lnTo>
                  <a:cubicBezTo>
                    <a:pt x="19722" y="7214"/>
                    <a:pt x="19601" y="7053"/>
                    <a:pt x="19439" y="6892"/>
                  </a:cubicBezTo>
                  <a:cubicBezTo>
                    <a:pt x="16092" y="3585"/>
                    <a:pt x="12503" y="1246"/>
                    <a:pt x="7905" y="399"/>
                  </a:cubicBezTo>
                  <a:cubicBezTo>
                    <a:pt x="6450" y="136"/>
                    <a:pt x="4966" y="1"/>
                    <a:pt x="3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39"/>
            <p:cNvSpPr/>
            <p:nvPr/>
          </p:nvSpPr>
          <p:spPr>
            <a:xfrm rot="10800000">
              <a:off x="1863964" y="1569064"/>
              <a:ext cx="142977" cy="90068"/>
            </a:xfrm>
            <a:custGeom>
              <a:rect b="b" l="l" r="r" t="t"/>
              <a:pathLst>
                <a:path extrusionOk="0" h="3277" w="5202">
                  <a:moveTo>
                    <a:pt x="1984" y="0"/>
                  </a:moveTo>
                  <a:cubicBezTo>
                    <a:pt x="1505" y="0"/>
                    <a:pt x="1033" y="130"/>
                    <a:pt x="646" y="433"/>
                  </a:cubicBezTo>
                  <a:cubicBezTo>
                    <a:pt x="121" y="916"/>
                    <a:pt x="1" y="1763"/>
                    <a:pt x="686" y="2449"/>
                  </a:cubicBezTo>
                  <a:cubicBezTo>
                    <a:pt x="1263" y="3025"/>
                    <a:pt x="2028" y="3276"/>
                    <a:pt x="2720" y="3276"/>
                  </a:cubicBezTo>
                  <a:cubicBezTo>
                    <a:pt x="3383" y="3276"/>
                    <a:pt x="3979" y="3046"/>
                    <a:pt x="4275" y="2651"/>
                  </a:cubicBezTo>
                  <a:cubicBezTo>
                    <a:pt x="5202" y="1385"/>
                    <a:pt x="3551" y="0"/>
                    <a:pt x="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39"/>
            <p:cNvSpPr/>
            <p:nvPr/>
          </p:nvSpPr>
          <p:spPr>
            <a:xfrm rot="10800000">
              <a:off x="1603434" y="1478721"/>
              <a:ext cx="120852" cy="91278"/>
            </a:xfrm>
            <a:custGeom>
              <a:rect b="b" l="l" r="r" t="t"/>
              <a:pathLst>
                <a:path extrusionOk="0" h="3321" w="4397">
                  <a:moveTo>
                    <a:pt x="1644" y="0"/>
                  </a:moveTo>
                  <a:cubicBezTo>
                    <a:pt x="761" y="0"/>
                    <a:pt x="0" y="425"/>
                    <a:pt x="0" y="1343"/>
                  </a:cubicBezTo>
                  <a:cubicBezTo>
                    <a:pt x="37" y="2251"/>
                    <a:pt x="1216" y="3321"/>
                    <a:pt x="2568" y="3321"/>
                  </a:cubicBezTo>
                  <a:cubicBezTo>
                    <a:pt x="2718" y="3321"/>
                    <a:pt x="2871" y="3308"/>
                    <a:pt x="3025" y="3279"/>
                  </a:cubicBezTo>
                  <a:cubicBezTo>
                    <a:pt x="3993" y="3118"/>
                    <a:pt x="4396" y="2392"/>
                    <a:pt x="4235" y="1706"/>
                  </a:cubicBezTo>
                  <a:cubicBezTo>
                    <a:pt x="3927" y="608"/>
                    <a:pt x="2699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39"/>
            <p:cNvSpPr/>
            <p:nvPr/>
          </p:nvSpPr>
          <p:spPr>
            <a:xfrm>
              <a:off x="1305725" y="928938"/>
              <a:ext cx="968819" cy="1165611"/>
            </a:xfrm>
            <a:custGeom>
              <a:rect b="b" l="l" r="r" t="t"/>
              <a:pathLst>
                <a:path extrusionOk="0" h="42409" w="35249">
                  <a:moveTo>
                    <a:pt x="18977" y="0"/>
                  </a:moveTo>
                  <a:cubicBezTo>
                    <a:pt x="17646" y="0"/>
                    <a:pt x="16447" y="196"/>
                    <a:pt x="15487" y="627"/>
                  </a:cubicBezTo>
                  <a:cubicBezTo>
                    <a:pt x="15044" y="829"/>
                    <a:pt x="14640" y="1756"/>
                    <a:pt x="14519" y="2079"/>
                  </a:cubicBezTo>
                  <a:cubicBezTo>
                    <a:pt x="14277" y="2845"/>
                    <a:pt x="13874" y="3934"/>
                    <a:pt x="13350" y="5426"/>
                  </a:cubicBezTo>
                  <a:cubicBezTo>
                    <a:pt x="13309" y="5547"/>
                    <a:pt x="13269" y="5668"/>
                    <a:pt x="13229" y="5749"/>
                  </a:cubicBezTo>
                  <a:cubicBezTo>
                    <a:pt x="9922" y="15307"/>
                    <a:pt x="3752" y="32245"/>
                    <a:pt x="1" y="42408"/>
                  </a:cubicBezTo>
                  <a:cubicBezTo>
                    <a:pt x="122" y="42368"/>
                    <a:pt x="203" y="42328"/>
                    <a:pt x="324" y="42287"/>
                  </a:cubicBezTo>
                  <a:cubicBezTo>
                    <a:pt x="11643" y="36627"/>
                    <a:pt x="6223" y="11585"/>
                    <a:pt x="21918" y="11585"/>
                  </a:cubicBezTo>
                  <a:cubicBezTo>
                    <a:pt x="22328" y="11585"/>
                    <a:pt x="22751" y="11602"/>
                    <a:pt x="23190" y="11637"/>
                  </a:cubicBezTo>
                  <a:cubicBezTo>
                    <a:pt x="24272" y="11719"/>
                    <a:pt x="26832" y="12141"/>
                    <a:pt x="29237" y="12141"/>
                  </a:cubicBezTo>
                  <a:cubicBezTo>
                    <a:pt x="31583" y="12141"/>
                    <a:pt x="33783" y="11739"/>
                    <a:pt x="34321" y="10226"/>
                  </a:cubicBezTo>
                  <a:cubicBezTo>
                    <a:pt x="35248" y="7725"/>
                    <a:pt x="35087" y="8048"/>
                    <a:pt x="35047" y="7927"/>
                  </a:cubicBezTo>
                  <a:cubicBezTo>
                    <a:pt x="33304" y="3816"/>
                    <a:pt x="24856" y="0"/>
                    <a:pt x="18977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39"/>
            <p:cNvSpPr/>
            <p:nvPr/>
          </p:nvSpPr>
          <p:spPr>
            <a:xfrm>
              <a:off x="1284671" y="2142319"/>
              <a:ext cx="546484" cy="251515"/>
            </a:xfrm>
            <a:custGeom>
              <a:rect b="b" l="l" r="r" t="t"/>
              <a:pathLst>
                <a:path extrusionOk="0" h="9151" w="19883">
                  <a:moveTo>
                    <a:pt x="3479" y="1"/>
                  </a:moveTo>
                  <a:cubicBezTo>
                    <a:pt x="2453" y="1"/>
                    <a:pt x="1425" y="65"/>
                    <a:pt x="404" y="197"/>
                  </a:cubicBezTo>
                  <a:cubicBezTo>
                    <a:pt x="283" y="237"/>
                    <a:pt x="162" y="278"/>
                    <a:pt x="81" y="278"/>
                  </a:cubicBezTo>
                  <a:cubicBezTo>
                    <a:pt x="1" y="842"/>
                    <a:pt x="202" y="2133"/>
                    <a:pt x="1211" y="9150"/>
                  </a:cubicBezTo>
                  <a:cubicBezTo>
                    <a:pt x="1372" y="9029"/>
                    <a:pt x="1574" y="8868"/>
                    <a:pt x="1775" y="8747"/>
                  </a:cubicBezTo>
                  <a:cubicBezTo>
                    <a:pt x="3146" y="7618"/>
                    <a:pt x="3832" y="5803"/>
                    <a:pt x="5364" y="4835"/>
                  </a:cubicBezTo>
                  <a:cubicBezTo>
                    <a:pt x="6251" y="4247"/>
                    <a:pt x="7104" y="4012"/>
                    <a:pt x="7933" y="4012"/>
                  </a:cubicBezTo>
                  <a:cubicBezTo>
                    <a:pt x="10797" y="4012"/>
                    <a:pt x="13380" y="6818"/>
                    <a:pt x="16132" y="7537"/>
                  </a:cubicBezTo>
                  <a:cubicBezTo>
                    <a:pt x="16677" y="7664"/>
                    <a:pt x="17238" y="7726"/>
                    <a:pt x="17804" y="7726"/>
                  </a:cubicBezTo>
                  <a:cubicBezTo>
                    <a:pt x="18496" y="7726"/>
                    <a:pt x="19195" y="7634"/>
                    <a:pt x="19883" y="7456"/>
                  </a:cubicBezTo>
                  <a:lnTo>
                    <a:pt x="19843" y="7416"/>
                  </a:lnTo>
                  <a:cubicBezTo>
                    <a:pt x="19722" y="7214"/>
                    <a:pt x="19601" y="7053"/>
                    <a:pt x="19439" y="6892"/>
                  </a:cubicBezTo>
                  <a:cubicBezTo>
                    <a:pt x="16092" y="3585"/>
                    <a:pt x="12503" y="1246"/>
                    <a:pt x="7905" y="399"/>
                  </a:cubicBezTo>
                  <a:cubicBezTo>
                    <a:pt x="6450" y="136"/>
                    <a:pt x="4966" y="1"/>
                    <a:pt x="3479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39"/>
            <p:cNvSpPr/>
            <p:nvPr/>
          </p:nvSpPr>
          <p:spPr>
            <a:xfrm>
              <a:off x="1322353" y="2428905"/>
              <a:ext cx="303737" cy="335125"/>
            </a:xfrm>
            <a:custGeom>
              <a:rect b="b" l="l" r="r" t="t"/>
              <a:pathLst>
                <a:path extrusionOk="0" h="12193" w="11051">
                  <a:moveTo>
                    <a:pt x="463" y="0"/>
                  </a:moveTo>
                  <a:cubicBezTo>
                    <a:pt x="303" y="0"/>
                    <a:pt x="148" y="5"/>
                    <a:pt x="1" y="14"/>
                  </a:cubicBezTo>
                  <a:cubicBezTo>
                    <a:pt x="1" y="94"/>
                    <a:pt x="1" y="175"/>
                    <a:pt x="1" y="215"/>
                  </a:cubicBezTo>
                  <a:cubicBezTo>
                    <a:pt x="1654" y="12193"/>
                    <a:pt x="1493" y="11386"/>
                    <a:pt x="1654" y="11870"/>
                  </a:cubicBezTo>
                  <a:cubicBezTo>
                    <a:pt x="1703" y="12035"/>
                    <a:pt x="1781" y="12111"/>
                    <a:pt x="1896" y="12111"/>
                  </a:cubicBezTo>
                  <a:cubicBezTo>
                    <a:pt x="2259" y="12111"/>
                    <a:pt x="2988" y="11342"/>
                    <a:pt x="4276" y="10177"/>
                  </a:cubicBezTo>
                  <a:cubicBezTo>
                    <a:pt x="7623" y="7152"/>
                    <a:pt x="9518" y="5418"/>
                    <a:pt x="11051" y="4047"/>
                  </a:cubicBezTo>
                  <a:cubicBezTo>
                    <a:pt x="7775" y="1304"/>
                    <a:pt x="3203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39"/>
            <p:cNvSpPr/>
            <p:nvPr/>
          </p:nvSpPr>
          <p:spPr>
            <a:xfrm>
              <a:off x="106223" y="2884988"/>
              <a:ext cx="1224759" cy="389875"/>
            </a:xfrm>
            <a:custGeom>
              <a:rect b="b" l="l" r="r" t="t"/>
              <a:pathLst>
                <a:path extrusionOk="0" h="14185" w="44561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39"/>
            <p:cNvSpPr/>
            <p:nvPr/>
          </p:nvSpPr>
          <p:spPr>
            <a:xfrm rot="10800000">
              <a:off x="1709856" y="1572335"/>
              <a:ext cx="147457" cy="101530"/>
            </a:xfrm>
            <a:custGeom>
              <a:rect b="b" l="l" r="r" t="t"/>
              <a:pathLst>
                <a:path extrusionOk="0" h="3694" w="5365">
                  <a:moveTo>
                    <a:pt x="1009" y="1"/>
                  </a:moveTo>
                  <a:cubicBezTo>
                    <a:pt x="1" y="81"/>
                    <a:pt x="82" y="1493"/>
                    <a:pt x="404" y="2178"/>
                  </a:cubicBezTo>
                  <a:cubicBezTo>
                    <a:pt x="824" y="3143"/>
                    <a:pt x="1941" y="3693"/>
                    <a:pt x="3007" y="3693"/>
                  </a:cubicBezTo>
                  <a:cubicBezTo>
                    <a:pt x="3992" y="3693"/>
                    <a:pt x="4934" y="3224"/>
                    <a:pt x="5244" y="2178"/>
                  </a:cubicBezTo>
                  <a:cubicBezTo>
                    <a:pt x="5365" y="1775"/>
                    <a:pt x="5203" y="1332"/>
                    <a:pt x="4800" y="1130"/>
                  </a:cubicBezTo>
                  <a:cubicBezTo>
                    <a:pt x="3671" y="444"/>
                    <a:pt x="2340" y="8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39"/>
            <p:cNvSpPr/>
            <p:nvPr/>
          </p:nvSpPr>
          <p:spPr>
            <a:xfrm rot="10800000">
              <a:off x="1853273" y="1665811"/>
              <a:ext cx="107631" cy="76271"/>
            </a:xfrm>
            <a:custGeom>
              <a:rect b="b" l="l" r="r" t="t"/>
              <a:pathLst>
                <a:path extrusionOk="0" h="2775" w="3916">
                  <a:moveTo>
                    <a:pt x="1930" y="0"/>
                  </a:moveTo>
                  <a:cubicBezTo>
                    <a:pt x="541" y="0"/>
                    <a:pt x="1" y="2096"/>
                    <a:pt x="1471" y="2684"/>
                  </a:cubicBezTo>
                  <a:cubicBezTo>
                    <a:pt x="1648" y="2746"/>
                    <a:pt x="1817" y="2774"/>
                    <a:pt x="1975" y="2774"/>
                  </a:cubicBezTo>
                  <a:cubicBezTo>
                    <a:pt x="3359" y="2774"/>
                    <a:pt x="3915" y="606"/>
                    <a:pt x="2358" y="63"/>
                  </a:cubicBezTo>
                  <a:cubicBezTo>
                    <a:pt x="2208" y="20"/>
                    <a:pt x="2065" y="0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39"/>
            <p:cNvSpPr/>
            <p:nvPr/>
          </p:nvSpPr>
          <p:spPr>
            <a:xfrm rot="10800000">
              <a:off x="1585624" y="1579921"/>
              <a:ext cx="97654" cy="75804"/>
            </a:xfrm>
            <a:custGeom>
              <a:rect b="b" l="l" r="r" t="t"/>
              <a:pathLst>
                <a:path extrusionOk="0" h="2758" w="3553">
                  <a:moveTo>
                    <a:pt x="1566" y="0"/>
                  </a:moveTo>
                  <a:cubicBezTo>
                    <a:pt x="971" y="0"/>
                    <a:pt x="407" y="404"/>
                    <a:pt x="243" y="994"/>
                  </a:cubicBezTo>
                  <a:cubicBezTo>
                    <a:pt x="1" y="1720"/>
                    <a:pt x="444" y="2486"/>
                    <a:pt x="1170" y="2688"/>
                  </a:cubicBezTo>
                  <a:cubicBezTo>
                    <a:pt x="1328" y="2736"/>
                    <a:pt x="1479" y="2758"/>
                    <a:pt x="1621" y="2758"/>
                  </a:cubicBezTo>
                  <a:cubicBezTo>
                    <a:pt x="3030" y="2758"/>
                    <a:pt x="3553" y="580"/>
                    <a:pt x="1977" y="67"/>
                  </a:cubicBezTo>
                  <a:cubicBezTo>
                    <a:pt x="1841" y="21"/>
                    <a:pt x="1703" y="0"/>
                    <a:pt x="1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39"/>
            <p:cNvSpPr/>
            <p:nvPr/>
          </p:nvSpPr>
          <p:spPr>
            <a:xfrm>
              <a:off x="1270269" y="914426"/>
              <a:ext cx="1020903" cy="1861449"/>
            </a:xfrm>
            <a:custGeom>
              <a:rect b="b" l="l" r="r" t="t"/>
              <a:pathLst>
                <a:path extrusionOk="0" h="67726" w="37144">
                  <a:moveTo>
                    <a:pt x="20465" y="932"/>
                  </a:moveTo>
                  <a:cubicBezTo>
                    <a:pt x="27248" y="932"/>
                    <a:pt x="36430" y="6519"/>
                    <a:pt x="35651" y="9060"/>
                  </a:cubicBezTo>
                  <a:cubicBezTo>
                    <a:pt x="34441" y="13093"/>
                    <a:pt x="22544" y="45195"/>
                    <a:pt x="20286" y="51244"/>
                  </a:cubicBezTo>
                  <a:cubicBezTo>
                    <a:pt x="15763" y="46791"/>
                    <a:pt x="10600" y="44167"/>
                    <a:pt x="4267" y="44167"/>
                  </a:cubicBezTo>
                  <a:cubicBezTo>
                    <a:pt x="3315" y="44167"/>
                    <a:pt x="2337" y="44227"/>
                    <a:pt x="1331" y="44348"/>
                  </a:cubicBezTo>
                  <a:cubicBezTo>
                    <a:pt x="1533" y="43783"/>
                    <a:pt x="16495" y="1801"/>
                    <a:pt x="16939" y="1599"/>
                  </a:cubicBezTo>
                  <a:cubicBezTo>
                    <a:pt x="17970" y="1135"/>
                    <a:pt x="19174" y="932"/>
                    <a:pt x="20465" y="932"/>
                  </a:cubicBezTo>
                  <a:close/>
                  <a:moveTo>
                    <a:pt x="4112" y="45173"/>
                  </a:moveTo>
                  <a:cubicBezTo>
                    <a:pt x="10576" y="45173"/>
                    <a:pt x="15172" y="47539"/>
                    <a:pt x="19600" y="51930"/>
                  </a:cubicBezTo>
                  <a:cubicBezTo>
                    <a:pt x="19681" y="52010"/>
                    <a:pt x="19762" y="52091"/>
                    <a:pt x="19802" y="52172"/>
                  </a:cubicBezTo>
                  <a:cubicBezTo>
                    <a:pt x="17826" y="54148"/>
                    <a:pt x="4154" y="66488"/>
                    <a:pt x="3993" y="66609"/>
                  </a:cubicBezTo>
                  <a:lnTo>
                    <a:pt x="3953" y="66650"/>
                  </a:lnTo>
                  <a:cubicBezTo>
                    <a:pt x="3832" y="65883"/>
                    <a:pt x="1130" y="46687"/>
                    <a:pt x="1049" y="45356"/>
                  </a:cubicBezTo>
                  <a:cubicBezTo>
                    <a:pt x="1331" y="45316"/>
                    <a:pt x="1735" y="45275"/>
                    <a:pt x="2259" y="45235"/>
                  </a:cubicBezTo>
                  <a:cubicBezTo>
                    <a:pt x="2894" y="45194"/>
                    <a:pt x="3511" y="45173"/>
                    <a:pt x="4112" y="45173"/>
                  </a:cubicBezTo>
                  <a:close/>
                  <a:moveTo>
                    <a:pt x="20472" y="0"/>
                  </a:moveTo>
                  <a:cubicBezTo>
                    <a:pt x="19052" y="0"/>
                    <a:pt x="17720" y="227"/>
                    <a:pt x="16576" y="752"/>
                  </a:cubicBezTo>
                  <a:cubicBezTo>
                    <a:pt x="15850" y="1034"/>
                    <a:pt x="15930" y="833"/>
                    <a:pt x="13309" y="8213"/>
                  </a:cubicBezTo>
                  <a:cubicBezTo>
                    <a:pt x="8917" y="20664"/>
                    <a:pt x="136" y="44912"/>
                    <a:pt x="121" y="44912"/>
                  </a:cubicBezTo>
                  <a:cubicBezTo>
                    <a:pt x="121" y="44912"/>
                    <a:pt x="121" y="44912"/>
                    <a:pt x="121" y="44912"/>
                  </a:cubicBezTo>
                  <a:lnTo>
                    <a:pt x="121" y="44912"/>
                  </a:lnTo>
                  <a:cubicBezTo>
                    <a:pt x="0" y="45961"/>
                    <a:pt x="3065" y="67093"/>
                    <a:pt x="3106" y="67134"/>
                  </a:cubicBezTo>
                  <a:cubicBezTo>
                    <a:pt x="3146" y="67416"/>
                    <a:pt x="3348" y="67618"/>
                    <a:pt x="3590" y="67698"/>
                  </a:cubicBezTo>
                  <a:cubicBezTo>
                    <a:pt x="3654" y="67717"/>
                    <a:pt x="3719" y="67726"/>
                    <a:pt x="3785" y="67726"/>
                  </a:cubicBezTo>
                  <a:cubicBezTo>
                    <a:pt x="4289" y="67726"/>
                    <a:pt x="4830" y="67193"/>
                    <a:pt x="5687" y="66408"/>
                  </a:cubicBezTo>
                  <a:cubicBezTo>
                    <a:pt x="6695" y="65440"/>
                    <a:pt x="20488" y="53099"/>
                    <a:pt x="20850" y="52414"/>
                  </a:cubicBezTo>
                  <a:cubicBezTo>
                    <a:pt x="21254" y="51567"/>
                    <a:pt x="35409" y="13133"/>
                    <a:pt x="36538" y="9342"/>
                  </a:cubicBezTo>
                  <a:cubicBezTo>
                    <a:pt x="37143" y="7447"/>
                    <a:pt x="34401" y="5188"/>
                    <a:pt x="33796" y="4785"/>
                  </a:cubicBezTo>
                  <a:cubicBezTo>
                    <a:pt x="30794" y="2464"/>
                    <a:pt x="25156" y="0"/>
                    <a:pt x="20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39"/>
            <p:cNvSpPr/>
            <p:nvPr/>
          </p:nvSpPr>
          <p:spPr>
            <a:xfrm>
              <a:off x="832008" y="1455112"/>
              <a:ext cx="278258" cy="285212"/>
            </a:xfrm>
            <a:custGeom>
              <a:rect b="b" l="l" r="r" t="t"/>
              <a:pathLst>
                <a:path extrusionOk="0" h="10377" w="10124">
                  <a:moveTo>
                    <a:pt x="3733" y="1"/>
                  </a:moveTo>
                  <a:cubicBezTo>
                    <a:pt x="3437" y="1"/>
                    <a:pt x="3120" y="204"/>
                    <a:pt x="3146" y="537"/>
                  </a:cubicBezTo>
                  <a:cubicBezTo>
                    <a:pt x="3307" y="1344"/>
                    <a:pt x="3549" y="2110"/>
                    <a:pt x="3832" y="2836"/>
                  </a:cubicBezTo>
                  <a:cubicBezTo>
                    <a:pt x="3912" y="3038"/>
                    <a:pt x="4074" y="3239"/>
                    <a:pt x="3912" y="3401"/>
                  </a:cubicBezTo>
                  <a:cubicBezTo>
                    <a:pt x="3900" y="3408"/>
                    <a:pt x="3883" y="3412"/>
                    <a:pt x="3864" y="3412"/>
                  </a:cubicBezTo>
                  <a:cubicBezTo>
                    <a:pt x="3579" y="3412"/>
                    <a:pt x="2614" y="2619"/>
                    <a:pt x="1896" y="2392"/>
                  </a:cubicBezTo>
                  <a:cubicBezTo>
                    <a:pt x="1836" y="2374"/>
                    <a:pt x="1779" y="2366"/>
                    <a:pt x="1723" y="2366"/>
                  </a:cubicBezTo>
                  <a:cubicBezTo>
                    <a:pt x="1290" y="2366"/>
                    <a:pt x="1010" y="2882"/>
                    <a:pt x="1331" y="3239"/>
                  </a:cubicBezTo>
                  <a:cubicBezTo>
                    <a:pt x="1856" y="3723"/>
                    <a:pt x="2420" y="4126"/>
                    <a:pt x="3065" y="4409"/>
                  </a:cubicBezTo>
                  <a:cubicBezTo>
                    <a:pt x="3912" y="4933"/>
                    <a:pt x="3186" y="4852"/>
                    <a:pt x="726" y="5377"/>
                  </a:cubicBezTo>
                  <a:cubicBezTo>
                    <a:pt x="0" y="5538"/>
                    <a:pt x="242" y="6506"/>
                    <a:pt x="888" y="6506"/>
                  </a:cubicBezTo>
                  <a:cubicBezTo>
                    <a:pt x="968" y="6506"/>
                    <a:pt x="2420" y="6224"/>
                    <a:pt x="3065" y="6103"/>
                  </a:cubicBezTo>
                  <a:cubicBezTo>
                    <a:pt x="3126" y="6082"/>
                    <a:pt x="3186" y="6062"/>
                    <a:pt x="3247" y="6062"/>
                  </a:cubicBezTo>
                  <a:cubicBezTo>
                    <a:pt x="3307" y="6062"/>
                    <a:pt x="3368" y="6082"/>
                    <a:pt x="3428" y="6143"/>
                  </a:cubicBezTo>
                  <a:cubicBezTo>
                    <a:pt x="3509" y="6304"/>
                    <a:pt x="3388" y="6385"/>
                    <a:pt x="3348" y="6506"/>
                  </a:cubicBezTo>
                  <a:cubicBezTo>
                    <a:pt x="2380" y="7796"/>
                    <a:pt x="2138" y="7958"/>
                    <a:pt x="1977" y="8563"/>
                  </a:cubicBezTo>
                  <a:cubicBezTo>
                    <a:pt x="1879" y="8887"/>
                    <a:pt x="2121" y="9185"/>
                    <a:pt x="2407" y="9185"/>
                  </a:cubicBezTo>
                  <a:cubicBezTo>
                    <a:pt x="2478" y="9185"/>
                    <a:pt x="2551" y="9167"/>
                    <a:pt x="2622" y="9127"/>
                  </a:cubicBezTo>
                  <a:cubicBezTo>
                    <a:pt x="3208" y="8932"/>
                    <a:pt x="4288" y="7105"/>
                    <a:pt x="4574" y="7105"/>
                  </a:cubicBezTo>
                  <a:cubicBezTo>
                    <a:pt x="4583" y="7105"/>
                    <a:pt x="4591" y="7107"/>
                    <a:pt x="4598" y="7111"/>
                  </a:cubicBezTo>
                  <a:cubicBezTo>
                    <a:pt x="4800" y="7232"/>
                    <a:pt x="4437" y="9006"/>
                    <a:pt x="4558" y="9934"/>
                  </a:cubicBezTo>
                  <a:cubicBezTo>
                    <a:pt x="4602" y="10222"/>
                    <a:pt x="4841" y="10376"/>
                    <a:pt x="5075" y="10376"/>
                  </a:cubicBezTo>
                  <a:cubicBezTo>
                    <a:pt x="5266" y="10376"/>
                    <a:pt x="5453" y="10273"/>
                    <a:pt x="5526" y="10055"/>
                  </a:cubicBezTo>
                  <a:cubicBezTo>
                    <a:pt x="5727" y="9289"/>
                    <a:pt x="5848" y="8482"/>
                    <a:pt x="5888" y="7675"/>
                  </a:cubicBezTo>
                  <a:cubicBezTo>
                    <a:pt x="5908" y="7407"/>
                    <a:pt x="5975" y="7305"/>
                    <a:pt x="6081" y="7305"/>
                  </a:cubicBezTo>
                  <a:cubicBezTo>
                    <a:pt x="6406" y="7305"/>
                    <a:pt x="7104" y="8260"/>
                    <a:pt x="7986" y="8321"/>
                  </a:cubicBezTo>
                  <a:cubicBezTo>
                    <a:pt x="8268" y="8321"/>
                    <a:pt x="8429" y="8119"/>
                    <a:pt x="8429" y="7877"/>
                  </a:cubicBezTo>
                  <a:cubicBezTo>
                    <a:pt x="8308" y="7232"/>
                    <a:pt x="7824" y="7151"/>
                    <a:pt x="7421" y="6667"/>
                  </a:cubicBezTo>
                  <a:cubicBezTo>
                    <a:pt x="7139" y="6425"/>
                    <a:pt x="6695" y="6304"/>
                    <a:pt x="6614" y="5861"/>
                  </a:cubicBezTo>
                  <a:cubicBezTo>
                    <a:pt x="6977" y="5780"/>
                    <a:pt x="7340" y="5699"/>
                    <a:pt x="7703" y="5699"/>
                  </a:cubicBezTo>
                  <a:lnTo>
                    <a:pt x="8187" y="5699"/>
                  </a:lnTo>
                  <a:cubicBezTo>
                    <a:pt x="9437" y="5578"/>
                    <a:pt x="10083" y="5578"/>
                    <a:pt x="10123" y="5054"/>
                  </a:cubicBezTo>
                  <a:cubicBezTo>
                    <a:pt x="10123" y="4489"/>
                    <a:pt x="9437" y="4489"/>
                    <a:pt x="8913" y="4489"/>
                  </a:cubicBezTo>
                  <a:cubicBezTo>
                    <a:pt x="7891" y="4545"/>
                    <a:pt x="7243" y="4626"/>
                    <a:pt x="6894" y="4626"/>
                  </a:cubicBezTo>
                  <a:cubicBezTo>
                    <a:pt x="6237" y="4626"/>
                    <a:pt x="6634" y="4342"/>
                    <a:pt x="7582" y="3078"/>
                  </a:cubicBezTo>
                  <a:cubicBezTo>
                    <a:pt x="7865" y="2715"/>
                    <a:pt x="8147" y="2352"/>
                    <a:pt x="7824" y="1989"/>
                  </a:cubicBezTo>
                  <a:cubicBezTo>
                    <a:pt x="7724" y="1878"/>
                    <a:pt x="7602" y="1831"/>
                    <a:pt x="7472" y="1831"/>
                  </a:cubicBezTo>
                  <a:cubicBezTo>
                    <a:pt x="7129" y="1831"/>
                    <a:pt x="6727" y="2152"/>
                    <a:pt x="6493" y="2473"/>
                  </a:cubicBezTo>
                  <a:cubicBezTo>
                    <a:pt x="6064" y="3017"/>
                    <a:pt x="5736" y="3521"/>
                    <a:pt x="5495" y="3521"/>
                  </a:cubicBezTo>
                  <a:cubicBezTo>
                    <a:pt x="5397" y="3521"/>
                    <a:pt x="5313" y="3438"/>
                    <a:pt x="5243" y="3239"/>
                  </a:cubicBezTo>
                  <a:cubicBezTo>
                    <a:pt x="4517" y="1102"/>
                    <a:pt x="4396" y="618"/>
                    <a:pt x="4154" y="215"/>
                  </a:cubicBezTo>
                  <a:cubicBezTo>
                    <a:pt x="4066" y="68"/>
                    <a:pt x="3903" y="1"/>
                    <a:pt x="3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1" name="Google Shape;1851;p39"/>
          <p:cNvSpPr/>
          <p:nvPr/>
        </p:nvSpPr>
        <p:spPr>
          <a:xfrm>
            <a:off x="3367326" y="1617413"/>
            <a:ext cx="2409342" cy="5108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Londrina Solid"/>
              </a:rPr>
              <a:t>Actividad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waii Detailed Lesson Plan for Pre-K by Slidesgo">
  <a:themeElements>
    <a:clrScheme name="Simple Light">
      <a:dk1>
        <a:srgbClr val="0A1640"/>
      </a:dk1>
      <a:lt1>
        <a:srgbClr val="FFFFFF"/>
      </a:lt1>
      <a:dk2>
        <a:srgbClr val="E38921"/>
      </a:dk2>
      <a:lt2>
        <a:srgbClr val="FFCE00"/>
      </a:lt2>
      <a:accent1>
        <a:srgbClr val="6B7FFF"/>
      </a:accent1>
      <a:accent2>
        <a:srgbClr val="332FBA"/>
      </a:accent2>
      <a:accent3>
        <a:srgbClr val="D811AD"/>
      </a:accent3>
      <a:accent4>
        <a:srgbClr val="FF8CDB"/>
      </a:accent4>
      <a:accent5>
        <a:srgbClr val="FFCDEF"/>
      </a:accent5>
      <a:accent6>
        <a:srgbClr val="B8C1FF"/>
      </a:accent6>
      <a:hlink>
        <a:srgbClr val="0A1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